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2615-15CA-4563-832F-77C65733075C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99B0-2384-4D14-B101-9913186874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353699" cy="36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115616" y="4365104"/>
            <a:ext cx="2359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幫忙都加上句號。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七</a:t>
            </a:r>
            <a:r>
              <a:rPr lang="en-US" altLang="zh-TW" dirty="0" smtClean="0"/>
              <a:t>.</a:t>
            </a:r>
            <a:r>
              <a:rPr lang="zh-TW" altLang="en-US" dirty="0" smtClean="0"/>
              <a:t>活動時間改為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dirty="0" smtClean="0"/>
              <a:t>        第一梯</a:t>
            </a:r>
            <a:r>
              <a:rPr lang="en-US" altLang="zh-TW" dirty="0" smtClean="0"/>
              <a:t>:6/20~7/12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第二梯</a:t>
            </a:r>
            <a:r>
              <a:rPr lang="en-US" altLang="zh-TW" dirty="0" smtClean="0"/>
              <a:t>:7/6~7/26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第三梯</a:t>
            </a:r>
            <a:r>
              <a:rPr lang="en-US" altLang="zh-TW" dirty="0" smtClean="0"/>
              <a:t>:7/20~8/9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7956550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接點 5"/>
          <p:cNvCxnSpPr/>
          <p:nvPr/>
        </p:nvCxnSpPr>
        <p:spPr>
          <a:xfrm>
            <a:off x="4283968" y="476672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555776" y="234888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78168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接點 9"/>
          <p:cNvCxnSpPr/>
          <p:nvPr/>
        </p:nvCxnSpPr>
        <p:spPr>
          <a:xfrm>
            <a:off x="4427984" y="3861048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627784" y="573325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411760" y="4581128"/>
            <a:ext cx="144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804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4499992" y="54868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771800" y="2420888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771800" y="1268760"/>
            <a:ext cx="144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23728" y="4077072"/>
            <a:ext cx="488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各梯次的時間都幫忙刪除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各梯次的五講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二人組 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都刪除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 smtClean="0"/>
              <a:t>3</a:t>
            </a:r>
            <a:r>
              <a:rPr lang="zh-TW" altLang="en-US" dirty="0" smtClean="0"/>
              <a:t>梯次的頭獎後面都多了人字，幫忙刪除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75335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1259632" y="692696"/>
            <a:ext cx="46085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00192" y="3501008"/>
            <a:ext cx="21602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1560" y="908720"/>
            <a:ext cx="64807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4005064"/>
            <a:ext cx="7330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敬請期待前的字幫忙刪除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/>
              <a:t>於</a:t>
            </a:r>
            <a:r>
              <a:rPr lang="zh-TW" altLang="en-US" dirty="0" smtClean="0"/>
              <a:t>第一點說明前加上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領獎注意事項</a:t>
            </a:r>
            <a:r>
              <a:rPr lang="en-US" altLang="zh-TW" dirty="0" smtClean="0"/>
              <a:t>:”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/>
              <a:t>第</a:t>
            </a:r>
            <a:r>
              <a:rPr lang="zh-TW" altLang="en-US" dirty="0" smtClean="0"/>
              <a:t>五點的照片提供參考刪除，感覺也不用提供照片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除非國稅局硬要加</a:t>
            </a:r>
            <a:r>
              <a:rPr lang="en-US" altLang="zh-TW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/>
              <a:t>第</a:t>
            </a:r>
            <a:r>
              <a:rPr lang="zh-TW" altLang="en-US" dirty="0" smtClean="0"/>
              <a:t>七點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引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錯字，幫忙改成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隱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331640" y="3068960"/>
            <a:ext cx="6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691680" y="6093296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也</a:t>
            </a:r>
            <a:r>
              <a:rPr lang="zh-TW" altLang="en-US" dirty="0" smtClean="0">
                <a:solidFill>
                  <a:srgbClr val="FF0000"/>
                </a:solidFill>
              </a:rPr>
              <a:t>幫忙留意手機呈現的畫面是否順暢唷</a:t>
            </a:r>
            <a:r>
              <a:rPr lang="en-US" altLang="zh-TW" dirty="0" smtClean="0">
                <a:solidFill>
                  <a:srgbClr val="FF0000"/>
                </a:solidFill>
              </a:rPr>
              <a:t>!!</a:t>
            </a:r>
            <a:r>
              <a:rPr lang="zh-TW" altLang="en-US" dirty="0" smtClean="0">
                <a:solidFill>
                  <a:srgbClr val="FF0000"/>
                </a:solidFill>
              </a:rPr>
              <a:t>謝謝</a:t>
            </a:r>
            <a:r>
              <a:rPr lang="en-US" altLang="zh-TW" dirty="0" smtClean="0">
                <a:solidFill>
                  <a:srgbClr val="FF0000"/>
                </a:solidFill>
              </a:rPr>
              <a:t>~~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125</Words>
  <Application>Microsoft Office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Alina</dc:creator>
  <cp:lastModifiedBy>Alina</cp:lastModifiedBy>
  <cp:revision>1</cp:revision>
  <dcterms:created xsi:type="dcterms:W3CDTF">2020-05-20T10:03:32Z</dcterms:created>
  <dcterms:modified xsi:type="dcterms:W3CDTF">2020-05-20T10:19:15Z</dcterms:modified>
</cp:coreProperties>
</file>