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9C0"/>
    <a:srgbClr val="78989E"/>
    <a:srgbClr val="131819"/>
    <a:srgbClr val="77979E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009"/>
    <p:restoredTop sz="94617"/>
  </p:normalViewPr>
  <p:slideViewPr>
    <p:cSldViewPr snapToGrid="0" snapToObjects="1">
      <p:cViewPr varScale="1">
        <p:scale>
          <a:sx n="99" d="100"/>
          <a:sy n="99" d="100"/>
        </p:scale>
        <p:origin x="176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3055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5029200"/>
            <a:ext cx="10515600" cy="1524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B9C0"/>
            </a:gs>
            <a:gs pos="100000">
              <a:srgbClr val="131819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49510-6FAD-204F-960C-0C2F5E18A95A}"/>
              </a:ext>
            </a:extLst>
          </p:cNvPr>
          <p:cNvSpPr txBox="1"/>
          <p:nvPr userDrawn="1"/>
        </p:nvSpPr>
        <p:spPr>
          <a:xfrm>
            <a:off x="9543245" y="6311900"/>
            <a:ext cx="245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rstudio</a:t>
            </a:r>
            <a:r>
              <a:rPr lang="en-US" sz="2400" b="0" i="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::conf 2020</a:t>
            </a:r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Carl Howe</cp:lastModifiedBy>
  <cp:revision>8</cp:revision>
  <dcterms:created xsi:type="dcterms:W3CDTF">2018-07-30T23:03:22Z</dcterms:created>
  <dcterms:modified xsi:type="dcterms:W3CDTF">2020-01-24T21:34:12Z</dcterms:modified>
</cp:coreProperties>
</file>