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theme/theme2.xml" ContentType="application/vnd.openxmlformats-officedocument.theme+xml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owerPoint-Backgrounds.jpg" descr="PowerPoint-Background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Text"/>
          <p:cNvSpPr txBox="1"/>
          <p:nvPr>
            <p:ph type="title"/>
          </p:nvPr>
        </p:nvSpPr>
        <p:spPr>
          <a:xfrm>
            <a:off x="3265470" y="538927"/>
            <a:ext cx="19938908" cy="8236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Image"/>
          <p:cNvSpPr/>
          <p:nvPr>
            <p:ph type="pic" sz="half" idx="13"/>
          </p:nvPr>
        </p:nvSpPr>
        <p:spPr>
          <a:xfrm>
            <a:off x="-2032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sz="half" idx="1"/>
          </p:nvPr>
        </p:nvSpPr>
        <p:spPr>
          <a:xfrm>
            <a:off x="1278255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000"/>
            </a:lvl1pPr>
            <a:lvl2pPr marL="1117600" indent="-558800">
              <a:spcBef>
                <a:spcPts val="4500"/>
              </a:spcBef>
              <a:defRPr sz="4000"/>
            </a:lvl2pPr>
            <a:lvl3pPr marL="1676400" indent="-558800">
              <a:spcBef>
                <a:spcPts val="4500"/>
              </a:spcBef>
              <a:defRPr sz="4000"/>
            </a:lvl3pPr>
            <a:lvl4pPr marL="2235200" indent="-558800">
              <a:spcBef>
                <a:spcPts val="4500"/>
              </a:spcBef>
              <a:defRPr sz="4000"/>
            </a:lvl4pPr>
            <a:lvl5pPr marL="2794000" indent="-558800">
              <a:spcBef>
                <a:spcPts val="4500"/>
              </a:spcBef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owerPoint-Backgrounds5.jpg" descr="PowerPoint-Backgrounds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xfrm>
            <a:off x="1777999" y="975861"/>
            <a:ext cx="20828001" cy="46482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777999" y="6311900"/>
            <a:ext cx="20828001" cy="3120857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400"/>
            </a:lvl1pPr>
            <a:lvl2pPr marL="0" indent="0">
              <a:spcBef>
                <a:spcPts val="0"/>
              </a:spcBef>
              <a:buSzTx/>
              <a:buNone/>
              <a:defRPr sz="5400"/>
            </a:lvl2pPr>
            <a:lvl3pPr marL="0" indent="0">
              <a:spcBef>
                <a:spcPts val="0"/>
              </a:spcBef>
              <a:buSzTx/>
              <a:buNone/>
              <a:defRPr sz="5400"/>
            </a:lvl3pPr>
            <a:lvl4pPr marL="0" indent="0">
              <a:spcBef>
                <a:spcPts val="0"/>
              </a:spcBef>
              <a:buSzTx/>
              <a:buNone/>
              <a:defRPr sz="5400"/>
            </a:lvl4pPr>
            <a:lvl5pPr marL="0" indent="0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ub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owerPoint-Backgrounds2.jpg" descr="PowerPoint-Backgrounds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itle Text"/>
          <p:cNvSpPr txBox="1"/>
          <p:nvPr>
            <p:ph type="title"/>
          </p:nvPr>
        </p:nvSpPr>
        <p:spPr>
          <a:xfrm>
            <a:off x="1778000" y="3131691"/>
            <a:ext cx="20828000" cy="46482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ubtitle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owerPoint-Backgrounds3.jpg" descr="PowerPoint-Backgrounds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Title Text"/>
          <p:cNvSpPr txBox="1"/>
          <p:nvPr>
            <p:ph type="title"/>
          </p:nvPr>
        </p:nvSpPr>
        <p:spPr>
          <a:xfrm>
            <a:off x="7935400" y="1941136"/>
            <a:ext cx="13718156" cy="4648201"/>
          </a:xfrm>
          <a:prstGeom prst="rect">
            <a:avLst/>
          </a:prstGeom>
        </p:spPr>
        <p:txBody>
          <a:bodyPr anchor="b"/>
          <a:lstStyle>
            <a:lvl1pPr>
              <a:defRPr sz="13000"/>
            </a:lvl1pPr>
          </a:lstStyle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sz="half" idx="1"/>
          </p:nvPr>
        </p:nvSpPr>
        <p:spPr>
          <a:xfrm>
            <a:off x="7935400" y="7051726"/>
            <a:ext cx="14037498" cy="488240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</a:lvl1pPr>
            <a:lvl2pPr marL="0" indent="0">
              <a:spcBef>
                <a:spcPts val="0"/>
              </a:spcBef>
              <a:buSzTx/>
              <a:buNone/>
            </a:lvl2pPr>
            <a:lvl3pPr marL="0" indent="0">
              <a:spcBef>
                <a:spcPts val="0"/>
              </a:spcBef>
              <a:buSzTx/>
              <a:buNone/>
            </a:lvl3pPr>
            <a:lvl4pPr marL="0" indent="0">
              <a:spcBef>
                <a:spcPts val="0"/>
              </a:spcBef>
              <a:buSzTx/>
              <a:buNone/>
            </a:lvl4pPr>
            <a:lvl5pPr marL="0" indent="0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ubtitle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owerPoint-Backgrounds4.jpg" descr="PowerPoint-Backgrounds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Title Text"/>
          <p:cNvSpPr txBox="1"/>
          <p:nvPr>
            <p:ph type="title"/>
          </p:nvPr>
        </p:nvSpPr>
        <p:spPr>
          <a:xfrm>
            <a:off x="5219653" y="1835309"/>
            <a:ext cx="17386347" cy="464820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half" idx="1"/>
          </p:nvPr>
        </p:nvSpPr>
        <p:spPr>
          <a:xfrm>
            <a:off x="5219653" y="7051726"/>
            <a:ext cx="17386347" cy="496973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</a:lvl1pPr>
            <a:lvl2pPr marL="0" indent="0">
              <a:spcBef>
                <a:spcPts val="0"/>
              </a:spcBef>
              <a:buSzTx/>
              <a:buNone/>
            </a:lvl2pPr>
            <a:lvl3pPr marL="0" indent="0">
              <a:spcBef>
                <a:spcPts val="0"/>
              </a:spcBef>
              <a:buSzTx/>
              <a:buNone/>
            </a:lvl3pPr>
            <a:lvl4pPr marL="0" indent="0">
              <a:spcBef>
                <a:spcPts val="0"/>
              </a:spcBef>
              <a:buSzTx/>
              <a:buNone/>
            </a:lvl4pPr>
            <a:lvl5pPr marL="0" indent="0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Image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Image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owerPoint-Backgrounds6.jpg" descr="PowerPoint-Backgrounds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1689100" y="1220747"/>
            <a:ext cx="2100580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1689100" y="3635250"/>
            <a:ext cx="21005800" cy="929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0" u="none">
          <a:solidFill>
            <a:srgbClr val="404040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0" u="none">
          <a:solidFill>
            <a:srgbClr val="404040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0" u="none">
          <a:solidFill>
            <a:srgbClr val="404040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0" u="none">
          <a:solidFill>
            <a:srgbClr val="404040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0" u="none">
          <a:solidFill>
            <a:srgbClr val="404040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0" u="none">
          <a:solidFill>
            <a:srgbClr val="404040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0" u="none">
          <a:solidFill>
            <a:srgbClr val="404040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0" u="none">
          <a:solidFill>
            <a:srgbClr val="404040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0" u="none">
          <a:solidFill>
            <a:srgbClr val="404040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40404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40404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40404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40404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40404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40404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40404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40404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40404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conf-fw-cta.jpg" descr="conf-fw-cta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1577" t="0" r="11577" b="0"/>
          <a:stretch>
            <a:fillRect/>
          </a:stretch>
        </p:blipFill>
        <p:spPr>
          <a:xfrm>
            <a:off x="2006600" y="3149600"/>
            <a:ext cx="9525000" cy="9296400"/>
          </a:xfrm>
          <a:prstGeom prst="rect">
            <a:avLst/>
          </a:prstGeom>
        </p:spPr>
      </p:pic>
      <p:sp>
        <p:nvSpPr>
          <p:cNvPr id="153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51205">
              <a:defRPr sz="13650"/>
            </a:pPr>
          </a:p>
        </p:txBody>
      </p:sp>
      <p:sp>
        <p:nvSpPr>
          <p:cNvPr id="154" name="Body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51205">
              <a:defRPr sz="13650"/>
            </a:pPr>
          </a:p>
        </p:txBody>
      </p:sp>
      <p:sp>
        <p:nvSpPr>
          <p:cNvPr id="157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"/>
          <p:cNvSpPr txBox="1"/>
          <p:nvPr>
            <p:ph type="title" idx="4294967295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"/>
          <p:cNvSpPr txBox="1"/>
          <p:nvPr>
            <p:ph type="title"/>
          </p:nvPr>
        </p:nvSpPr>
        <p:spPr>
          <a:xfrm>
            <a:off x="1778000" y="1928305"/>
            <a:ext cx="20828000" cy="46482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8" name="Body"/>
          <p:cNvSpPr txBox="1"/>
          <p:nvPr>
            <p:ph type="body" sz="quarter" idx="1"/>
          </p:nvPr>
        </p:nvSpPr>
        <p:spPr>
          <a:xfrm>
            <a:off x="1778000" y="6788122"/>
            <a:ext cx="20828000" cy="312085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Body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Body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conf-fw-cta.jpg" descr="conf-fw-cta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12500" r="0" b="12500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conf-fw-cta.jpg" descr="conf-fw-cta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17880" r="0" b="17880"/>
          <a:stretch>
            <a:fillRect/>
          </a:stretch>
        </p:blipFill>
        <p:spPr>
          <a:xfrm>
            <a:off x="3125968" y="673100"/>
            <a:ext cx="18135601" cy="8737600"/>
          </a:xfrm>
          <a:prstGeom prst="rect">
            <a:avLst/>
          </a:prstGeom>
        </p:spPr>
      </p:pic>
      <p:sp>
        <p:nvSpPr>
          <p:cNvPr id="149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652145">
              <a:defRPr sz="11850"/>
            </a:pPr>
          </a:p>
        </p:txBody>
      </p:sp>
      <p:sp>
        <p:nvSpPr>
          <p:cNvPr id="150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