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 autoCompressPictures="0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0704"/>
    <p:restoredTop sz="94679"/>
  </p:normalViewPr>
  <p:slideViewPr>
    <p:cSldViewPr snapToGrid="0" snapToObjects="1">
      <p:cViewPr>
        <p:scale>
          <a:sx n="80" d="100"/>
          <a:sy n="80" d="100"/>
        </p:scale>
        <p:origin x="552" y="976"/>
      </p:cViewPr>
      <p:guideLst>
        <p:guide orient="horz" pos="2159"/>
        <p:guide orient="horz" pos="2428"/>
        <p:guide orient="horz" pos="221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presProps" Target="presProps.xml"  /><Relationship Id="rId35" Type="http://schemas.openxmlformats.org/officeDocument/2006/relationships/viewProps" Target="viewProps.xml"  /><Relationship Id="rId36" Type="http://schemas.openxmlformats.org/officeDocument/2006/relationships/theme" Target="theme/theme1.xml"  /><Relationship Id="rId37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2020. 4. 19.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1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2020. 4. 19.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93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2020. 4. 19.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1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2020. 4. 19.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9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2020. 4. 19.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85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2020. 4. 19.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9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2020. 4. 19.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2020. 4. 19.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9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2020. 4. 19.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32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2020. 4. 19.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1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2020. 4. 19.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4289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31E1-3547-5F4D-A496-A8982F82D872}" type="datetimeFigureOut">
              <a:rPr kumimoji="1" lang="ko-KR" altLang="en-US" smtClean="0"/>
              <a:t>2020. 4. 19.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56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tif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분석</a:t>
            </a:r>
            <a:r>
              <a:rPr lang="en-US" altLang="ko-KR"/>
              <a:t>/</a:t>
            </a:r>
            <a:r>
              <a:rPr lang="ko-KR" altLang="en-US"/>
              <a:t>설계</a:t>
            </a:r>
            <a:endParaRPr lang="ko-KR" altLang="en-US"/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“PHONE82”</a:t>
            </a:r>
            <a:r>
              <a:rPr lang="ko-KR" altLang="en-US"/>
              <a:t> </a:t>
            </a:r>
            <a:r>
              <a:rPr lang="en-US" altLang="ko-KR"/>
              <a:t>MSA </a:t>
            </a:r>
            <a:r>
              <a:rPr lang="ko-KR" altLang="en-US"/>
              <a:t>로 설계</a:t>
            </a:r>
            <a:r>
              <a:rPr lang="en-US" altLang="ko-KR"/>
              <a:t>/</a:t>
            </a:r>
            <a:r>
              <a:rPr lang="ko-KR" altLang="en-US"/>
              <a:t>구현하기</a:t>
            </a:r>
            <a:endParaRPr lang="ko-KR" altLang="en-US"/>
          </a:p>
          <a:p>
            <a:pPr lvl="0">
              <a:spcBef>
                <a:spcPct val="35000"/>
              </a:spcBef>
              <a:defRPr lang="ko-KR" altLang="en-US"/>
            </a:pPr>
            <a:r>
              <a:rPr lang="ko-KR" altLang="en-US"/>
              <a:t>마일리지 발급 서비스 추가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–</a:t>
            </a:r>
            <a:r>
              <a:rPr lang="ko-KR" altLang="en-US"/>
              <a:t> 비적격 이벤트 제거</a:t>
            </a:r>
            <a:endParaRPr lang="ko-KR" altLang="en-US"/>
          </a:p>
        </p:txBody>
      </p:sp>
      <p:sp>
        <p:nvSpPr>
          <p:cNvPr id="15" name="직사각형 6"/>
          <p:cNvSpPr/>
          <p:nvPr/>
        </p:nvSpPr>
        <p:spPr>
          <a:xfrm>
            <a:off x="1481137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폰 종류가 선택됨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6" name="직사각형 7"/>
          <p:cNvSpPr/>
          <p:nvPr/>
        </p:nvSpPr>
        <p:spPr>
          <a:xfrm>
            <a:off x="3152775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7" name="직사각형 8"/>
          <p:cNvSpPr/>
          <p:nvPr/>
        </p:nvSpPr>
        <p:spPr>
          <a:xfrm>
            <a:off x="4795837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결제버튼이 클릭됨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8" name="직사각형 9"/>
          <p:cNvSpPr/>
          <p:nvPr/>
        </p:nvSpPr>
        <p:spPr>
          <a:xfrm>
            <a:off x="6437004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결제승인됨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9" name="직사각형 10"/>
          <p:cNvSpPr/>
          <p:nvPr/>
        </p:nvSpPr>
        <p:spPr>
          <a:xfrm>
            <a:off x="1481137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대리점에 주문정보 전달됨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0" name="직사각형 11"/>
          <p:cNvSpPr/>
          <p:nvPr/>
        </p:nvSpPr>
        <p:spPr>
          <a:xfrm>
            <a:off x="3152775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배송시작됨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1" name="직사각형 12"/>
          <p:cNvSpPr/>
          <p:nvPr/>
        </p:nvSpPr>
        <p:spPr>
          <a:xfrm>
            <a:off x="6437004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배송취소됨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2" name="직사각형 13"/>
          <p:cNvSpPr/>
          <p:nvPr/>
        </p:nvSpPr>
        <p:spPr>
          <a:xfrm>
            <a:off x="4795837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주문취소됨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직사각형 12"/>
          <p:cNvSpPr/>
          <p:nvPr/>
        </p:nvSpPr>
        <p:spPr>
          <a:xfrm>
            <a:off x="8062116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배송 일자 선택됨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4" name="직사각형 12"/>
          <p:cNvSpPr/>
          <p:nvPr/>
        </p:nvSpPr>
        <p:spPr>
          <a:xfrm>
            <a:off x="8062116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배송 수량 선택됨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6" name="직사각형 12"/>
          <p:cNvSpPr/>
          <p:nvPr/>
        </p:nvSpPr>
        <p:spPr>
          <a:xfrm>
            <a:off x="9711406" y="248535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메시지 발송됨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7" name=""/>
          <p:cNvSpPr/>
          <p:nvPr/>
        </p:nvSpPr>
        <p:spPr>
          <a:xfrm>
            <a:off x="1203075" y="2098800"/>
            <a:ext cx="1863975" cy="2030400"/>
          </a:xfrm>
          <a:prstGeom prst="mathMultiply">
            <a:avLst>
              <a:gd name="adj1" fmla="val 6615"/>
            </a:avLst>
          </a:prstGeom>
          <a:solidFill>
            <a:srgbClr val="ad3838">
              <a:alpha val="57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"/>
          <p:cNvSpPr/>
          <p:nvPr/>
        </p:nvSpPr>
        <p:spPr>
          <a:xfrm>
            <a:off x="4500563" y="2099792"/>
            <a:ext cx="1863975" cy="2030400"/>
          </a:xfrm>
          <a:prstGeom prst="mathMultiply">
            <a:avLst>
              <a:gd name="adj1" fmla="val 6615"/>
            </a:avLst>
          </a:prstGeom>
          <a:solidFill>
            <a:srgbClr val="ad3838">
              <a:alpha val="57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9" name=""/>
          <p:cNvSpPr/>
          <p:nvPr/>
        </p:nvSpPr>
        <p:spPr>
          <a:xfrm>
            <a:off x="7780210" y="2099792"/>
            <a:ext cx="1863975" cy="2030400"/>
          </a:xfrm>
          <a:prstGeom prst="mathMultiply">
            <a:avLst>
              <a:gd name="adj1" fmla="val 6615"/>
            </a:avLst>
          </a:prstGeom>
          <a:solidFill>
            <a:srgbClr val="ad3838">
              <a:alpha val="57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"/>
          <p:cNvSpPr/>
          <p:nvPr/>
        </p:nvSpPr>
        <p:spPr>
          <a:xfrm>
            <a:off x="9429500" y="2099792"/>
            <a:ext cx="1863975" cy="2030400"/>
          </a:xfrm>
          <a:prstGeom prst="mathMultiply">
            <a:avLst>
              <a:gd name="adj1" fmla="val 6615"/>
            </a:avLst>
          </a:prstGeom>
          <a:solidFill>
            <a:srgbClr val="ad3838">
              <a:alpha val="57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"/>
          <p:cNvSpPr/>
          <p:nvPr/>
        </p:nvSpPr>
        <p:spPr>
          <a:xfrm>
            <a:off x="1203075" y="3689735"/>
            <a:ext cx="1863975" cy="2030400"/>
          </a:xfrm>
          <a:prstGeom prst="mathMultiply">
            <a:avLst>
              <a:gd name="adj1" fmla="val 6615"/>
            </a:avLst>
          </a:prstGeom>
          <a:solidFill>
            <a:srgbClr val="ad3838">
              <a:alpha val="57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"/>
          <p:cNvSpPr/>
          <p:nvPr/>
        </p:nvSpPr>
        <p:spPr>
          <a:xfrm>
            <a:off x="7780210" y="3689734"/>
            <a:ext cx="1863975" cy="2030400"/>
          </a:xfrm>
          <a:prstGeom prst="mathMultiply">
            <a:avLst>
              <a:gd name="adj1" fmla="val 6615"/>
            </a:avLst>
          </a:prstGeom>
          <a:solidFill>
            <a:srgbClr val="ad3838">
              <a:alpha val="57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4" name="직사각형 12"/>
          <p:cNvSpPr/>
          <p:nvPr/>
        </p:nvSpPr>
        <p:spPr>
          <a:xfrm>
            <a:off x="9710428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결제취소됨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5" name=""/>
          <p:cNvSpPr/>
          <p:nvPr/>
        </p:nvSpPr>
        <p:spPr>
          <a:xfrm>
            <a:off x="6198140" y="3689734"/>
            <a:ext cx="1863975" cy="2030400"/>
          </a:xfrm>
          <a:prstGeom prst="mathMultiply">
            <a:avLst>
              <a:gd name="adj1" fmla="val 6615"/>
            </a:avLst>
          </a:prstGeom>
          <a:solidFill>
            <a:srgbClr val="ad3838">
              <a:alpha val="57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"/>
          <p:cNvSpPr/>
          <p:nvPr/>
        </p:nvSpPr>
        <p:spPr>
          <a:xfrm>
            <a:off x="1940400" y="1937025"/>
            <a:ext cx="8503200" cy="1724400"/>
          </a:xfrm>
          <a:prstGeom prst="rect">
            <a:avLst/>
          </a:prstGeom>
          <a:solidFill>
            <a:schemeClr val="tx1">
              <a:lumMod val="80000"/>
              <a:lumOff val="20000"/>
              <a:alpha val="0"/>
            </a:schemeClr>
          </a:solidFill>
          <a:ln w="38100" algn="ctr">
            <a:solidFill>
              <a:srgbClr val="ff0000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–</a:t>
            </a:r>
            <a:r>
              <a:rPr lang="ko-KR" altLang="en-US"/>
              <a:t> 추가 이벤트 도출</a:t>
            </a:r>
            <a:endParaRPr lang="ko-KR" altLang="en-US"/>
          </a:p>
        </p:txBody>
      </p:sp>
      <p:sp>
        <p:nvSpPr>
          <p:cNvPr id="16" name="직사각형 7"/>
          <p:cNvSpPr/>
          <p:nvPr/>
        </p:nvSpPr>
        <p:spPr>
          <a:xfrm>
            <a:off x="3892425" y="217170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8" name="직사각형 9"/>
          <p:cNvSpPr/>
          <p:nvPr/>
        </p:nvSpPr>
        <p:spPr>
          <a:xfrm>
            <a:off x="7176654" y="217170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결제승인됨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0" name="직사각형 11"/>
          <p:cNvSpPr/>
          <p:nvPr/>
        </p:nvSpPr>
        <p:spPr>
          <a:xfrm>
            <a:off x="5535487" y="217170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배송시작됨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2" name="직사각형 13"/>
          <p:cNvSpPr/>
          <p:nvPr/>
        </p:nvSpPr>
        <p:spPr>
          <a:xfrm>
            <a:off x="2220787" y="217170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주문취소됨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" name="직사각형 12"/>
          <p:cNvSpPr/>
          <p:nvPr/>
        </p:nvSpPr>
        <p:spPr>
          <a:xfrm>
            <a:off x="8801768" y="217170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결제취소됨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289591" y="2656350"/>
            <a:ext cx="1510157" cy="3611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기존 이벤트:</a:t>
            </a:r>
            <a:endParaRPr lang="ko-KR" altLang="en-US"/>
          </a:p>
        </p:txBody>
      </p:sp>
      <p:sp>
        <p:nvSpPr>
          <p:cNvPr id="39" name=""/>
          <p:cNvSpPr txBox="1"/>
          <p:nvPr/>
        </p:nvSpPr>
        <p:spPr>
          <a:xfrm>
            <a:off x="289591" y="4931464"/>
            <a:ext cx="1510157" cy="362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신규 이벤트:</a:t>
            </a:r>
            <a:endParaRPr lang="ko-KR" altLang="en-US"/>
          </a:p>
        </p:txBody>
      </p:sp>
      <p:sp>
        <p:nvSpPr>
          <p:cNvPr id="40" name="직사각형 13"/>
          <p:cNvSpPr/>
          <p:nvPr/>
        </p:nvSpPr>
        <p:spPr>
          <a:xfrm>
            <a:off x="2182687" y="446283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마일리지 발급됨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1" name="직사각형 13"/>
          <p:cNvSpPr/>
          <p:nvPr/>
        </p:nvSpPr>
        <p:spPr>
          <a:xfrm>
            <a:off x="3883818" y="446283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마일리지 발급 취소됨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Actor, Command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86846" y="230818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40810" y="228443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결제승인됨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07682" y="221919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배송시작됨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86846" y="482255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주문취소됨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20046" y="2025896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74010" y="2025896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93418" y="2073391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주문접수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20046" y="461268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주문취소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 rot="0">
            <a:off x="929485" y="1743605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ko-KR" altLang="en-US" sz="1200" b="1">
                  <a:solidFill>
                    <a:schemeClr val="tx1"/>
                  </a:solidFill>
                </a:rPr>
                <a:t>고객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 rot="0">
            <a:off x="882411" y="4193904"/>
            <a:ext cx="931480" cy="1257300"/>
            <a:chOff x="194792" y="1921761"/>
            <a:chExt cx="1300163" cy="1257300"/>
          </a:xfrm>
        </p:grpSpPr>
        <p:sp>
          <p:nvSpPr>
            <p:cNvPr id="37" name="직사각형 36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ko-KR" altLang="en-US" sz="1200" b="1">
                  <a:solidFill>
                    <a:schemeClr val="tx1"/>
                  </a:solidFill>
                </a:rPr>
                <a:t>고객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39" name="직선 연결선[R] 38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[R] 39"/>
            <p:cNvCxnSpPr>
              <a:stCxn id="3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16"/>
          <p:cNvSpPr/>
          <p:nvPr/>
        </p:nvSpPr>
        <p:spPr>
          <a:xfrm>
            <a:off x="5381429" y="4400809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결제취소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2" name="직사각형 9"/>
          <p:cNvSpPr/>
          <p:nvPr/>
        </p:nvSpPr>
        <p:spPr>
          <a:xfrm>
            <a:off x="6436357" y="482255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결제취소됨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Actor</a:t>
            </a:r>
            <a:r>
              <a:rPr lang="ko-KR" altLang="en-US"/>
              <a:t>(없음)</a:t>
            </a:r>
            <a:r>
              <a:rPr lang="en-US" altLang="ko-KR"/>
              <a:t>, Command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7445410" y="317978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마일리지 발급 취소됨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12282" y="311454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마일리지 발급됨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78610" y="2292596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 취소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71837" y="2292596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 완료</a:t>
            </a:r>
            <a:endParaRPr lang="ko-KR" altLang="en-US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Aggregate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17208" y="221875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22780" y="413495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결제취소됨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456069" y="294322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배송시작됨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76295" y="415769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주문취소됨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39021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75832" y="217170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34763" y="2963176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주문접수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39021" y="414084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주문취소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 rot="0">
            <a:off x="360997" y="3178659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ko-KR" altLang="en-US" sz="1200" b="1">
                  <a:solidFill>
                    <a:schemeClr val="tx1"/>
                  </a:solidFill>
                </a:rPr>
                <a:t>고객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2034278" y="3171007"/>
            <a:ext cx="1274118" cy="12649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ysClr val="windowText" lastClr="000000"/>
                </a:solidFill>
              </a:rPr>
              <a:t>주문</a:t>
            </a:r>
            <a:endParaRPr lang="ko-KR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280977" y="3169112"/>
            <a:ext cx="1274118" cy="12668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ysClr val="windowText" lastClr="000000"/>
                </a:solidFill>
              </a:rPr>
              <a:t>대리점관리</a:t>
            </a:r>
            <a:endParaRPr lang="ko-KR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11"/>
          <p:cNvSpPr/>
          <p:nvPr/>
        </p:nvSpPr>
        <p:spPr>
          <a:xfrm>
            <a:off x="6322780" y="217170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결제승인됨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6" name="직사각형 15"/>
          <p:cNvSpPr/>
          <p:nvPr/>
        </p:nvSpPr>
        <p:spPr>
          <a:xfrm>
            <a:off x="4775832" y="415769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결제취소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587080" y="3171007"/>
            <a:ext cx="1280900" cy="1257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ysClr val="windowText" lastClr="000000"/>
                </a:solidFill>
              </a:rPr>
              <a:t>결제</a:t>
            </a:r>
            <a:endParaRPr lang="ko-KR" altLang="en-US" sz="140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818195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Aggregate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21255" y="4224209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마일리지 발급 취소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16512" y="3187857"/>
            <a:ext cx="1274118" cy="12649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ysClr val="windowText" lastClr="000000"/>
                </a:solidFill>
              </a:rPr>
              <a:t>마케팅</a:t>
            </a:r>
            <a:endParaRPr lang="ko-KR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47" name="직사각형 9"/>
          <p:cNvSpPr/>
          <p:nvPr/>
        </p:nvSpPr>
        <p:spPr>
          <a:xfrm>
            <a:off x="3921918" y="422420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마일리지 발급 취소됨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8" name="직사각형 11"/>
          <p:cNvSpPr/>
          <p:nvPr/>
        </p:nvSpPr>
        <p:spPr>
          <a:xfrm>
            <a:off x="3921918" y="217170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마일리지 발급됨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0" name="직사각형 16"/>
          <p:cNvSpPr/>
          <p:nvPr/>
        </p:nvSpPr>
        <p:spPr>
          <a:xfrm>
            <a:off x="2021255" y="2171699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마일리지 발급 요청</a:t>
            </a:r>
            <a:endParaRPr lang="ko-KR" altLang="en-US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Bounded Context</a:t>
            </a:r>
            <a:endParaRPr lang="ko-KR" altLang="en-US"/>
          </a:p>
        </p:txBody>
      </p:sp>
      <p:grpSp>
        <p:nvGrpSpPr>
          <p:cNvPr id="45" name="그룹 6"/>
          <p:cNvGrpSpPr/>
          <p:nvPr/>
        </p:nvGrpSpPr>
        <p:grpSpPr>
          <a:xfrm rot="0">
            <a:off x="1321906" y="1828014"/>
            <a:ext cx="3409734" cy="2221328"/>
            <a:chOff x="133004" y="1479665"/>
            <a:chExt cx="4921134" cy="4413539"/>
          </a:xfrm>
        </p:grpSpPr>
        <p:sp>
          <p:nvSpPr>
            <p:cNvPr id="46" name="직사각형 7"/>
            <p:cNvSpPr/>
            <p:nvPr/>
          </p:nvSpPr>
          <p:spPr>
            <a:xfrm>
              <a:off x="3160083" y="2218752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주문됨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47" name="직사각형 13"/>
            <p:cNvSpPr/>
            <p:nvPr/>
          </p:nvSpPr>
          <p:spPr>
            <a:xfrm>
              <a:off x="3119170" y="4157690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주문취소됨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48" name="직사각형 14"/>
            <p:cNvSpPr/>
            <p:nvPr/>
          </p:nvSpPr>
          <p:spPr>
            <a:xfrm>
              <a:off x="1181896" y="2204052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49" name="직사각형 17"/>
            <p:cNvSpPr/>
            <p:nvPr/>
          </p:nvSpPr>
          <p:spPr>
            <a:xfrm>
              <a:off x="1181896" y="4140840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주문취소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grpSp>
          <p:nvGrpSpPr>
            <p:cNvPr id="50" name="그룹 27"/>
            <p:cNvGrpSpPr/>
            <p:nvPr/>
          </p:nvGrpSpPr>
          <p:grpSpPr>
            <a:xfrm rot="0">
              <a:off x="354947" y="2957866"/>
              <a:ext cx="963878" cy="1702785"/>
              <a:chOff x="-42802" y="1700967"/>
              <a:chExt cx="1537758" cy="1702785"/>
            </a:xfrm>
          </p:grpSpPr>
          <p:sp>
            <p:nvSpPr>
              <p:cNvPr id="51" name="직사각형 18"/>
              <p:cNvSpPr/>
              <p:nvPr/>
            </p:nvSpPr>
            <p:spPr>
              <a:xfrm>
                <a:off x="-42802" y="1700967"/>
                <a:ext cx="1537758" cy="170278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algn="ctr">
                  <a:defRPr lang="ko-KR" altLang="en-US"/>
                </a:pPr>
                <a:r>
                  <a:rPr lang="ko-KR" altLang="en-US" sz="1050" b="1">
                    <a:solidFill>
                      <a:schemeClr val="tx1"/>
                    </a:solidFill>
                  </a:rPr>
                  <a:t>고객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타원 2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1400"/>
              </a:p>
            </p:txBody>
          </p:sp>
          <p:cxnSp>
            <p:nvCxnSpPr>
              <p:cNvPr id="53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[R] 20"/>
              <p:cNvCxnSpPr>
                <a:stCxn id="52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1"/>
            <p:cNvSpPr/>
            <p:nvPr/>
          </p:nvSpPr>
          <p:spPr>
            <a:xfrm>
              <a:off x="2177153" y="2885690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ysClr val="windowText" lastClr="000000"/>
                  </a:solidFill>
                </a:rPr>
                <a:t>주문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직사각형 3"/>
            <p:cNvSpPr/>
            <p:nvPr/>
          </p:nvSpPr>
          <p:spPr>
            <a:xfrm>
              <a:off x="133004" y="1479665"/>
              <a:ext cx="4921134" cy="44135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1400">
                  <a:solidFill>
                    <a:schemeClr val="tx1"/>
                  </a:solidFill>
                </a:rPr>
                <a:t>app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60" name="직사각형 11"/>
          <p:cNvSpPr/>
          <p:nvPr/>
        </p:nvSpPr>
        <p:spPr>
          <a:xfrm>
            <a:off x="8868313" y="3136809"/>
            <a:ext cx="1214215" cy="1116378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배송시작됨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62" name="직사각형 16"/>
          <p:cNvSpPr/>
          <p:nvPr/>
        </p:nvSpPr>
        <p:spPr>
          <a:xfrm>
            <a:off x="6759173" y="3192414"/>
            <a:ext cx="1214215" cy="11163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주문접수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71" name="직사각형 36"/>
          <p:cNvSpPr/>
          <p:nvPr/>
        </p:nvSpPr>
        <p:spPr>
          <a:xfrm>
            <a:off x="6281657" y="2009901"/>
            <a:ext cx="4020876" cy="38354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store</a:t>
            </a:r>
            <a:endParaRPr lang="ko-KR" altLang="en-US" sz="1400">
              <a:solidFill>
                <a:schemeClr val="tx1"/>
              </a:solidFill>
            </a:endParaRPr>
          </a:p>
        </p:txBody>
      </p:sp>
      <p:grpSp>
        <p:nvGrpSpPr>
          <p:cNvPr id="75" name="그룹 8"/>
          <p:cNvGrpSpPr/>
          <p:nvPr/>
        </p:nvGrpSpPr>
        <p:grpSpPr>
          <a:xfrm rot="0">
            <a:off x="1343158" y="4622052"/>
            <a:ext cx="3388481" cy="1955703"/>
            <a:chOff x="4819666" y="2076330"/>
            <a:chExt cx="3780510" cy="3816875"/>
          </a:xfrm>
        </p:grpSpPr>
        <p:sp>
          <p:nvSpPr>
            <p:cNvPr id="76" name="직사각형 9"/>
            <p:cNvSpPr/>
            <p:nvPr/>
          </p:nvSpPr>
          <p:spPr>
            <a:xfrm>
              <a:off x="7345211" y="2446400"/>
              <a:ext cx="1076855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결제승인됨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77" name="직사각형 15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결제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79" name="직사각형 35"/>
            <p:cNvSpPr/>
            <p:nvPr/>
          </p:nvSpPr>
          <p:spPr>
            <a:xfrm>
              <a:off x="4819666" y="2076330"/>
              <a:ext cx="3780510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1400">
                  <a:solidFill>
                    <a:schemeClr val="tx1"/>
                  </a:solidFill>
                </a:rPr>
                <a:t>pay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42"/>
            <p:cNvSpPr/>
            <p:nvPr/>
          </p:nvSpPr>
          <p:spPr>
            <a:xfrm>
              <a:off x="6286397" y="3190058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ysClr val="windowText" lastClr="000000"/>
                  </a:solidFill>
                </a:rPr>
                <a:t>결제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0" name="직사각형 9"/>
          <p:cNvSpPr/>
          <p:nvPr/>
        </p:nvSpPr>
        <p:spPr>
          <a:xfrm>
            <a:off x="3606811" y="5718966"/>
            <a:ext cx="965188" cy="644219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결제취소됨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82" name="직사각형 15"/>
          <p:cNvSpPr/>
          <p:nvPr/>
        </p:nvSpPr>
        <p:spPr>
          <a:xfrm>
            <a:off x="1790495" y="5718966"/>
            <a:ext cx="1165339" cy="6442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결제 취소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84" name="직사각형 43"/>
          <p:cNvSpPr/>
          <p:nvPr/>
        </p:nvSpPr>
        <p:spPr>
          <a:xfrm>
            <a:off x="7829614" y="3201583"/>
            <a:ext cx="1189892" cy="155404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ysClr val="windowText" lastClr="000000"/>
                </a:solidFill>
              </a:rPr>
              <a:t>대리점관리</a:t>
            </a:r>
            <a:endParaRPr lang="ko-KR" altLang="en-US" sz="140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Bounded Context</a:t>
            </a:r>
            <a:endParaRPr lang="ko-KR" altLang="en-US"/>
          </a:p>
        </p:txBody>
      </p:sp>
      <p:grpSp>
        <p:nvGrpSpPr>
          <p:cNvPr id="45" name="그룹 6"/>
          <p:cNvGrpSpPr/>
          <p:nvPr/>
        </p:nvGrpSpPr>
        <p:grpSpPr>
          <a:xfrm rot="0">
            <a:off x="1321906" y="1828014"/>
            <a:ext cx="3409734" cy="2221328"/>
            <a:chOff x="133004" y="1479665"/>
            <a:chExt cx="4921134" cy="4413539"/>
          </a:xfrm>
        </p:grpSpPr>
        <p:sp>
          <p:nvSpPr>
            <p:cNvPr id="46" name="직사각형 7"/>
            <p:cNvSpPr/>
            <p:nvPr/>
          </p:nvSpPr>
          <p:spPr>
            <a:xfrm>
              <a:off x="3160083" y="2218752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주문됨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47" name="직사각형 13"/>
            <p:cNvSpPr/>
            <p:nvPr/>
          </p:nvSpPr>
          <p:spPr>
            <a:xfrm>
              <a:off x="3119170" y="4157690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주문취소됨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48" name="직사각형 14"/>
            <p:cNvSpPr/>
            <p:nvPr/>
          </p:nvSpPr>
          <p:spPr>
            <a:xfrm>
              <a:off x="1181896" y="2204052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49" name="직사각형 17"/>
            <p:cNvSpPr/>
            <p:nvPr/>
          </p:nvSpPr>
          <p:spPr>
            <a:xfrm>
              <a:off x="1181896" y="4140840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주문취소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grpSp>
          <p:nvGrpSpPr>
            <p:cNvPr id="50" name="그룹 27"/>
            <p:cNvGrpSpPr/>
            <p:nvPr/>
          </p:nvGrpSpPr>
          <p:grpSpPr>
            <a:xfrm rot="0">
              <a:off x="354947" y="2957866"/>
              <a:ext cx="963878" cy="1702785"/>
              <a:chOff x="-42802" y="1700967"/>
              <a:chExt cx="1537758" cy="1702785"/>
            </a:xfrm>
          </p:grpSpPr>
          <p:sp>
            <p:nvSpPr>
              <p:cNvPr id="51" name="직사각형 18"/>
              <p:cNvSpPr/>
              <p:nvPr/>
            </p:nvSpPr>
            <p:spPr>
              <a:xfrm>
                <a:off x="-42802" y="1700967"/>
                <a:ext cx="1537758" cy="170278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algn="ctr">
                  <a:defRPr lang="ko-KR" altLang="en-US"/>
                </a:pPr>
                <a:r>
                  <a:rPr lang="ko-KR" altLang="en-US" sz="1050" b="1">
                    <a:solidFill>
                      <a:schemeClr val="tx1"/>
                    </a:solidFill>
                  </a:rPr>
                  <a:t>고객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타원 2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1400"/>
              </a:p>
            </p:txBody>
          </p:sp>
          <p:cxnSp>
            <p:nvCxnSpPr>
              <p:cNvPr id="53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[R] 20"/>
              <p:cNvCxnSpPr>
                <a:stCxn id="52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1"/>
            <p:cNvSpPr/>
            <p:nvPr/>
          </p:nvSpPr>
          <p:spPr>
            <a:xfrm>
              <a:off x="2177153" y="2885690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ysClr val="windowText" lastClr="000000"/>
                  </a:solidFill>
                </a:rPr>
                <a:t>주문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직사각형 3"/>
            <p:cNvSpPr/>
            <p:nvPr/>
          </p:nvSpPr>
          <p:spPr>
            <a:xfrm>
              <a:off x="133004" y="1479665"/>
              <a:ext cx="4921134" cy="44135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1400">
                  <a:solidFill>
                    <a:schemeClr val="tx1"/>
                  </a:solidFill>
                </a:rPr>
                <a:t>app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60" name="직사각형 11"/>
          <p:cNvSpPr/>
          <p:nvPr/>
        </p:nvSpPr>
        <p:spPr>
          <a:xfrm>
            <a:off x="8868313" y="2298609"/>
            <a:ext cx="1214215" cy="1116378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배송시작됨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62" name="직사각형 16"/>
          <p:cNvSpPr/>
          <p:nvPr/>
        </p:nvSpPr>
        <p:spPr>
          <a:xfrm>
            <a:off x="6759173" y="2354214"/>
            <a:ext cx="1214215" cy="11163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주문접수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71" name="직사각형 36"/>
          <p:cNvSpPr/>
          <p:nvPr/>
        </p:nvSpPr>
        <p:spPr>
          <a:xfrm>
            <a:off x="6608229" y="1828014"/>
            <a:ext cx="3694304" cy="2221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store</a:t>
            </a:r>
            <a:endParaRPr lang="ko-KR" altLang="en-US" sz="1400">
              <a:solidFill>
                <a:schemeClr val="tx1"/>
              </a:solidFill>
            </a:endParaRPr>
          </a:p>
        </p:txBody>
      </p:sp>
      <p:grpSp>
        <p:nvGrpSpPr>
          <p:cNvPr id="75" name="그룹 8"/>
          <p:cNvGrpSpPr/>
          <p:nvPr/>
        </p:nvGrpSpPr>
        <p:grpSpPr>
          <a:xfrm rot="0">
            <a:off x="1343158" y="4622052"/>
            <a:ext cx="3388481" cy="1955703"/>
            <a:chOff x="4819666" y="2076330"/>
            <a:chExt cx="3780510" cy="3816875"/>
          </a:xfrm>
        </p:grpSpPr>
        <p:sp>
          <p:nvSpPr>
            <p:cNvPr id="76" name="직사각형 9"/>
            <p:cNvSpPr/>
            <p:nvPr/>
          </p:nvSpPr>
          <p:spPr>
            <a:xfrm>
              <a:off x="7345211" y="2446400"/>
              <a:ext cx="1076855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결제승인됨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77" name="직사각형 15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결제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79" name="직사각형 35"/>
            <p:cNvSpPr/>
            <p:nvPr/>
          </p:nvSpPr>
          <p:spPr>
            <a:xfrm>
              <a:off x="4819666" y="2076330"/>
              <a:ext cx="3780510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1400">
                  <a:solidFill>
                    <a:schemeClr val="tx1"/>
                  </a:solidFill>
                </a:rPr>
                <a:t>pay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42"/>
            <p:cNvSpPr/>
            <p:nvPr/>
          </p:nvSpPr>
          <p:spPr>
            <a:xfrm>
              <a:off x="6286397" y="3190058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ysClr val="windowText" lastClr="000000"/>
                  </a:solidFill>
                </a:rPr>
                <a:t>결제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0" name="직사각형 9"/>
          <p:cNvSpPr/>
          <p:nvPr/>
        </p:nvSpPr>
        <p:spPr>
          <a:xfrm>
            <a:off x="3606811" y="5718966"/>
            <a:ext cx="965188" cy="644219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결제취소됨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82" name="직사각형 15"/>
          <p:cNvSpPr/>
          <p:nvPr/>
        </p:nvSpPr>
        <p:spPr>
          <a:xfrm>
            <a:off x="1790495" y="5718966"/>
            <a:ext cx="1165339" cy="6442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결제 취소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84" name="직사각형 43"/>
          <p:cNvSpPr/>
          <p:nvPr/>
        </p:nvSpPr>
        <p:spPr>
          <a:xfrm>
            <a:off x="7829614" y="2363383"/>
            <a:ext cx="1189892" cy="155404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ysClr val="windowText" lastClr="000000"/>
                </a:solidFill>
              </a:rPr>
              <a:t>대리점관리</a:t>
            </a:r>
            <a:endParaRPr lang="ko-KR" altLang="en-US" sz="1400">
              <a:solidFill>
                <a:sysClr val="windowText" lastClr="000000"/>
              </a:solidFill>
            </a:endParaRPr>
          </a:p>
        </p:txBody>
      </p:sp>
      <p:grpSp>
        <p:nvGrpSpPr>
          <p:cNvPr id="85" name="그룹 8"/>
          <p:cNvGrpSpPr/>
          <p:nvPr/>
        </p:nvGrpSpPr>
        <p:grpSpPr>
          <a:xfrm rot="0">
            <a:off x="6595133" y="4607764"/>
            <a:ext cx="3697873" cy="1955703"/>
            <a:chOff x="4819665" y="2076330"/>
            <a:chExt cx="3780510" cy="3816875"/>
          </a:xfrm>
        </p:grpSpPr>
        <p:sp>
          <p:nvSpPr>
            <p:cNvPr id="86" name="직사각형 9"/>
            <p:cNvSpPr/>
            <p:nvPr/>
          </p:nvSpPr>
          <p:spPr>
            <a:xfrm>
              <a:off x="7345209" y="2446399"/>
              <a:ext cx="1076855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마일리지 발급 요청됨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87" name="직사각형 15"/>
            <p:cNvSpPr/>
            <p:nvPr/>
          </p:nvSpPr>
          <p:spPr>
            <a:xfrm>
              <a:off x="5318754" y="2604027"/>
              <a:ext cx="114962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마일리지 발급 요청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88" name="직사각형 35"/>
            <p:cNvSpPr/>
            <p:nvPr/>
          </p:nvSpPr>
          <p:spPr>
            <a:xfrm>
              <a:off x="4819665" y="2076330"/>
              <a:ext cx="3780510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1400">
                  <a:solidFill>
                    <a:schemeClr val="tx1"/>
                  </a:solidFill>
                </a:rPr>
                <a:t>marketing</a:t>
              </a:r>
              <a:endParaRPr lang="en-US" altLang="ko-KR" sz="1400">
                <a:solidFill>
                  <a:schemeClr val="tx1"/>
                </a:solidFill>
              </a:endParaRPr>
            </a:p>
          </p:txBody>
        </p:sp>
        <p:sp>
          <p:nvSpPr>
            <p:cNvPr id="89" name="직사각형 42"/>
            <p:cNvSpPr/>
            <p:nvPr/>
          </p:nvSpPr>
          <p:spPr>
            <a:xfrm>
              <a:off x="6286395" y="3190054"/>
              <a:ext cx="1280900" cy="15906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ysClr val="windowText" lastClr="000000"/>
                  </a:solidFill>
                </a:rPr>
                <a:t>마케팅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0" name="직사각형 9"/>
          <p:cNvSpPr/>
          <p:nvPr/>
        </p:nvSpPr>
        <p:spPr>
          <a:xfrm>
            <a:off x="9077863" y="5704678"/>
            <a:ext cx="1076140" cy="644219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마일리지 발급 취소됨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91" name="직사각형 15"/>
          <p:cNvSpPr/>
          <p:nvPr/>
        </p:nvSpPr>
        <p:spPr>
          <a:xfrm>
            <a:off x="7042471" y="5704678"/>
            <a:ext cx="1165339" cy="6442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마일리지 발금 취소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92" name=""/>
          <p:cNvSpPr/>
          <p:nvPr/>
        </p:nvSpPr>
        <p:spPr>
          <a:xfrm>
            <a:off x="6219825" y="4430976"/>
            <a:ext cx="4420026" cy="2261079"/>
          </a:xfrm>
          <a:prstGeom prst="rect">
            <a:avLst/>
          </a:prstGeom>
          <a:solidFill>
            <a:schemeClr val="tx1">
              <a:lumMod val="80000"/>
              <a:lumOff val="20000"/>
              <a:alpha val="0"/>
            </a:schemeClr>
          </a:solidFill>
          <a:ln w="38100" algn="ctr">
            <a:solidFill>
              <a:srgbClr val="ff0000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Policy</a:t>
            </a:r>
            <a:r>
              <a:rPr lang="ko-KR" altLang="en-US"/>
              <a:t> 도출 </a:t>
            </a: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0">
            <a:off x="1321906" y="1828014"/>
            <a:ext cx="3409734" cy="2221328"/>
            <a:chOff x="133004" y="1479665"/>
            <a:chExt cx="4921134" cy="4413539"/>
          </a:xfrm>
        </p:grpSpPr>
        <p:sp>
          <p:nvSpPr>
            <p:cNvPr id="8" name="직사각형 7"/>
            <p:cNvSpPr/>
            <p:nvPr/>
          </p:nvSpPr>
          <p:spPr>
            <a:xfrm>
              <a:off x="3160083" y="2218752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주문됨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19170" y="4157690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주문취소됨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81896" y="2204052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81896" y="4140840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주문취소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 rot="0">
              <a:off x="354946" y="2957865"/>
              <a:ext cx="963878" cy="1702785"/>
              <a:chOff x="-42802" y="1700967"/>
              <a:chExt cx="1537758" cy="1702785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-42802" y="1700967"/>
                <a:ext cx="1537758" cy="170278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algn="ctr">
                  <a:defRPr lang="ko-KR" altLang="en-US"/>
                </a:pPr>
                <a:r>
                  <a:rPr lang="ko-KR" altLang="en-US" sz="1050" b="1">
                    <a:solidFill>
                      <a:schemeClr val="tx1"/>
                    </a:solidFill>
                  </a:rPr>
                  <a:t>고객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타원 2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1400"/>
              </a:p>
            </p:txBody>
          </p:sp>
          <p:cxnSp>
            <p:nvCxnSpPr>
              <p:cNvPr id="6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[R] 20"/>
              <p:cNvCxnSpPr>
                <a:stCxn id="3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직사각형 1"/>
            <p:cNvSpPr/>
            <p:nvPr/>
          </p:nvSpPr>
          <p:spPr>
            <a:xfrm>
              <a:off x="2177153" y="2885690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ysClr val="windowText" lastClr="000000"/>
                  </a:solidFill>
                </a:rPr>
                <a:t>주문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004" y="1479665"/>
              <a:ext cx="4921134" cy="44135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1400">
                  <a:solidFill>
                    <a:schemeClr val="tx1"/>
                  </a:solidFill>
                </a:rPr>
                <a:t>app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8868313" y="3136808"/>
            <a:ext cx="1214215" cy="1116378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배송시작됨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59173" y="3192414"/>
            <a:ext cx="1214215" cy="11163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주문접수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829614" y="3201583"/>
            <a:ext cx="1189892" cy="155404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ysClr val="windowText" lastClr="000000"/>
                </a:solidFill>
              </a:rPr>
              <a:t>대리점관리</a:t>
            </a:r>
            <a:endParaRPr lang="ko-KR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81657" y="2009901"/>
            <a:ext cx="4020876" cy="38354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store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121574" y="3611211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결제취소</a:t>
            </a:r>
            <a:endParaRPr lang="ko-KR" altLang="en-US" sz="1050" b="1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en-US" altLang="ko-KR" sz="1050" b="1">
                <a:solidFill>
                  <a:schemeClr val="tx1"/>
                </a:solidFill>
              </a:rPr>
              <a:t>(pay)</a:t>
            </a:r>
            <a:endParaRPr lang="en-US" altLang="ko-KR" sz="1050" b="1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343158" y="4622052"/>
            <a:ext cx="3388481" cy="1955703"/>
            <a:chOff x="4819666" y="2076330"/>
            <a:chExt cx="3780510" cy="3816875"/>
          </a:xfrm>
        </p:grpSpPr>
        <p:sp>
          <p:nvSpPr>
            <p:cNvPr id="10" name="직사각형 9"/>
            <p:cNvSpPr/>
            <p:nvPr/>
          </p:nvSpPr>
          <p:spPr>
            <a:xfrm>
              <a:off x="7345211" y="2446400"/>
              <a:ext cx="1076855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결제승인됨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결제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86397" y="3190058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ysClr val="windowText" lastClr="000000"/>
                  </a:solidFill>
                </a:rPr>
                <a:t>결제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819666" y="2076330"/>
              <a:ext cx="3780510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1400">
                  <a:solidFill>
                    <a:schemeClr val="tx1"/>
                  </a:solidFill>
                </a:rPr>
                <a:t>pay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9"/>
          <p:cNvSpPr/>
          <p:nvPr/>
        </p:nvSpPr>
        <p:spPr>
          <a:xfrm>
            <a:off x="3606811" y="5718966"/>
            <a:ext cx="965188" cy="644219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결제취소됨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13250" y="4622052"/>
            <a:ext cx="999717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주문접수</a:t>
            </a:r>
            <a:endParaRPr lang="ko-KR" altLang="en-US" sz="1050" b="1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(</a:t>
            </a:r>
            <a:r>
              <a:rPr lang="en-US" altLang="ko-KR" sz="1050" b="1">
                <a:solidFill>
                  <a:schemeClr val="tx1"/>
                </a:solidFill>
              </a:rPr>
              <a:t>store</a:t>
            </a:r>
            <a:r>
              <a:rPr lang="ko-KR" altLang="en-US" sz="1050" b="1">
                <a:solidFill>
                  <a:schemeClr val="tx1"/>
                </a:solidFill>
              </a:rPr>
              <a:t>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51" name="직사각형 15"/>
          <p:cNvSpPr/>
          <p:nvPr/>
        </p:nvSpPr>
        <p:spPr>
          <a:xfrm>
            <a:off x="1790495" y="5718966"/>
            <a:ext cx="1165339" cy="6442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결제 취소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849144" y="2978414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주문상태변경</a:t>
            </a:r>
            <a:endParaRPr lang="ko-KR" altLang="en-US" sz="1050" b="1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en-US" altLang="ko-KR" sz="1050" b="1">
                <a:solidFill>
                  <a:schemeClr val="tx1"/>
                </a:solidFill>
              </a:rPr>
              <a:t>(app)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462683" y="5528920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주문상태변경</a:t>
            </a:r>
            <a:endParaRPr lang="ko-KR" altLang="en-US" sz="1050" b="1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en-US" altLang="ko-KR" sz="1050" b="1">
                <a:solidFill>
                  <a:schemeClr val="tx1"/>
                </a:solidFill>
              </a:rPr>
              <a:t>(app)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80135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Pay</a:t>
            </a:r>
            <a:r>
              <a:rPr lang="ko-KR" altLang="en-US"/>
              <a:t>에서 신규 </a:t>
            </a:r>
            <a:r>
              <a:rPr lang="en-US" altLang="ko-KR"/>
              <a:t>Policy</a:t>
            </a:r>
            <a:r>
              <a:rPr lang="ko-KR" altLang="en-US"/>
              <a:t> 도출</a:t>
            </a:r>
            <a:endParaRPr lang="ko-KR" altLang="en-US"/>
          </a:p>
        </p:txBody>
      </p:sp>
      <p:grpSp>
        <p:nvGrpSpPr>
          <p:cNvPr id="45" name="그룹 6"/>
          <p:cNvGrpSpPr/>
          <p:nvPr/>
        </p:nvGrpSpPr>
        <p:grpSpPr>
          <a:xfrm rot="0">
            <a:off x="1321906" y="1828014"/>
            <a:ext cx="3409734" cy="2221328"/>
            <a:chOff x="133004" y="1479665"/>
            <a:chExt cx="4921134" cy="4413539"/>
          </a:xfrm>
        </p:grpSpPr>
        <p:sp>
          <p:nvSpPr>
            <p:cNvPr id="46" name="직사각형 7"/>
            <p:cNvSpPr/>
            <p:nvPr/>
          </p:nvSpPr>
          <p:spPr>
            <a:xfrm>
              <a:off x="3160083" y="2218752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주문됨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47" name="직사각형 13"/>
            <p:cNvSpPr/>
            <p:nvPr/>
          </p:nvSpPr>
          <p:spPr>
            <a:xfrm>
              <a:off x="3119170" y="4157690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주문취소됨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48" name="직사각형 14"/>
            <p:cNvSpPr/>
            <p:nvPr/>
          </p:nvSpPr>
          <p:spPr>
            <a:xfrm>
              <a:off x="1181896" y="2204052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49" name="직사각형 17"/>
            <p:cNvSpPr/>
            <p:nvPr/>
          </p:nvSpPr>
          <p:spPr>
            <a:xfrm>
              <a:off x="1181896" y="4140840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주문취소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grpSp>
          <p:nvGrpSpPr>
            <p:cNvPr id="50" name="그룹 27"/>
            <p:cNvGrpSpPr/>
            <p:nvPr/>
          </p:nvGrpSpPr>
          <p:grpSpPr>
            <a:xfrm rot="0">
              <a:off x="354947" y="2957866"/>
              <a:ext cx="963878" cy="1702785"/>
              <a:chOff x="-42802" y="1700967"/>
              <a:chExt cx="1537758" cy="1702785"/>
            </a:xfrm>
          </p:grpSpPr>
          <p:sp>
            <p:nvSpPr>
              <p:cNvPr id="51" name="직사각형 18"/>
              <p:cNvSpPr/>
              <p:nvPr/>
            </p:nvSpPr>
            <p:spPr>
              <a:xfrm>
                <a:off x="-42802" y="1700967"/>
                <a:ext cx="1537758" cy="170278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algn="ctr">
                  <a:defRPr lang="ko-KR" altLang="en-US"/>
                </a:pPr>
                <a:r>
                  <a:rPr lang="ko-KR" altLang="en-US" sz="1050" b="1">
                    <a:solidFill>
                      <a:schemeClr val="tx1"/>
                    </a:solidFill>
                  </a:rPr>
                  <a:t>고객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타원 2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1400"/>
              </a:p>
            </p:txBody>
          </p:sp>
          <p:cxnSp>
            <p:nvCxnSpPr>
              <p:cNvPr id="53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[R] 20"/>
              <p:cNvCxnSpPr>
                <a:stCxn id="52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1"/>
            <p:cNvSpPr/>
            <p:nvPr/>
          </p:nvSpPr>
          <p:spPr>
            <a:xfrm>
              <a:off x="2177153" y="2885690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ysClr val="windowText" lastClr="000000"/>
                  </a:solidFill>
                </a:rPr>
                <a:t>주문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직사각형 3"/>
            <p:cNvSpPr/>
            <p:nvPr/>
          </p:nvSpPr>
          <p:spPr>
            <a:xfrm>
              <a:off x="133004" y="1479665"/>
              <a:ext cx="4921134" cy="44135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1400">
                  <a:solidFill>
                    <a:schemeClr val="tx1"/>
                  </a:solidFill>
                </a:rPr>
                <a:t>app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60" name="직사각형 11"/>
          <p:cNvSpPr/>
          <p:nvPr/>
        </p:nvSpPr>
        <p:spPr>
          <a:xfrm>
            <a:off x="8868313" y="2298609"/>
            <a:ext cx="1214215" cy="1116378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배송시작됨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62" name="직사각형 16"/>
          <p:cNvSpPr/>
          <p:nvPr/>
        </p:nvSpPr>
        <p:spPr>
          <a:xfrm>
            <a:off x="6759173" y="2354214"/>
            <a:ext cx="1214215" cy="11163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주문접수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71" name="직사각형 36"/>
          <p:cNvSpPr/>
          <p:nvPr/>
        </p:nvSpPr>
        <p:spPr>
          <a:xfrm>
            <a:off x="6608229" y="1828014"/>
            <a:ext cx="3694304" cy="2221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store</a:t>
            </a:r>
            <a:endParaRPr lang="ko-KR" altLang="en-US" sz="1400">
              <a:solidFill>
                <a:schemeClr val="tx1"/>
              </a:solidFill>
            </a:endParaRPr>
          </a:p>
        </p:txBody>
      </p:sp>
      <p:grpSp>
        <p:nvGrpSpPr>
          <p:cNvPr id="75" name="그룹 8"/>
          <p:cNvGrpSpPr/>
          <p:nvPr/>
        </p:nvGrpSpPr>
        <p:grpSpPr>
          <a:xfrm rot="0">
            <a:off x="1343158" y="4622052"/>
            <a:ext cx="3388481" cy="1955703"/>
            <a:chOff x="4819666" y="2076330"/>
            <a:chExt cx="3780510" cy="3816875"/>
          </a:xfrm>
        </p:grpSpPr>
        <p:sp>
          <p:nvSpPr>
            <p:cNvPr id="76" name="직사각형 9"/>
            <p:cNvSpPr/>
            <p:nvPr/>
          </p:nvSpPr>
          <p:spPr>
            <a:xfrm>
              <a:off x="7345211" y="2446400"/>
              <a:ext cx="1076855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결제승인됨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77" name="직사각형 15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결제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79" name="직사각형 35"/>
            <p:cNvSpPr/>
            <p:nvPr/>
          </p:nvSpPr>
          <p:spPr>
            <a:xfrm>
              <a:off x="4819666" y="2076330"/>
              <a:ext cx="3780510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1400">
                  <a:solidFill>
                    <a:schemeClr val="tx1"/>
                  </a:solidFill>
                </a:rPr>
                <a:t>pay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42"/>
            <p:cNvSpPr/>
            <p:nvPr/>
          </p:nvSpPr>
          <p:spPr>
            <a:xfrm>
              <a:off x="6286397" y="3190058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ysClr val="windowText" lastClr="000000"/>
                  </a:solidFill>
                </a:rPr>
                <a:t>결제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0" name="직사각형 9"/>
          <p:cNvSpPr/>
          <p:nvPr/>
        </p:nvSpPr>
        <p:spPr>
          <a:xfrm>
            <a:off x="3606811" y="5718966"/>
            <a:ext cx="965188" cy="644219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결제취소됨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82" name="직사각형 15"/>
          <p:cNvSpPr/>
          <p:nvPr/>
        </p:nvSpPr>
        <p:spPr>
          <a:xfrm>
            <a:off x="1790495" y="5718966"/>
            <a:ext cx="1165339" cy="6442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결제 취소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84" name="직사각형 43"/>
          <p:cNvSpPr/>
          <p:nvPr/>
        </p:nvSpPr>
        <p:spPr>
          <a:xfrm>
            <a:off x="7829614" y="2363383"/>
            <a:ext cx="1189892" cy="155404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ysClr val="windowText" lastClr="000000"/>
                </a:solidFill>
              </a:rPr>
              <a:t>대리점관리</a:t>
            </a:r>
            <a:endParaRPr lang="ko-KR" altLang="en-US" sz="1400">
              <a:solidFill>
                <a:sysClr val="windowText" lastClr="000000"/>
              </a:solidFill>
            </a:endParaRPr>
          </a:p>
        </p:txBody>
      </p:sp>
      <p:grpSp>
        <p:nvGrpSpPr>
          <p:cNvPr id="85" name="그룹 8"/>
          <p:cNvGrpSpPr/>
          <p:nvPr/>
        </p:nvGrpSpPr>
        <p:grpSpPr>
          <a:xfrm rot="0">
            <a:off x="6595133" y="4607764"/>
            <a:ext cx="3697873" cy="1955703"/>
            <a:chOff x="4819665" y="2076330"/>
            <a:chExt cx="3780510" cy="3816875"/>
          </a:xfrm>
        </p:grpSpPr>
        <p:sp>
          <p:nvSpPr>
            <p:cNvPr id="86" name="직사각형 9"/>
            <p:cNvSpPr/>
            <p:nvPr/>
          </p:nvSpPr>
          <p:spPr>
            <a:xfrm>
              <a:off x="7345209" y="2446399"/>
              <a:ext cx="1076855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마일리지 발급 요청됨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87" name="직사각형 15"/>
            <p:cNvSpPr/>
            <p:nvPr/>
          </p:nvSpPr>
          <p:spPr>
            <a:xfrm>
              <a:off x="5318754" y="2604027"/>
              <a:ext cx="114962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마일리지 발급 요청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88" name="직사각형 35"/>
            <p:cNvSpPr/>
            <p:nvPr/>
          </p:nvSpPr>
          <p:spPr>
            <a:xfrm>
              <a:off x="4819665" y="2076330"/>
              <a:ext cx="3780510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1400">
                  <a:solidFill>
                    <a:schemeClr val="tx1"/>
                  </a:solidFill>
                </a:rPr>
                <a:t>marketing</a:t>
              </a:r>
              <a:endParaRPr lang="en-US" altLang="ko-KR" sz="1400">
                <a:solidFill>
                  <a:schemeClr val="tx1"/>
                </a:solidFill>
              </a:endParaRPr>
            </a:p>
          </p:txBody>
        </p:sp>
        <p:sp>
          <p:nvSpPr>
            <p:cNvPr id="89" name="직사각형 42"/>
            <p:cNvSpPr/>
            <p:nvPr/>
          </p:nvSpPr>
          <p:spPr>
            <a:xfrm>
              <a:off x="6286395" y="3190054"/>
              <a:ext cx="1280900" cy="15906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ysClr val="windowText" lastClr="000000"/>
                  </a:solidFill>
                </a:rPr>
                <a:t>마케팅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0" name="직사각형 9"/>
          <p:cNvSpPr/>
          <p:nvPr/>
        </p:nvSpPr>
        <p:spPr>
          <a:xfrm>
            <a:off x="9077863" y="5704678"/>
            <a:ext cx="1076140" cy="644219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마일리지 발급 취소됨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91" name="직사각형 15"/>
          <p:cNvSpPr/>
          <p:nvPr/>
        </p:nvSpPr>
        <p:spPr>
          <a:xfrm>
            <a:off x="7042471" y="5704678"/>
            <a:ext cx="1165339" cy="6442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마일리지 발금 취소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92" name=""/>
          <p:cNvSpPr/>
          <p:nvPr/>
        </p:nvSpPr>
        <p:spPr>
          <a:xfrm>
            <a:off x="6219825" y="4430976"/>
            <a:ext cx="4420026" cy="2261079"/>
          </a:xfrm>
          <a:prstGeom prst="rect">
            <a:avLst/>
          </a:prstGeom>
          <a:solidFill>
            <a:schemeClr val="tx1">
              <a:lumMod val="80000"/>
              <a:lumOff val="20000"/>
              <a:alpha val="0"/>
            </a:schemeClr>
          </a:solidFill>
          <a:ln w="38100" algn="ctr">
            <a:solidFill>
              <a:srgbClr val="ff0000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3" name="직사각형 38"/>
          <p:cNvSpPr/>
          <p:nvPr/>
        </p:nvSpPr>
        <p:spPr>
          <a:xfrm>
            <a:off x="4231782" y="4622052"/>
            <a:ext cx="1163002" cy="632797"/>
          </a:xfrm>
          <a:prstGeom prst="rect">
            <a:avLst/>
          </a:prstGeom>
          <a:solidFill>
            <a:srgbClr val="d4a2c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결제 승인</a:t>
            </a:r>
            <a:endParaRPr lang="ko-KR" altLang="en-US" sz="1050" b="1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(</a:t>
            </a:r>
            <a:r>
              <a:rPr lang="en-US" altLang="ko-KR" sz="1050" b="1">
                <a:solidFill>
                  <a:schemeClr val="tx1"/>
                </a:solidFill>
              </a:rPr>
              <a:t>marketing</a:t>
            </a:r>
            <a:r>
              <a:rPr lang="ko-KR" altLang="en-US" sz="1050" b="1">
                <a:solidFill>
                  <a:schemeClr val="tx1"/>
                </a:solidFill>
              </a:rPr>
              <a:t>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62099"/>
            <a:ext cx="10654147" cy="45245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ko-KR" altLang="en-US" sz="2400"/>
              <a:t>고객이 </a:t>
            </a:r>
            <a:r>
              <a:rPr lang="en-US" altLang="ko-KR" sz="2400"/>
              <a:t>APP</a:t>
            </a:r>
            <a:r>
              <a:rPr lang="ko-KR" altLang="en-US" sz="2400"/>
              <a:t>에서 폰을 주문한다</a:t>
            </a:r>
            <a:r>
              <a:rPr lang="en-US" altLang="ko-KR" sz="2400"/>
              <a:t>.</a:t>
            </a:r>
            <a:endParaRPr lang="en-US" altLang="ko-KR" sz="2400"/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30000"/>
              </a:spcBef>
              <a:buFont typeface="+mj-lt"/>
              <a:buAutoNum type="arabicPeriod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고객이 결제한다</a:t>
            </a: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lang="en-US" altLang="ko-KR" sz="2400" b="0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30000"/>
              </a:spcBef>
              <a:buFont typeface="+mj-lt"/>
              <a:buAutoNum type="arabicPeriod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결제가 되면 주문 내역이 대리점에 전달된다</a:t>
            </a: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lang="en-US" altLang="ko-KR" sz="2400" b="0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30000"/>
              </a:spcBef>
              <a:buFont typeface="+mj-lt"/>
              <a:buAutoNum type="arabicPeriod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대리점에 주문 정보가 도착하면 배송한다.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30000"/>
              </a:spcBef>
              <a:buFont typeface="+mj-lt"/>
              <a:buAutoNum type="arabicPeriod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배송이 되면 </a:t>
            </a: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</a:t>
            </a: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배송상태를 조회할 수 있다.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  <a:defRPr lang="ko-KR" altLang="en-US"/>
            </a:pPr>
            <a:r>
              <a:rPr lang="ko-KR" altLang="en-US" sz="2400"/>
              <a:t>고객이 주문을 취소할 수 있다.</a:t>
            </a:r>
            <a:endParaRPr lang="ko-KR" altLang="en-US" sz="2400"/>
          </a:p>
          <a:p>
            <a:pPr marL="514350" indent="-514350">
              <a:spcBef>
                <a:spcPct val="30000"/>
              </a:spcBef>
              <a:buAutoNum type="arabicPeriod"/>
              <a:defRPr lang="ko-KR" altLang="en-US"/>
            </a:pPr>
            <a:r>
              <a:rPr lang="ko-KR" altLang="en-US" sz="2400">
                <a:solidFill>
                  <a:schemeClr val="tx1"/>
                </a:solidFill>
              </a:rPr>
              <a:t>주문이 취소되면 결제가 취소된다.</a:t>
            </a:r>
            <a:endParaRPr lang="ko-KR" altLang="en-US" sz="2400">
              <a:solidFill>
                <a:schemeClr val="tx1"/>
              </a:solidFill>
            </a:endParaRPr>
          </a:p>
          <a:p>
            <a:pPr marL="514350" indent="-514350">
              <a:spcBef>
                <a:spcPct val="30000"/>
              </a:spcBef>
              <a:buAutoNum type="arabicPeriod"/>
              <a:defRPr lang="ko-KR" altLang="en-US"/>
            </a:pPr>
            <a:r>
              <a:rPr lang="ko-KR" altLang="en-US" sz="2400"/>
              <a:t>고객이 결제상태를 </a:t>
            </a:r>
            <a:r>
              <a:rPr lang="en-US" altLang="ko-KR" sz="2400"/>
              <a:t>APP</a:t>
            </a:r>
            <a:r>
              <a:rPr lang="ko-KR" altLang="en-US" sz="2400"/>
              <a:t>에서  조회 할 수 있다.</a:t>
            </a:r>
            <a:endParaRPr lang="ko-KR" altLang="en-US" sz="2400"/>
          </a:p>
          <a:p>
            <a:pPr marL="514350" indent="-514350">
              <a:spcBef>
                <a:spcPct val="30000"/>
              </a:spcBef>
              <a:buAutoNum type="arabicPeriod"/>
              <a:defRPr lang="ko-KR" altLang="en-US"/>
            </a:pPr>
            <a:r>
              <a:rPr lang="ko-KR" altLang="en-US" sz="2400"/>
              <a:t>고객이 모든 진행내역의 모니터링을 제공해야 한다.</a:t>
            </a:r>
            <a:endParaRPr lang="ko-KR" altLang="en-US" sz="2400"/>
          </a:p>
          <a:p>
            <a:pPr marL="514350" indent="-514350">
              <a:spcBef>
                <a:spcPct val="30000"/>
              </a:spcBef>
              <a:buFont typeface="+mj-lt"/>
              <a:buNone/>
              <a:defRPr lang="ko-KR" altLang="en-US"/>
            </a:pPr>
            <a:endParaRPr lang="ko-KR" altLang="en-US" sz="2400"/>
          </a:p>
        </p:txBody>
      </p:sp>
      <p:sp>
        <p:nvSpPr>
          <p:cNvPr id="6" name="제목 1"/>
          <p:cNvSpPr txBox="1"/>
          <p:nvPr/>
        </p:nvSpPr>
        <p:spPr>
          <a:xfrm>
            <a:off x="1570668" y="112568"/>
            <a:ext cx="8783782" cy="944562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/>
          <a:p>
            <a:pPr marL="0" lvl="0" algn="ctr" defTabSz="91440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800"/>
              <a:t>시나리오</a:t>
            </a:r>
            <a:endParaRPr lang="ko-KR" altLang="en-US" sz="48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838200" y="7815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Policy</a:t>
            </a:r>
            <a:r>
              <a:rPr lang="ko-KR" altLang="en-US"/>
              <a:t> 이동 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19295" y="2342870"/>
            <a:ext cx="900851" cy="63279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주문됨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90947" y="3318735"/>
            <a:ext cx="900851" cy="63279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주문취소됨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48657" y="2335472"/>
            <a:ext cx="900851" cy="6327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주문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48657" y="3310254"/>
            <a:ext cx="900851" cy="6327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주문취소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 rot="0">
            <a:off x="1475684" y="2714865"/>
            <a:ext cx="667847" cy="857009"/>
            <a:chOff x="-42802" y="1700967"/>
            <a:chExt cx="1537758" cy="1702785"/>
          </a:xfrm>
        </p:grpSpPr>
        <p:sp>
          <p:nvSpPr>
            <p:cNvPr id="19" name="직사각형 18"/>
            <p:cNvSpPr/>
            <p:nvPr/>
          </p:nvSpPr>
          <p:spPr>
            <a:xfrm>
              <a:off x="-42802" y="1700967"/>
              <a:ext cx="1537758" cy="170278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고객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400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2738247" y="1977153"/>
            <a:ext cx="882805" cy="158226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ysClr val="windowText" lastClr="000000"/>
                </a:solidFill>
              </a:rPr>
              <a:t>주문</a:t>
            </a:r>
            <a:endParaRPr lang="ko-KR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21906" y="1298943"/>
            <a:ext cx="3409734" cy="290507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app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868313" y="3032033"/>
            <a:ext cx="1214215" cy="1116378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배송시작됨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59173" y="3087639"/>
            <a:ext cx="1214215" cy="11163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주문접수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829614" y="3096808"/>
            <a:ext cx="1189892" cy="155404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ysClr val="windowText" lastClr="000000"/>
                </a:solidFill>
              </a:rPr>
              <a:t>대리점관리</a:t>
            </a:r>
            <a:endParaRPr lang="ko-KR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81657" y="1905126"/>
            <a:ext cx="4020876" cy="38354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store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121574" y="3506436"/>
            <a:ext cx="900851" cy="633600"/>
          </a:xfrm>
          <a:prstGeom prst="rect">
            <a:avLst/>
          </a:prstGeom>
          <a:solidFill>
            <a:srgbClr val="d4a2c1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rgbClr val="ff0000"/>
                </a:solidFill>
              </a:rPr>
              <a:t>결제취소</a:t>
            </a:r>
            <a:endParaRPr lang="ko-KR" altLang="en-US" sz="1050" b="1">
              <a:solidFill>
                <a:srgbClr val="ff0000"/>
              </a:solidFill>
            </a:endParaRPr>
          </a:p>
          <a:p>
            <a:pPr algn="ctr">
              <a:defRPr lang="ko-KR" altLang="en-US"/>
            </a:pPr>
            <a:r>
              <a:rPr lang="en-US" altLang="ko-KR" sz="1050" b="1">
                <a:solidFill>
                  <a:srgbClr val="ff0000"/>
                </a:solidFill>
              </a:rPr>
              <a:t>(pay)</a:t>
            </a:r>
            <a:endParaRPr lang="en-US" altLang="ko-KR" sz="1050" b="1">
              <a:solidFill>
                <a:srgbClr val="ff000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343158" y="4517277"/>
            <a:ext cx="3388481" cy="1955703"/>
            <a:chOff x="4819666" y="2076330"/>
            <a:chExt cx="3780510" cy="3816875"/>
          </a:xfrm>
        </p:grpSpPr>
        <p:sp>
          <p:nvSpPr>
            <p:cNvPr id="10" name="직사각형 9"/>
            <p:cNvSpPr/>
            <p:nvPr/>
          </p:nvSpPr>
          <p:spPr>
            <a:xfrm>
              <a:off x="7345211" y="2446400"/>
              <a:ext cx="1076855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결제승인됨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결제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86397" y="3190058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ysClr val="windowText" lastClr="000000"/>
                  </a:solidFill>
                </a:rPr>
                <a:t>결제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819666" y="2076330"/>
              <a:ext cx="3780510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1400">
                  <a:solidFill>
                    <a:schemeClr val="tx1"/>
                  </a:solidFill>
                </a:rPr>
                <a:t>pay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9"/>
          <p:cNvSpPr/>
          <p:nvPr/>
        </p:nvSpPr>
        <p:spPr>
          <a:xfrm>
            <a:off x="3606811" y="5614191"/>
            <a:ext cx="965188" cy="644219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결제취소됨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13250" y="4517277"/>
            <a:ext cx="999717" cy="633600"/>
          </a:xfrm>
          <a:prstGeom prst="rect">
            <a:avLst/>
          </a:prstGeom>
          <a:solidFill>
            <a:srgbClr val="d4a2c1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rgbClr val="ff0000"/>
                </a:solidFill>
              </a:rPr>
              <a:t>주문접수</a:t>
            </a:r>
            <a:endParaRPr lang="ko-KR" altLang="en-US" sz="1050" b="1">
              <a:solidFill>
                <a:srgbClr val="ff0000"/>
              </a:solidFill>
            </a:endParaRPr>
          </a:p>
          <a:p>
            <a:pPr algn="ctr">
              <a:defRPr lang="ko-KR" altLang="en-US"/>
            </a:pPr>
            <a:r>
              <a:rPr lang="ko-KR" altLang="en-US" sz="1050" b="1">
                <a:solidFill>
                  <a:srgbClr val="ff0000"/>
                </a:solidFill>
              </a:rPr>
              <a:t>(</a:t>
            </a:r>
            <a:r>
              <a:rPr lang="en-US" altLang="ko-KR" sz="1050" b="1">
                <a:solidFill>
                  <a:srgbClr val="ff0000"/>
                </a:solidFill>
              </a:rPr>
              <a:t>store</a:t>
            </a:r>
            <a:r>
              <a:rPr lang="ko-KR" altLang="en-US" sz="1050" b="1">
                <a:solidFill>
                  <a:srgbClr val="ff0000"/>
                </a:solidFill>
              </a:rPr>
              <a:t>)</a:t>
            </a:r>
            <a:endParaRPr lang="ko-KR" altLang="en-US" sz="1050" b="1">
              <a:solidFill>
                <a:srgbClr val="ff0000"/>
              </a:solidFill>
            </a:endParaRPr>
          </a:p>
        </p:txBody>
      </p:sp>
      <p:sp>
        <p:nvSpPr>
          <p:cNvPr id="51" name="직사각형 15"/>
          <p:cNvSpPr/>
          <p:nvPr/>
        </p:nvSpPr>
        <p:spPr>
          <a:xfrm>
            <a:off x="1790495" y="5614191"/>
            <a:ext cx="1165339" cy="6442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결제 취소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849144" y="2873639"/>
            <a:ext cx="900851" cy="633600"/>
          </a:xfrm>
          <a:prstGeom prst="rect">
            <a:avLst/>
          </a:prstGeom>
          <a:solidFill>
            <a:srgbClr val="d4a2c1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rgbClr val="ff0000"/>
                </a:solidFill>
              </a:rPr>
              <a:t>주문상태변경</a:t>
            </a:r>
            <a:endParaRPr lang="ko-KR" altLang="en-US" sz="1050" b="1">
              <a:solidFill>
                <a:srgbClr val="ff0000"/>
              </a:solidFill>
            </a:endParaRPr>
          </a:p>
          <a:p>
            <a:pPr algn="ctr">
              <a:defRPr lang="ko-KR" altLang="en-US"/>
            </a:pPr>
            <a:r>
              <a:rPr lang="en-US" altLang="ko-KR" sz="1050" b="1">
                <a:solidFill>
                  <a:srgbClr val="ff0000"/>
                </a:solidFill>
              </a:rPr>
              <a:t>(app)</a:t>
            </a:r>
            <a:endParaRPr lang="ko-KR" altLang="en-US" sz="1050" b="1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462683" y="5424145"/>
            <a:ext cx="900851" cy="633600"/>
          </a:xfrm>
          <a:prstGeom prst="rect">
            <a:avLst/>
          </a:prstGeom>
          <a:solidFill>
            <a:srgbClr val="d4a2c1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rgbClr val="ff0000"/>
                </a:solidFill>
              </a:rPr>
              <a:t>주문상태변경</a:t>
            </a:r>
            <a:endParaRPr lang="ko-KR" altLang="en-US" sz="1050" b="1">
              <a:solidFill>
                <a:srgbClr val="ff0000"/>
              </a:solidFill>
            </a:endParaRPr>
          </a:p>
          <a:p>
            <a:pPr algn="ctr">
              <a:defRPr lang="ko-KR" altLang="en-US"/>
            </a:pPr>
            <a:r>
              <a:rPr lang="en-US" altLang="ko-KR" sz="1050" b="1">
                <a:solidFill>
                  <a:srgbClr val="ff0000"/>
                </a:solidFill>
              </a:rPr>
              <a:t>(app)</a:t>
            </a:r>
            <a:endParaRPr lang="ko-KR" altLang="en-US" sz="1050" b="1">
              <a:solidFill>
                <a:srgbClr val="ff0000"/>
              </a:solidFill>
            </a:endParaRPr>
          </a:p>
        </p:txBody>
      </p:sp>
      <p:sp>
        <p:nvSpPr>
          <p:cNvPr id="52" name="직사각형 39"/>
          <p:cNvSpPr/>
          <p:nvPr/>
        </p:nvSpPr>
        <p:spPr>
          <a:xfrm>
            <a:off x="1844807" y="5625614"/>
            <a:ext cx="1056714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결제취소</a:t>
            </a:r>
            <a:endParaRPr lang="ko-KR" altLang="en-US" sz="1050" b="1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en-US" altLang="ko-KR" sz="1050" b="1">
                <a:solidFill>
                  <a:schemeClr val="tx1"/>
                </a:solidFill>
              </a:rPr>
              <a:t>(pay)</a:t>
            </a:r>
            <a:endParaRPr lang="en-US" altLang="ko-KR" sz="1050" b="1">
              <a:solidFill>
                <a:schemeClr val="tx1"/>
              </a:solidFill>
            </a:endParaRPr>
          </a:p>
        </p:txBody>
      </p:sp>
      <p:sp>
        <p:nvSpPr>
          <p:cNvPr id="53" name="직사각형 38"/>
          <p:cNvSpPr/>
          <p:nvPr/>
        </p:nvSpPr>
        <p:spPr>
          <a:xfrm>
            <a:off x="6759173" y="3324225"/>
            <a:ext cx="999717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주문접수</a:t>
            </a:r>
            <a:endParaRPr lang="ko-KR" altLang="en-US" sz="1050" b="1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(</a:t>
            </a:r>
            <a:r>
              <a:rPr lang="en-US" altLang="ko-KR" sz="1050" b="1">
                <a:solidFill>
                  <a:schemeClr val="tx1"/>
                </a:solidFill>
              </a:rPr>
              <a:t>store</a:t>
            </a:r>
            <a:r>
              <a:rPr lang="ko-KR" altLang="en-US" sz="1050" b="1">
                <a:solidFill>
                  <a:schemeClr val="tx1"/>
                </a:solidFill>
              </a:rPr>
              <a:t>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55" name="직사각형 41"/>
          <p:cNvSpPr/>
          <p:nvPr/>
        </p:nvSpPr>
        <p:spPr>
          <a:xfrm>
            <a:off x="2048658" y="1489454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주문상태변경</a:t>
            </a:r>
            <a:endParaRPr lang="ko-KR" altLang="en-US" sz="1050" b="1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en-US" altLang="ko-KR" sz="1050" b="1">
                <a:solidFill>
                  <a:schemeClr val="tx1"/>
                </a:solidFill>
              </a:rPr>
              <a:t>(app)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cxnSp>
        <p:nvCxnSpPr>
          <p:cNvPr id="56" name=""/>
          <p:cNvCxnSpPr>
            <a:stCxn id="39" idx="3"/>
            <a:endCxn id="53" idx="1"/>
          </p:cNvCxnSpPr>
          <p:nvPr/>
        </p:nvCxnSpPr>
        <p:spPr>
          <a:xfrm flipV="1">
            <a:off x="5412967" y="3640623"/>
            <a:ext cx="1346206" cy="1193453"/>
          </a:xfrm>
          <a:prstGeom prst="straightConnector1">
            <a:avLst/>
          </a:prstGeom>
          <a:ln w="28575">
            <a:solidFill>
              <a:srgbClr val="80008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"/>
          <p:cNvCxnSpPr>
            <a:stCxn id="42" idx="0"/>
            <a:endCxn id="55" idx="2"/>
          </p:cNvCxnSpPr>
          <p:nvPr/>
        </p:nvCxnSpPr>
        <p:spPr>
          <a:xfrm rot="16200000" flipV="1">
            <a:off x="2055149" y="2566186"/>
            <a:ext cx="3301894" cy="2414025"/>
          </a:xfrm>
          <a:prstGeom prst="straightConnector1">
            <a:avLst/>
          </a:prstGeom>
          <a:ln w="28575">
            <a:solidFill>
              <a:srgbClr val="80008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"/>
          <p:cNvCxnSpPr>
            <a:stCxn id="40" idx="2"/>
            <a:endCxn id="52" idx="0"/>
          </p:cNvCxnSpPr>
          <p:nvPr/>
        </p:nvCxnSpPr>
        <p:spPr>
          <a:xfrm rot="10800000" flipV="1">
            <a:off x="2373164" y="4140036"/>
            <a:ext cx="2198836" cy="1485577"/>
          </a:xfrm>
          <a:prstGeom prst="straightConnector1">
            <a:avLst/>
          </a:prstGeom>
          <a:ln w="28575">
            <a:solidFill>
              <a:srgbClr val="80008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"/>
          <p:cNvCxnSpPr>
            <a:stCxn id="41" idx="1"/>
          </p:cNvCxnSpPr>
          <p:nvPr/>
        </p:nvCxnSpPr>
        <p:spPr>
          <a:xfrm rot="10800000">
            <a:off x="2955835" y="1805838"/>
            <a:ext cx="6893308" cy="1384601"/>
          </a:xfrm>
          <a:prstGeom prst="straightConnector1">
            <a:avLst/>
          </a:prstGeom>
          <a:ln w="28575">
            <a:solidFill>
              <a:srgbClr val="80008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"/>
          <p:cNvSpPr txBox="1"/>
          <p:nvPr/>
        </p:nvSpPr>
        <p:spPr>
          <a:xfrm>
            <a:off x="6475845" y="4308042"/>
            <a:ext cx="1948716" cy="4239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100">
                <a:solidFill>
                  <a:srgbClr val="ff0000"/>
                </a:solidFill>
              </a:rPr>
              <a:t>*주문접수</a:t>
            </a:r>
            <a:endParaRPr lang="ko-KR" altLang="en-US" sz="110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en-US" altLang="ko-KR" sz="1100">
                <a:solidFill>
                  <a:srgbClr val="ff0000"/>
                </a:solidFill>
              </a:rPr>
              <a:t>command</a:t>
            </a:r>
            <a:r>
              <a:rPr lang="ko-KR" altLang="en-US" sz="1100">
                <a:solidFill>
                  <a:srgbClr val="ff0000"/>
                </a:solidFill>
              </a:rPr>
              <a:t>를 </a:t>
            </a:r>
            <a:r>
              <a:rPr lang="en-US" altLang="ko-KR" sz="1100">
                <a:solidFill>
                  <a:srgbClr val="ff0000"/>
                </a:solidFill>
              </a:rPr>
              <a:t>policy</a:t>
            </a:r>
            <a:r>
              <a:rPr lang="ko-KR" altLang="en-US" sz="1100">
                <a:solidFill>
                  <a:srgbClr val="ff0000"/>
                </a:solidFill>
              </a:rPr>
              <a:t>로 대체</a:t>
            </a:r>
            <a:r>
              <a:rPr lang="ko-KR" altLang="en-US" sz="1100"/>
              <a:t> </a:t>
            </a:r>
            <a:endParaRPr lang="ko-KR" altLang="en-US" sz="1100"/>
          </a:p>
        </p:txBody>
      </p:sp>
      <p:sp>
        <p:nvSpPr>
          <p:cNvPr id="61" name=""/>
          <p:cNvSpPr txBox="1"/>
          <p:nvPr/>
        </p:nvSpPr>
        <p:spPr>
          <a:xfrm>
            <a:off x="1226699" y="6410810"/>
            <a:ext cx="1948716" cy="417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rgbClr val="ff0000"/>
                </a:solidFill>
              </a:rPr>
              <a:t>*결제취소</a:t>
            </a:r>
            <a:endParaRPr lang="ko-KR" altLang="en-US" sz="110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en-US" altLang="ko-KR" sz="1100">
                <a:solidFill>
                  <a:srgbClr val="ff0000"/>
                </a:solidFill>
              </a:rPr>
              <a:t>command</a:t>
            </a:r>
            <a:r>
              <a:rPr lang="ko-KR" altLang="en-US" sz="1100">
                <a:solidFill>
                  <a:srgbClr val="ff0000"/>
                </a:solidFill>
              </a:rPr>
              <a:t>를 </a:t>
            </a:r>
            <a:r>
              <a:rPr lang="en-US" altLang="ko-KR" sz="1100">
                <a:solidFill>
                  <a:srgbClr val="ff0000"/>
                </a:solidFill>
              </a:rPr>
              <a:t>policy</a:t>
            </a:r>
            <a:r>
              <a:rPr lang="ko-KR" altLang="en-US" sz="1100">
                <a:solidFill>
                  <a:srgbClr val="ff0000"/>
                </a:solidFill>
              </a:rPr>
              <a:t>로 대체</a:t>
            </a:r>
            <a:r>
              <a:rPr lang="ko-KR" altLang="en-US" sz="1100"/>
              <a:t> </a:t>
            </a:r>
            <a:endParaRPr lang="ko-KR" altLang="en-US" sz="11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6219825" y="4430976"/>
            <a:ext cx="4420026" cy="2261079"/>
          </a:xfrm>
          <a:prstGeom prst="rect">
            <a:avLst/>
          </a:prstGeom>
          <a:solidFill>
            <a:schemeClr val="tx1">
              <a:lumMod val="80000"/>
              <a:lumOff val="20000"/>
              <a:alpha val="0"/>
            </a:schemeClr>
          </a:solidFill>
          <a:ln w="38100" algn="ctr">
            <a:solidFill>
              <a:srgbClr val="ff0000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–</a:t>
            </a:r>
            <a:r>
              <a:rPr lang="ko-KR" altLang="en-US"/>
              <a:t> 신규 </a:t>
            </a:r>
            <a:r>
              <a:rPr lang="en-US" altLang="ko-KR"/>
              <a:t>Policy</a:t>
            </a:r>
            <a:r>
              <a:rPr lang="ko-KR" altLang="en-US"/>
              <a:t> 이동</a:t>
            </a:r>
            <a:endParaRPr lang="ko-KR" altLang="en-US"/>
          </a:p>
        </p:txBody>
      </p:sp>
      <p:grpSp>
        <p:nvGrpSpPr>
          <p:cNvPr id="45" name="그룹 6"/>
          <p:cNvGrpSpPr/>
          <p:nvPr/>
        </p:nvGrpSpPr>
        <p:grpSpPr>
          <a:xfrm rot="0">
            <a:off x="1321906" y="1828014"/>
            <a:ext cx="3409734" cy="2221328"/>
            <a:chOff x="133004" y="1479665"/>
            <a:chExt cx="4921134" cy="4413539"/>
          </a:xfrm>
        </p:grpSpPr>
        <p:sp>
          <p:nvSpPr>
            <p:cNvPr id="46" name="직사각형 7"/>
            <p:cNvSpPr/>
            <p:nvPr/>
          </p:nvSpPr>
          <p:spPr>
            <a:xfrm>
              <a:off x="3160083" y="2218752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주문됨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47" name="직사각형 13"/>
            <p:cNvSpPr/>
            <p:nvPr/>
          </p:nvSpPr>
          <p:spPr>
            <a:xfrm>
              <a:off x="3119170" y="4157690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주문취소됨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48" name="직사각형 14"/>
            <p:cNvSpPr/>
            <p:nvPr/>
          </p:nvSpPr>
          <p:spPr>
            <a:xfrm>
              <a:off x="1181896" y="2204052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49" name="직사각형 17"/>
            <p:cNvSpPr/>
            <p:nvPr/>
          </p:nvSpPr>
          <p:spPr>
            <a:xfrm>
              <a:off x="1181896" y="4140840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주문취소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grpSp>
          <p:nvGrpSpPr>
            <p:cNvPr id="50" name="그룹 27"/>
            <p:cNvGrpSpPr/>
            <p:nvPr/>
          </p:nvGrpSpPr>
          <p:grpSpPr>
            <a:xfrm rot="0">
              <a:off x="354947" y="2957866"/>
              <a:ext cx="963878" cy="1702785"/>
              <a:chOff x="-42802" y="1700967"/>
              <a:chExt cx="1537758" cy="1702785"/>
            </a:xfrm>
          </p:grpSpPr>
          <p:sp>
            <p:nvSpPr>
              <p:cNvPr id="51" name="직사각형 18"/>
              <p:cNvSpPr/>
              <p:nvPr/>
            </p:nvSpPr>
            <p:spPr>
              <a:xfrm>
                <a:off x="-42802" y="1700967"/>
                <a:ext cx="1537758" cy="170278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algn="ctr">
                  <a:defRPr lang="ko-KR" altLang="en-US"/>
                </a:pPr>
                <a:r>
                  <a:rPr lang="ko-KR" altLang="en-US" sz="1050" b="1">
                    <a:solidFill>
                      <a:schemeClr val="tx1"/>
                    </a:solidFill>
                  </a:rPr>
                  <a:t>고객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타원 2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1400"/>
              </a:p>
            </p:txBody>
          </p:sp>
          <p:cxnSp>
            <p:nvCxnSpPr>
              <p:cNvPr id="53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[R] 20"/>
              <p:cNvCxnSpPr>
                <a:stCxn id="52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1"/>
            <p:cNvSpPr/>
            <p:nvPr/>
          </p:nvSpPr>
          <p:spPr>
            <a:xfrm>
              <a:off x="2177153" y="2885690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ysClr val="windowText" lastClr="000000"/>
                  </a:solidFill>
                </a:rPr>
                <a:t>주문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직사각형 3"/>
            <p:cNvSpPr/>
            <p:nvPr/>
          </p:nvSpPr>
          <p:spPr>
            <a:xfrm>
              <a:off x="133004" y="1479665"/>
              <a:ext cx="4921134" cy="44135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1400">
                  <a:solidFill>
                    <a:schemeClr val="tx1"/>
                  </a:solidFill>
                </a:rPr>
                <a:t>app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60" name="직사각형 11"/>
          <p:cNvSpPr/>
          <p:nvPr/>
        </p:nvSpPr>
        <p:spPr>
          <a:xfrm>
            <a:off x="8868313" y="2298609"/>
            <a:ext cx="1214215" cy="1116378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배송시작됨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62" name="직사각형 16"/>
          <p:cNvSpPr/>
          <p:nvPr/>
        </p:nvSpPr>
        <p:spPr>
          <a:xfrm>
            <a:off x="6759173" y="2354214"/>
            <a:ext cx="1214215" cy="11163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주문접수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71" name="직사각형 36"/>
          <p:cNvSpPr/>
          <p:nvPr/>
        </p:nvSpPr>
        <p:spPr>
          <a:xfrm>
            <a:off x="6608229" y="1828014"/>
            <a:ext cx="3694304" cy="2221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store</a:t>
            </a:r>
            <a:endParaRPr lang="ko-KR" altLang="en-US" sz="1400">
              <a:solidFill>
                <a:schemeClr val="tx1"/>
              </a:solidFill>
            </a:endParaRPr>
          </a:p>
        </p:txBody>
      </p:sp>
      <p:grpSp>
        <p:nvGrpSpPr>
          <p:cNvPr id="75" name="그룹 8"/>
          <p:cNvGrpSpPr/>
          <p:nvPr/>
        </p:nvGrpSpPr>
        <p:grpSpPr>
          <a:xfrm rot="0">
            <a:off x="1343158" y="4622052"/>
            <a:ext cx="3388481" cy="1955703"/>
            <a:chOff x="4819666" y="2076330"/>
            <a:chExt cx="3780510" cy="3816875"/>
          </a:xfrm>
        </p:grpSpPr>
        <p:sp>
          <p:nvSpPr>
            <p:cNvPr id="76" name="직사각형 9"/>
            <p:cNvSpPr/>
            <p:nvPr/>
          </p:nvSpPr>
          <p:spPr>
            <a:xfrm>
              <a:off x="7345211" y="2446400"/>
              <a:ext cx="1076855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결제승인됨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77" name="직사각형 15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결제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79" name="직사각형 35"/>
            <p:cNvSpPr/>
            <p:nvPr/>
          </p:nvSpPr>
          <p:spPr>
            <a:xfrm>
              <a:off x="4819666" y="2076330"/>
              <a:ext cx="3780510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1400">
                  <a:solidFill>
                    <a:schemeClr val="tx1"/>
                  </a:solidFill>
                </a:rPr>
                <a:t>pay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42"/>
            <p:cNvSpPr/>
            <p:nvPr/>
          </p:nvSpPr>
          <p:spPr>
            <a:xfrm>
              <a:off x="6286397" y="3190058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ysClr val="windowText" lastClr="000000"/>
                  </a:solidFill>
                </a:rPr>
                <a:t>결제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0" name="직사각형 9"/>
          <p:cNvSpPr/>
          <p:nvPr/>
        </p:nvSpPr>
        <p:spPr>
          <a:xfrm>
            <a:off x="3606811" y="5718966"/>
            <a:ext cx="965188" cy="644219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결제취소됨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82" name="직사각형 15"/>
          <p:cNvSpPr/>
          <p:nvPr/>
        </p:nvSpPr>
        <p:spPr>
          <a:xfrm>
            <a:off x="1790495" y="5718966"/>
            <a:ext cx="1165339" cy="6442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결제 취소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84" name="직사각형 43"/>
          <p:cNvSpPr/>
          <p:nvPr/>
        </p:nvSpPr>
        <p:spPr>
          <a:xfrm>
            <a:off x="7829614" y="2363383"/>
            <a:ext cx="1189892" cy="155404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ysClr val="windowText" lastClr="000000"/>
                </a:solidFill>
              </a:rPr>
              <a:t>대리점관리</a:t>
            </a:r>
            <a:endParaRPr lang="ko-KR" altLang="en-US" sz="1400">
              <a:solidFill>
                <a:sysClr val="windowText" lastClr="000000"/>
              </a:solidFill>
            </a:endParaRPr>
          </a:p>
        </p:txBody>
      </p:sp>
      <p:grpSp>
        <p:nvGrpSpPr>
          <p:cNvPr id="85" name="그룹 8"/>
          <p:cNvGrpSpPr/>
          <p:nvPr/>
        </p:nvGrpSpPr>
        <p:grpSpPr>
          <a:xfrm rot="0">
            <a:off x="6595133" y="4607764"/>
            <a:ext cx="3697873" cy="1955703"/>
            <a:chOff x="4819665" y="2076330"/>
            <a:chExt cx="3780510" cy="3816875"/>
          </a:xfrm>
        </p:grpSpPr>
        <p:sp>
          <p:nvSpPr>
            <p:cNvPr id="86" name="직사각형 9"/>
            <p:cNvSpPr/>
            <p:nvPr/>
          </p:nvSpPr>
          <p:spPr>
            <a:xfrm>
              <a:off x="7345209" y="2446399"/>
              <a:ext cx="1076855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마일리지 발급 요청됨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87" name="직사각형 15"/>
            <p:cNvSpPr/>
            <p:nvPr/>
          </p:nvSpPr>
          <p:spPr>
            <a:xfrm>
              <a:off x="5318754" y="2604027"/>
              <a:ext cx="114962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마일리지 발급 요청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88" name="직사각형 35"/>
            <p:cNvSpPr/>
            <p:nvPr/>
          </p:nvSpPr>
          <p:spPr>
            <a:xfrm>
              <a:off x="4819665" y="2076330"/>
              <a:ext cx="3780510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1400">
                  <a:solidFill>
                    <a:schemeClr val="tx1"/>
                  </a:solidFill>
                </a:rPr>
                <a:t>marketing</a:t>
              </a:r>
              <a:endParaRPr lang="en-US" altLang="ko-KR" sz="1400">
                <a:solidFill>
                  <a:schemeClr val="tx1"/>
                </a:solidFill>
              </a:endParaRPr>
            </a:p>
          </p:txBody>
        </p:sp>
        <p:sp>
          <p:nvSpPr>
            <p:cNvPr id="89" name="직사각형 42"/>
            <p:cNvSpPr/>
            <p:nvPr/>
          </p:nvSpPr>
          <p:spPr>
            <a:xfrm>
              <a:off x="6286395" y="3190054"/>
              <a:ext cx="1280900" cy="15906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ysClr val="windowText" lastClr="000000"/>
                  </a:solidFill>
                </a:rPr>
                <a:t>마케팅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0" name="직사각형 9"/>
          <p:cNvSpPr/>
          <p:nvPr/>
        </p:nvSpPr>
        <p:spPr>
          <a:xfrm>
            <a:off x="9077863" y="5704678"/>
            <a:ext cx="1076140" cy="644219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마일리지 발급 취소됨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91" name="직사각형 15"/>
          <p:cNvSpPr/>
          <p:nvPr/>
        </p:nvSpPr>
        <p:spPr>
          <a:xfrm>
            <a:off x="7042471" y="5704678"/>
            <a:ext cx="1165339" cy="6442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마일리지 발금 취소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cxnSp>
        <p:nvCxnSpPr>
          <p:cNvPr id="96" name=""/>
          <p:cNvCxnSpPr>
            <a:stCxn id="98" idx="3"/>
            <a:endCxn id="100" idx="1"/>
          </p:cNvCxnSpPr>
          <p:nvPr/>
        </p:nvCxnSpPr>
        <p:spPr>
          <a:xfrm>
            <a:off x="5394784" y="5024938"/>
            <a:ext cx="1415602" cy="105137"/>
          </a:xfrm>
          <a:prstGeom prst="straightConnector1">
            <a:avLst/>
          </a:prstGeom>
          <a:ln w="28575">
            <a:solidFill>
              <a:srgbClr val="80008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38"/>
          <p:cNvSpPr/>
          <p:nvPr/>
        </p:nvSpPr>
        <p:spPr>
          <a:xfrm>
            <a:off x="4231782" y="4708539"/>
            <a:ext cx="1163002" cy="632797"/>
          </a:xfrm>
          <a:prstGeom prst="rect">
            <a:avLst/>
          </a:prstGeom>
          <a:solidFill>
            <a:srgbClr val="d4a2c1">
              <a:alpha val="59000"/>
            </a:srgbClr>
          </a:solidFill>
          <a:ln algn="ctr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rgbClr val="ff0000"/>
                </a:solidFill>
              </a:rPr>
              <a:t>결제 승인</a:t>
            </a:r>
            <a:endParaRPr lang="ko-KR" altLang="en-US" sz="1050" b="1">
              <a:solidFill>
                <a:srgbClr val="ff0000"/>
              </a:solidFill>
            </a:endParaRPr>
          </a:p>
          <a:p>
            <a:pPr algn="ctr">
              <a:defRPr lang="ko-KR" altLang="en-US"/>
            </a:pPr>
            <a:r>
              <a:rPr lang="ko-KR" altLang="en-US" sz="1050" b="1">
                <a:solidFill>
                  <a:srgbClr val="ff0000"/>
                </a:solidFill>
              </a:rPr>
              <a:t>(</a:t>
            </a:r>
            <a:r>
              <a:rPr lang="en-US" altLang="ko-KR" sz="1050" b="1">
                <a:solidFill>
                  <a:srgbClr val="ff0000"/>
                </a:solidFill>
              </a:rPr>
              <a:t>marketing</a:t>
            </a:r>
            <a:r>
              <a:rPr lang="ko-KR" altLang="en-US" sz="1050" b="1">
                <a:solidFill>
                  <a:srgbClr val="ff0000"/>
                </a:solidFill>
              </a:rPr>
              <a:t>)</a:t>
            </a:r>
            <a:endParaRPr lang="ko-KR" altLang="en-US" sz="1050" b="1">
              <a:solidFill>
                <a:srgbClr val="ff0000"/>
              </a:solidFill>
            </a:endParaRPr>
          </a:p>
        </p:txBody>
      </p:sp>
      <p:sp>
        <p:nvSpPr>
          <p:cNvPr id="100" name="직사각형 38"/>
          <p:cNvSpPr/>
          <p:nvPr/>
        </p:nvSpPr>
        <p:spPr>
          <a:xfrm>
            <a:off x="6810385" y="4813677"/>
            <a:ext cx="1163002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결제 승인</a:t>
            </a:r>
            <a:endParaRPr lang="ko-KR" altLang="en-US" sz="1050" b="1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(</a:t>
            </a:r>
            <a:r>
              <a:rPr lang="en-US" altLang="ko-KR" sz="1050" b="1">
                <a:solidFill>
                  <a:schemeClr val="tx1"/>
                </a:solidFill>
              </a:rPr>
              <a:t>marketing</a:t>
            </a:r>
            <a:r>
              <a:rPr lang="ko-KR" altLang="en-US" sz="1050" b="1">
                <a:solidFill>
                  <a:schemeClr val="tx1"/>
                </a:solidFill>
              </a:rPr>
              <a:t>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–</a:t>
            </a:r>
            <a:r>
              <a:rPr lang="ko-KR" altLang="en-US"/>
              <a:t> 유비쿼터스 랭귀지(</a:t>
            </a:r>
            <a:r>
              <a:rPr lang="en-US" altLang="ko-KR"/>
              <a:t>DDD</a:t>
            </a:r>
            <a:r>
              <a:rPr lang="ko-KR" altLang="en-US"/>
              <a:t>)</a:t>
            </a:r>
            <a:endParaRPr lang="ko-KR" altLang="en-US"/>
          </a:p>
        </p:txBody>
      </p:sp>
      <p:sp>
        <p:nvSpPr>
          <p:cNvPr id="50" name="직사각형 14"/>
          <p:cNvSpPr/>
          <p:nvPr/>
        </p:nvSpPr>
        <p:spPr>
          <a:xfrm>
            <a:off x="2058217" y="2662464"/>
            <a:ext cx="900850" cy="5179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 b="1">
                <a:solidFill>
                  <a:schemeClr val="tx1"/>
                </a:solidFill>
              </a:rPr>
              <a:t>order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grpSp>
        <p:nvGrpSpPr>
          <p:cNvPr id="51" name="그룹 27"/>
          <p:cNvGrpSpPr/>
          <p:nvPr/>
        </p:nvGrpSpPr>
        <p:grpSpPr>
          <a:xfrm rot="0">
            <a:off x="1371775" y="2678021"/>
            <a:ext cx="679638" cy="1268894"/>
            <a:chOff x="194792" y="1921760"/>
            <a:chExt cx="1300163" cy="1257300"/>
          </a:xfrm>
        </p:grpSpPr>
        <p:sp>
          <p:nvSpPr>
            <p:cNvPr id="52" name="직사각형 18"/>
            <p:cNvSpPr/>
            <p:nvPr/>
          </p:nvSpPr>
          <p:spPr>
            <a:xfrm>
              <a:off x="194792" y="1921760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800" b="1">
                  <a:solidFill>
                    <a:schemeClr val="tx1"/>
                  </a:solidFill>
                </a:rPr>
                <a:t>customer</a:t>
              </a:r>
              <a:endParaRPr lang="en-US" altLang="ko-KR" sz="800" b="1">
                <a:solidFill>
                  <a:schemeClr val="tx1"/>
                </a:solidFill>
              </a:endParaRPr>
            </a:p>
          </p:txBody>
        </p:sp>
        <p:sp>
          <p:nvSpPr>
            <p:cNvPr id="5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400"/>
            </a:p>
          </p:txBody>
        </p:sp>
        <p:cxnSp>
          <p:nvCxnSpPr>
            <p:cNvPr id="54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20"/>
            <p:cNvCxnSpPr>
              <a:stCxn id="5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3"/>
          <p:cNvSpPr/>
          <p:nvPr/>
        </p:nvSpPr>
        <p:spPr>
          <a:xfrm>
            <a:off x="1138293" y="1690688"/>
            <a:ext cx="3857910" cy="25399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app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6" name="직사각형 40"/>
          <p:cNvSpPr/>
          <p:nvPr/>
        </p:nvSpPr>
        <p:spPr>
          <a:xfrm>
            <a:off x="2065020" y="1904999"/>
            <a:ext cx="887243" cy="573945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orderStatus</a:t>
            </a:r>
            <a:endParaRPr lang="en-US" altLang="ko-KR" sz="800" b="1">
              <a:solidFill>
                <a:schemeClr val="tx1"/>
              </a:solidFill>
            </a:endParaRPr>
          </a:p>
        </p:txBody>
      </p:sp>
      <p:sp>
        <p:nvSpPr>
          <p:cNvPr id="68" name="직사각형 14"/>
          <p:cNvSpPr/>
          <p:nvPr/>
        </p:nvSpPr>
        <p:spPr>
          <a:xfrm>
            <a:off x="2051413" y="3429000"/>
            <a:ext cx="900850" cy="5179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 b="1">
                <a:solidFill>
                  <a:schemeClr val="tx1"/>
                </a:solidFill>
              </a:rPr>
              <a:t>orderCancel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69" name="직사각형 13"/>
          <p:cNvSpPr/>
          <p:nvPr/>
        </p:nvSpPr>
        <p:spPr>
          <a:xfrm>
            <a:off x="3671149" y="3429000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OrderCancelled</a:t>
            </a:r>
            <a:endParaRPr lang="en-US" altLang="ko-KR" sz="800" b="1">
              <a:solidFill>
                <a:schemeClr val="tx1"/>
              </a:solidFill>
            </a:endParaRPr>
          </a:p>
        </p:txBody>
      </p:sp>
      <p:sp>
        <p:nvSpPr>
          <p:cNvPr id="70" name="직사각형 13"/>
          <p:cNvSpPr/>
          <p:nvPr/>
        </p:nvSpPr>
        <p:spPr>
          <a:xfrm>
            <a:off x="3671149" y="2701689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Ordered</a:t>
            </a:r>
            <a:endParaRPr lang="en-US" altLang="ko-KR" sz="800" b="1">
              <a:solidFill>
                <a:schemeClr val="tx1"/>
              </a:solidFill>
            </a:endParaRPr>
          </a:p>
        </p:txBody>
      </p:sp>
      <p:sp>
        <p:nvSpPr>
          <p:cNvPr id="71" name="직사각형 1"/>
          <p:cNvSpPr/>
          <p:nvPr/>
        </p:nvSpPr>
        <p:spPr>
          <a:xfrm>
            <a:off x="2813538" y="1990896"/>
            <a:ext cx="956074" cy="1859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>
                <a:solidFill>
                  <a:sysClr val="windowText" lastClr="000000"/>
                </a:solidFill>
              </a:rPr>
              <a:t>Order</a:t>
            </a:r>
            <a:endParaRPr lang="en-US" altLang="ko-KR" sz="110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1"/>
          <p:cNvSpPr/>
          <p:nvPr/>
        </p:nvSpPr>
        <p:spPr>
          <a:xfrm>
            <a:off x="2680648" y="5060780"/>
            <a:ext cx="1221309" cy="9699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>
                <a:solidFill>
                  <a:sysClr val="windowText" lastClr="000000"/>
                </a:solidFill>
              </a:rPr>
              <a:t>StoreManage</a:t>
            </a:r>
            <a:endParaRPr lang="en-US" altLang="ko-KR" sz="110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1"/>
          <p:cNvSpPr/>
          <p:nvPr/>
        </p:nvSpPr>
        <p:spPr>
          <a:xfrm>
            <a:off x="7310804" y="2784808"/>
            <a:ext cx="1146573" cy="8673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>
                <a:solidFill>
                  <a:sysClr val="windowText" lastClr="000000"/>
                </a:solidFill>
              </a:rPr>
              <a:t>Payment</a:t>
            </a:r>
            <a:endParaRPr lang="en-US" altLang="ko-KR" sz="110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14"/>
          <p:cNvSpPr/>
          <p:nvPr/>
        </p:nvSpPr>
        <p:spPr>
          <a:xfrm>
            <a:off x="6570137" y="2710089"/>
            <a:ext cx="900850" cy="5179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 b="1">
                <a:solidFill>
                  <a:schemeClr val="tx1"/>
                </a:solidFill>
              </a:rPr>
              <a:t>pay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76" name="직사각형 40"/>
          <p:cNvSpPr/>
          <p:nvPr/>
        </p:nvSpPr>
        <p:spPr>
          <a:xfrm>
            <a:off x="6583743" y="3399982"/>
            <a:ext cx="887243" cy="573945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payCancel</a:t>
            </a:r>
            <a:endParaRPr lang="en-US" altLang="ko-KR" sz="800" b="1">
              <a:solidFill>
                <a:schemeClr val="tx1"/>
              </a:solidFill>
            </a:endParaRPr>
          </a:p>
        </p:txBody>
      </p:sp>
      <p:sp>
        <p:nvSpPr>
          <p:cNvPr id="77" name="직사각형 40"/>
          <p:cNvSpPr/>
          <p:nvPr/>
        </p:nvSpPr>
        <p:spPr>
          <a:xfrm>
            <a:off x="2014716" y="4792583"/>
            <a:ext cx="887243" cy="573945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orderReceive</a:t>
            </a:r>
            <a:endParaRPr lang="en-US" altLang="ko-KR" sz="800" b="1">
              <a:solidFill>
                <a:schemeClr val="tx1"/>
              </a:solidFill>
            </a:endParaRPr>
          </a:p>
        </p:txBody>
      </p:sp>
      <p:sp>
        <p:nvSpPr>
          <p:cNvPr id="79" name="직사각형 13"/>
          <p:cNvSpPr/>
          <p:nvPr/>
        </p:nvSpPr>
        <p:spPr>
          <a:xfrm>
            <a:off x="8227030" y="2671330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payCompleted</a:t>
            </a:r>
            <a:endParaRPr lang="en-US" altLang="ko-KR" sz="800" b="1">
              <a:solidFill>
                <a:schemeClr val="tx1"/>
              </a:solidFill>
            </a:endParaRPr>
          </a:p>
        </p:txBody>
      </p:sp>
      <p:sp>
        <p:nvSpPr>
          <p:cNvPr id="80" name="직사각형 3"/>
          <p:cNvSpPr/>
          <p:nvPr/>
        </p:nvSpPr>
        <p:spPr>
          <a:xfrm>
            <a:off x="1138293" y="4665753"/>
            <a:ext cx="4305586" cy="18636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store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81" name="직사각형 3"/>
          <p:cNvSpPr/>
          <p:nvPr/>
        </p:nvSpPr>
        <p:spPr>
          <a:xfrm>
            <a:off x="6042730" y="2257425"/>
            <a:ext cx="4305586" cy="18636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pay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82" name="직사각형 13"/>
          <p:cNvSpPr/>
          <p:nvPr/>
        </p:nvSpPr>
        <p:spPr>
          <a:xfrm>
            <a:off x="8195523" y="3429000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payCancelled</a:t>
            </a:r>
            <a:endParaRPr lang="en-US" altLang="ko-KR" sz="800" b="1">
              <a:solidFill>
                <a:schemeClr val="tx1"/>
              </a:solidFill>
            </a:endParaRPr>
          </a:p>
        </p:txBody>
      </p:sp>
      <p:sp>
        <p:nvSpPr>
          <p:cNvPr id="83" name="직사각형 13"/>
          <p:cNvSpPr/>
          <p:nvPr/>
        </p:nvSpPr>
        <p:spPr>
          <a:xfrm>
            <a:off x="3671609" y="4859261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Shipped</a:t>
            </a:r>
            <a:endParaRPr lang="en-US" altLang="ko-KR" sz="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5630464" y="4405989"/>
            <a:ext cx="4652860" cy="2261079"/>
          </a:xfrm>
          <a:prstGeom prst="rect">
            <a:avLst/>
          </a:prstGeom>
          <a:solidFill>
            <a:schemeClr val="tx1">
              <a:lumMod val="80000"/>
              <a:lumOff val="20000"/>
              <a:alpha val="0"/>
            </a:schemeClr>
          </a:solidFill>
          <a:ln w="38100" algn="ctr">
            <a:solidFill>
              <a:srgbClr val="ff0000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–</a:t>
            </a:r>
            <a:r>
              <a:rPr lang="ko-KR" altLang="en-US"/>
              <a:t> 유비쿼터스 랭귀지(</a:t>
            </a:r>
            <a:r>
              <a:rPr lang="en-US" altLang="ko-KR"/>
              <a:t>DDD</a:t>
            </a:r>
            <a:r>
              <a:rPr lang="ko-KR" altLang="en-US"/>
              <a:t>)</a:t>
            </a:r>
            <a:endParaRPr lang="ko-KR" altLang="en-US"/>
          </a:p>
        </p:txBody>
      </p:sp>
      <p:sp>
        <p:nvSpPr>
          <p:cNvPr id="50" name="직사각형 14"/>
          <p:cNvSpPr/>
          <p:nvPr/>
        </p:nvSpPr>
        <p:spPr>
          <a:xfrm>
            <a:off x="2058217" y="2662464"/>
            <a:ext cx="900850" cy="5179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 b="1">
                <a:solidFill>
                  <a:schemeClr val="tx1"/>
                </a:solidFill>
              </a:rPr>
              <a:t>order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grpSp>
        <p:nvGrpSpPr>
          <p:cNvPr id="51" name="그룹 27"/>
          <p:cNvGrpSpPr/>
          <p:nvPr/>
        </p:nvGrpSpPr>
        <p:grpSpPr>
          <a:xfrm rot="0">
            <a:off x="1371775" y="2678021"/>
            <a:ext cx="679638" cy="1268894"/>
            <a:chOff x="194792" y="1921760"/>
            <a:chExt cx="1300163" cy="1257300"/>
          </a:xfrm>
        </p:grpSpPr>
        <p:sp>
          <p:nvSpPr>
            <p:cNvPr id="52" name="직사각형 18"/>
            <p:cNvSpPr/>
            <p:nvPr/>
          </p:nvSpPr>
          <p:spPr>
            <a:xfrm>
              <a:off x="194792" y="1921760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800" b="1">
                  <a:solidFill>
                    <a:schemeClr val="tx1"/>
                  </a:solidFill>
                </a:rPr>
                <a:t>customer</a:t>
              </a:r>
              <a:endParaRPr lang="en-US" altLang="ko-KR" sz="800" b="1">
                <a:solidFill>
                  <a:schemeClr val="tx1"/>
                </a:solidFill>
              </a:endParaRPr>
            </a:p>
          </p:txBody>
        </p:sp>
        <p:sp>
          <p:nvSpPr>
            <p:cNvPr id="5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400"/>
            </a:p>
          </p:txBody>
        </p:sp>
        <p:cxnSp>
          <p:nvCxnSpPr>
            <p:cNvPr id="54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20"/>
            <p:cNvCxnSpPr>
              <a:stCxn id="5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3"/>
          <p:cNvSpPr/>
          <p:nvPr/>
        </p:nvSpPr>
        <p:spPr>
          <a:xfrm>
            <a:off x="1138293" y="1690688"/>
            <a:ext cx="3857910" cy="25399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app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6" name="직사각형 40"/>
          <p:cNvSpPr/>
          <p:nvPr/>
        </p:nvSpPr>
        <p:spPr>
          <a:xfrm>
            <a:off x="2065020" y="1904999"/>
            <a:ext cx="887243" cy="573945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orderStatus</a:t>
            </a:r>
            <a:endParaRPr lang="en-US" altLang="ko-KR" sz="800" b="1">
              <a:solidFill>
                <a:schemeClr val="tx1"/>
              </a:solidFill>
            </a:endParaRPr>
          </a:p>
        </p:txBody>
      </p:sp>
      <p:sp>
        <p:nvSpPr>
          <p:cNvPr id="68" name="직사각형 14"/>
          <p:cNvSpPr/>
          <p:nvPr/>
        </p:nvSpPr>
        <p:spPr>
          <a:xfrm>
            <a:off x="2051413" y="3429000"/>
            <a:ext cx="900850" cy="5179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 b="1">
                <a:solidFill>
                  <a:schemeClr val="tx1"/>
                </a:solidFill>
              </a:rPr>
              <a:t>orderCancel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69" name="직사각형 13"/>
          <p:cNvSpPr/>
          <p:nvPr/>
        </p:nvSpPr>
        <p:spPr>
          <a:xfrm>
            <a:off x="3671149" y="3429000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OrderCancelled</a:t>
            </a:r>
            <a:endParaRPr lang="en-US" altLang="ko-KR" sz="800" b="1">
              <a:solidFill>
                <a:schemeClr val="tx1"/>
              </a:solidFill>
            </a:endParaRPr>
          </a:p>
        </p:txBody>
      </p:sp>
      <p:sp>
        <p:nvSpPr>
          <p:cNvPr id="70" name="직사각형 13"/>
          <p:cNvSpPr/>
          <p:nvPr/>
        </p:nvSpPr>
        <p:spPr>
          <a:xfrm>
            <a:off x="3671149" y="2701689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Ordered</a:t>
            </a:r>
            <a:endParaRPr lang="en-US" altLang="ko-KR" sz="800" b="1">
              <a:solidFill>
                <a:schemeClr val="tx1"/>
              </a:solidFill>
            </a:endParaRPr>
          </a:p>
        </p:txBody>
      </p:sp>
      <p:sp>
        <p:nvSpPr>
          <p:cNvPr id="71" name="직사각형 1"/>
          <p:cNvSpPr/>
          <p:nvPr/>
        </p:nvSpPr>
        <p:spPr>
          <a:xfrm>
            <a:off x="2813538" y="1990896"/>
            <a:ext cx="956074" cy="1859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>
                <a:solidFill>
                  <a:sysClr val="windowText" lastClr="000000"/>
                </a:solidFill>
              </a:rPr>
              <a:t>Order</a:t>
            </a:r>
            <a:endParaRPr lang="en-US" altLang="ko-KR" sz="110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1"/>
          <p:cNvSpPr/>
          <p:nvPr/>
        </p:nvSpPr>
        <p:spPr>
          <a:xfrm>
            <a:off x="2616158" y="5080669"/>
            <a:ext cx="1221309" cy="9699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>
                <a:solidFill>
                  <a:sysClr val="windowText" lastClr="000000"/>
                </a:solidFill>
              </a:rPr>
              <a:t>StoreManage</a:t>
            </a:r>
            <a:endParaRPr lang="en-US" altLang="ko-KR" sz="110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1"/>
          <p:cNvSpPr/>
          <p:nvPr/>
        </p:nvSpPr>
        <p:spPr>
          <a:xfrm>
            <a:off x="7324410" y="2268016"/>
            <a:ext cx="1146573" cy="8673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>
                <a:solidFill>
                  <a:sysClr val="windowText" lastClr="000000"/>
                </a:solidFill>
              </a:rPr>
              <a:t>Payment</a:t>
            </a:r>
            <a:endParaRPr lang="en-US" altLang="ko-KR" sz="110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14"/>
          <p:cNvSpPr/>
          <p:nvPr/>
        </p:nvSpPr>
        <p:spPr>
          <a:xfrm>
            <a:off x="6583743" y="2193297"/>
            <a:ext cx="900850" cy="5179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 b="1">
                <a:solidFill>
                  <a:schemeClr val="tx1"/>
                </a:solidFill>
              </a:rPr>
              <a:t>pay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76" name="직사각형 40"/>
          <p:cNvSpPr/>
          <p:nvPr/>
        </p:nvSpPr>
        <p:spPr>
          <a:xfrm>
            <a:off x="6597349" y="2883190"/>
            <a:ext cx="887243" cy="573945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payCancel</a:t>
            </a:r>
            <a:endParaRPr lang="en-US" altLang="ko-KR" sz="800" b="1">
              <a:solidFill>
                <a:schemeClr val="tx1"/>
              </a:solidFill>
            </a:endParaRPr>
          </a:p>
        </p:txBody>
      </p:sp>
      <p:sp>
        <p:nvSpPr>
          <p:cNvPr id="77" name="직사각형 40"/>
          <p:cNvSpPr/>
          <p:nvPr/>
        </p:nvSpPr>
        <p:spPr>
          <a:xfrm>
            <a:off x="1950226" y="4812472"/>
            <a:ext cx="887243" cy="573945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orderReceive</a:t>
            </a:r>
            <a:endParaRPr lang="en-US" altLang="ko-KR" sz="800" b="1">
              <a:solidFill>
                <a:schemeClr val="tx1"/>
              </a:solidFill>
            </a:endParaRPr>
          </a:p>
        </p:txBody>
      </p:sp>
      <p:sp>
        <p:nvSpPr>
          <p:cNvPr id="79" name="직사각형 13"/>
          <p:cNvSpPr/>
          <p:nvPr/>
        </p:nvSpPr>
        <p:spPr>
          <a:xfrm>
            <a:off x="8240636" y="2154538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payCompleted</a:t>
            </a:r>
            <a:endParaRPr lang="en-US" altLang="ko-KR" sz="800" b="1">
              <a:solidFill>
                <a:schemeClr val="tx1"/>
              </a:solidFill>
            </a:endParaRPr>
          </a:p>
        </p:txBody>
      </p:sp>
      <p:sp>
        <p:nvSpPr>
          <p:cNvPr id="80" name="직사각형 3"/>
          <p:cNvSpPr/>
          <p:nvPr/>
        </p:nvSpPr>
        <p:spPr>
          <a:xfrm>
            <a:off x="1073803" y="4685642"/>
            <a:ext cx="3922400" cy="18636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store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81" name="직사각형 3"/>
          <p:cNvSpPr/>
          <p:nvPr/>
        </p:nvSpPr>
        <p:spPr>
          <a:xfrm>
            <a:off x="5744904" y="1827543"/>
            <a:ext cx="4305586" cy="18636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pay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82" name="직사각형 13"/>
          <p:cNvSpPr/>
          <p:nvPr/>
        </p:nvSpPr>
        <p:spPr>
          <a:xfrm>
            <a:off x="8209129" y="2912208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payCancelled</a:t>
            </a:r>
            <a:endParaRPr lang="en-US" altLang="ko-KR" sz="800" b="1">
              <a:solidFill>
                <a:schemeClr val="tx1"/>
              </a:solidFill>
            </a:endParaRPr>
          </a:p>
        </p:txBody>
      </p:sp>
      <p:sp>
        <p:nvSpPr>
          <p:cNvPr id="83" name="직사각형 13"/>
          <p:cNvSpPr/>
          <p:nvPr/>
        </p:nvSpPr>
        <p:spPr>
          <a:xfrm>
            <a:off x="3607119" y="4879150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Shipped</a:t>
            </a:r>
            <a:endParaRPr lang="en-US" altLang="ko-KR" sz="800" b="1">
              <a:solidFill>
                <a:schemeClr val="tx1"/>
              </a:solidFill>
            </a:endParaRPr>
          </a:p>
        </p:txBody>
      </p:sp>
      <p:sp>
        <p:nvSpPr>
          <p:cNvPr id="84" name="직사각형 1"/>
          <p:cNvSpPr/>
          <p:nvPr/>
        </p:nvSpPr>
        <p:spPr>
          <a:xfrm>
            <a:off x="7338016" y="5074281"/>
            <a:ext cx="1146573" cy="8673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>
                <a:solidFill>
                  <a:sysClr val="windowText" lastClr="000000"/>
                </a:solidFill>
              </a:rPr>
              <a:t>Marketing</a:t>
            </a:r>
            <a:endParaRPr lang="en-US" altLang="ko-KR" sz="1100">
              <a:solidFill>
                <a:sysClr val="windowText" lastClr="000000"/>
              </a:solidFill>
            </a:endParaRPr>
          </a:p>
        </p:txBody>
      </p:sp>
      <p:sp>
        <p:nvSpPr>
          <p:cNvPr id="87" name="직사각형 13"/>
          <p:cNvSpPr/>
          <p:nvPr/>
        </p:nvSpPr>
        <p:spPr>
          <a:xfrm>
            <a:off x="8254241" y="4960803"/>
            <a:ext cx="1100875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PromoCompleted</a:t>
            </a:r>
            <a:endParaRPr lang="en-US" altLang="ko-KR" sz="800" b="1">
              <a:solidFill>
                <a:schemeClr val="tx1"/>
              </a:solidFill>
            </a:endParaRPr>
          </a:p>
        </p:txBody>
      </p:sp>
      <p:sp>
        <p:nvSpPr>
          <p:cNvPr id="88" name="직사각형 3"/>
          <p:cNvSpPr/>
          <p:nvPr/>
        </p:nvSpPr>
        <p:spPr>
          <a:xfrm>
            <a:off x="5758510" y="4633808"/>
            <a:ext cx="4305586" cy="18636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marketing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89" name="직사각형 13"/>
          <p:cNvSpPr/>
          <p:nvPr/>
        </p:nvSpPr>
        <p:spPr>
          <a:xfrm>
            <a:off x="8279885" y="5718473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promoCancelled</a:t>
            </a:r>
            <a:endParaRPr lang="en-US" altLang="ko-KR" sz="800" b="1">
              <a:solidFill>
                <a:schemeClr val="tx1"/>
              </a:solidFill>
            </a:endParaRPr>
          </a:p>
        </p:txBody>
      </p:sp>
      <p:sp>
        <p:nvSpPr>
          <p:cNvPr id="90" name="직사각형 40"/>
          <p:cNvSpPr/>
          <p:nvPr/>
        </p:nvSpPr>
        <p:spPr>
          <a:xfrm>
            <a:off x="6600071" y="4860661"/>
            <a:ext cx="887243" cy="573945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payCompleted</a:t>
            </a:r>
            <a:endParaRPr lang="en-US" altLang="ko-KR" sz="800" b="1">
              <a:solidFill>
                <a:schemeClr val="tx1"/>
              </a:solidFill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6160096" y="8228487"/>
            <a:ext cx="3195020" cy="424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rgbClr val="ff0000"/>
                </a:solidFill>
              </a:rPr>
              <a:t>*결제와 마케팅의 관계를 이해하기 쉽도록 </a:t>
            </a:r>
            <a:r>
              <a:rPr lang="en-US" altLang="ko-KR" sz="1100">
                <a:solidFill>
                  <a:srgbClr val="ff0000"/>
                </a:solidFill>
              </a:rPr>
              <a:t>payCompleted, PayCancelled</a:t>
            </a:r>
            <a:r>
              <a:rPr lang="ko-KR" altLang="en-US" sz="1100">
                <a:solidFill>
                  <a:srgbClr val="ff0000"/>
                </a:solidFill>
              </a:rPr>
              <a:t>로 명명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93" name="직사각형 14"/>
          <p:cNvSpPr/>
          <p:nvPr/>
        </p:nvSpPr>
        <p:spPr>
          <a:xfrm>
            <a:off x="6600071" y="5718473"/>
            <a:ext cx="900850" cy="5179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 b="1">
                <a:solidFill>
                  <a:schemeClr val="tx1"/>
                </a:solidFill>
              </a:rPr>
              <a:t>payCancelled</a:t>
            </a:r>
            <a:endParaRPr lang="en-US" altLang="ko-KR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801103" y="4463798"/>
            <a:ext cx="4652860" cy="2261079"/>
          </a:xfrm>
          <a:prstGeom prst="rect">
            <a:avLst/>
          </a:prstGeom>
          <a:solidFill>
            <a:schemeClr val="tx1">
              <a:lumMod val="80000"/>
              <a:lumOff val="20000"/>
              <a:alpha val="0"/>
            </a:schemeClr>
          </a:solidFill>
          <a:ln w="38100" algn="ctr">
            <a:solidFill>
              <a:srgbClr val="ff0000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853673" y="0"/>
            <a:ext cx="10866120" cy="91858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–</a:t>
            </a:r>
            <a:r>
              <a:rPr lang="ko-KR" altLang="en-US"/>
              <a:t> 바운디드컨텍스트</a:t>
            </a:r>
            <a:r>
              <a:rPr lang="en-US" altLang="ko-KR"/>
              <a:t>,View</a:t>
            </a:r>
            <a:endParaRPr lang="en-US" altLang="ko-KR"/>
          </a:p>
        </p:txBody>
      </p:sp>
      <p:sp>
        <p:nvSpPr>
          <p:cNvPr id="15" name="직사각형 14"/>
          <p:cNvSpPr/>
          <p:nvPr/>
        </p:nvSpPr>
        <p:spPr>
          <a:xfrm>
            <a:off x="2058217" y="2662464"/>
            <a:ext cx="900850" cy="5179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 b="1">
                <a:solidFill>
                  <a:schemeClr val="tx1"/>
                </a:solidFill>
              </a:rPr>
              <a:t>order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 rot="0">
            <a:off x="1371775" y="2678021"/>
            <a:ext cx="679638" cy="1268894"/>
            <a:chOff x="194792" y="1921760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0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800" b="1">
                  <a:solidFill>
                    <a:schemeClr val="tx1"/>
                  </a:solidFill>
                </a:rPr>
                <a:t>customer</a:t>
              </a:r>
              <a:endParaRPr lang="en-US" altLang="ko-KR" sz="800" b="1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400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1138293" y="1690688"/>
            <a:ext cx="3857910" cy="25399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app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065020" y="1904999"/>
            <a:ext cx="887243" cy="573945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orderStatus</a:t>
            </a:r>
            <a:endParaRPr lang="en-US" altLang="ko-KR" sz="800" b="1">
              <a:solidFill>
                <a:schemeClr val="tx1"/>
              </a:solidFill>
            </a:endParaRPr>
          </a:p>
        </p:txBody>
      </p:sp>
      <p:cxnSp>
        <p:nvCxnSpPr>
          <p:cNvPr id="46" name="꺾인 연결선[E] 45"/>
          <p:cNvCxnSpPr>
            <a:stCxn id="74" idx="3"/>
            <a:endCxn id="41" idx="0"/>
          </p:cNvCxnSpPr>
          <p:nvPr/>
        </p:nvCxnSpPr>
        <p:spPr>
          <a:xfrm flipH="1" flipV="1">
            <a:off x="2508655" y="1906571"/>
            <a:ext cx="6714476" cy="3192873"/>
          </a:xfrm>
          <a:prstGeom prst="bentConnector4">
            <a:avLst>
              <a:gd name="adj1" fmla="val -34353"/>
              <a:gd name="adj2" fmla="val 112974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14"/>
          <p:cNvSpPr/>
          <p:nvPr/>
        </p:nvSpPr>
        <p:spPr>
          <a:xfrm>
            <a:off x="2051413" y="3429000"/>
            <a:ext cx="900850" cy="5179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 b="1">
                <a:solidFill>
                  <a:schemeClr val="tx1"/>
                </a:solidFill>
              </a:rPr>
              <a:t>orderCancel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56" name="직사각형 13"/>
          <p:cNvSpPr/>
          <p:nvPr/>
        </p:nvSpPr>
        <p:spPr>
          <a:xfrm>
            <a:off x="3671149" y="3429000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OrderCancelled</a:t>
            </a:r>
            <a:endParaRPr lang="en-US" altLang="ko-KR" sz="800" b="1">
              <a:solidFill>
                <a:schemeClr val="tx1"/>
              </a:solidFill>
            </a:endParaRPr>
          </a:p>
        </p:txBody>
      </p:sp>
      <p:sp>
        <p:nvSpPr>
          <p:cNvPr id="57" name="직사각형 13"/>
          <p:cNvSpPr/>
          <p:nvPr/>
        </p:nvSpPr>
        <p:spPr>
          <a:xfrm>
            <a:off x="3671149" y="2701689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Ordered</a:t>
            </a:r>
            <a:endParaRPr lang="en-US" altLang="ko-KR" sz="800" b="1">
              <a:solidFill>
                <a:schemeClr val="tx1"/>
              </a:solidFill>
            </a:endParaRPr>
          </a:p>
        </p:txBody>
      </p:sp>
      <p:sp>
        <p:nvSpPr>
          <p:cNvPr id="58" name="직사각형 1"/>
          <p:cNvSpPr/>
          <p:nvPr/>
        </p:nvSpPr>
        <p:spPr>
          <a:xfrm>
            <a:off x="2813538" y="1990896"/>
            <a:ext cx="956074" cy="1859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>
                <a:solidFill>
                  <a:sysClr val="windowText" lastClr="000000"/>
                </a:solidFill>
              </a:rPr>
              <a:t>Order</a:t>
            </a:r>
            <a:endParaRPr lang="en-US" altLang="ko-KR" sz="110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1"/>
          <p:cNvSpPr/>
          <p:nvPr/>
        </p:nvSpPr>
        <p:spPr>
          <a:xfrm>
            <a:off x="7236069" y="5042005"/>
            <a:ext cx="1221309" cy="9699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>
                <a:solidFill>
                  <a:sysClr val="windowText" lastClr="000000"/>
                </a:solidFill>
              </a:rPr>
              <a:t>StoreManage</a:t>
            </a:r>
            <a:endParaRPr lang="en-US" altLang="ko-KR" sz="110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1"/>
          <p:cNvSpPr/>
          <p:nvPr/>
        </p:nvSpPr>
        <p:spPr>
          <a:xfrm>
            <a:off x="7310804" y="2784808"/>
            <a:ext cx="1146573" cy="8673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>
                <a:solidFill>
                  <a:sysClr val="windowText" lastClr="000000"/>
                </a:solidFill>
              </a:rPr>
              <a:t>Payment</a:t>
            </a:r>
            <a:endParaRPr lang="en-US" altLang="ko-KR" sz="1100">
              <a:solidFill>
                <a:sysClr val="windowText" lastClr="000000"/>
              </a:solidFill>
            </a:endParaRPr>
          </a:p>
        </p:txBody>
      </p:sp>
      <p:sp>
        <p:nvSpPr>
          <p:cNvPr id="66" name="직사각형 14"/>
          <p:cNvSpPr/>
          <p:nvPr/>
        </p:nvSpPr>
        <p:spPr>
          <a:xfrm>
            <a:off x="6570137" y="2710089"/>
            <a:ext cx="900850" cy="5179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 b="1">
                <a:solidFill>
                  <a:schemeClr val="tx1"/>
                </a:solidFill>
              </a:rPr>
              <a:t>pay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67" name="직사각형 40"/>
          <p:cNvSpPr/>
          <p:nvPr/>
        </p:nvSpPr>
        <p:spPr>
          <a:xfrm>
            <a:off x="6583743" y="3399982"/>
            <a:ext cx="887243" cy="573945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payCancel</a:t>
            </a:r>
            <a:endParaRPr lang="en-US" altLang="ko-KR" sz="800" b="1">
              <a:solidFill>
                <a:schemeClr val="tx1"/>
              </a:solidFill>
            </a:endParaRPr>
          </a:p>
        </p:txBody>
      </p:sp>
      <p:sp>
        <p:nvSpPr>
          <p:cNvPr id="68" name="직사각형 40"/>
          <p:cNvSpPr/>
          <p:nvPr/>
        </p:nvSpPr>
        <p:spPr>
          <a:xfrm>
            <a:off x="6570137" y="4773808"/>
            <a:ext cx="887243" cy="573945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orderReceive</a:t>
            </a:r>
            <a:endParaRPr lang="en-US" altLang="ko-KR" sz="800" b="1">
              <a:solidFill>
                <a:schemeClr val="tx1"/>
              </a:solidFill>
            </a:endParaRPr>
          </a:p>
        </p:txBody>
      </p:sp>
      <p:sp>
        <p:nvSpPr>
          <p:cNvPr id="70" name="직사각형 13"/>
          <p:cNvSpPr/>
          <p:nvPr/>
        </p:nvSpPr>
        <p:spPr>
          <a:xfrm>
            <a:off x="8227030" y="2671330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PayCompleted</a:t>
            </a:r>
            <a:endParaRPr lang="en-US" altLang="ko-KR" sz="800" b="1">
              <a:solidFill>
                <a:schemeClr val="tx1"/>
              </a:solidFill>
            </a:endParaRPr>
          </a:p>
        </p:txBody>
      </p:sp>
      <p:sp>
        <p:nvSpPr>
          <p:cNvPr id="71" name="직사각형 3"/>
          <p:cNvSpPr/>
          <p:nvPr/>
        </p:nvSpPr>
        <p:spPr>
          <a:xfrm>
            <a:off x="5693714" y="4646978"/>
            <a:ext cx="4305586" cy="18636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store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72" name="직사각형 3"/>
          <p:cNvSpPr/>
          <p:nvPr/>
        </p:nvSpPr>
        <p:spPr>
          <a:xfrm>
            <a:off x="5731298" y="2344335"/>
            <a:ext cx="4305586" cy="18636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pay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73" name="직사각형 13"/>
          <p:cNvSpPr/>
          <p:nvPr/>
        </p:nvSpPr>
        <p:spPr>
          <a:xfrm>
            <a:off x="8147898" y="3429000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PayCancelled</a:t>
            </a:r>
            <a:endParaRPr lang="en-US" altLang="ko-KR" sz="800" b="1">
              <a:solidFill>
                <a:schemeClr val="tx1"/>
              </a:solidFill>
            </a:endParaRPr>
          </a:p>
        </p:txBody>
      </p:sp>
      <p:sp>
        <p:nvSpPr>
          <p:cNvPr id="74" name="직사각형 13"/>
          <p:cNvSpPr/>
          <p:nvPr/>
        </p:nvSpPr>
        <p:spPr>
          <a:xfrm>
            <a:off x="8227030" y="4840486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Shipped</a:t>
            </a:r>
            <a:endParaRPr lang="en-US" altLang="ko-KR" sz="800" b="1">
              <a:solidFill>
                <a:schemeClr val="tx1"/>
              </a:solidFill>
            </a:endParaRPr>
          </a:p>
        </p:txBody>
      </p:sp>
      <p:cxnSp>
        <p:nvCxnSpPr>
          <p:cNvPr id="76" name="꺾인 연결선[E] 45"/>
          <p:cNvCxnSpPr>
            <a:stCxn id="73" idx="3"/>
            <a:endCxn id="41" idx="0"/>
          </p:cNvCxnSpPr>
          <p:nvPr/>
        </p:nvCxnSpPr>
        <p:spPr>
          <a:xfrm flipH="1" flipV="1">
            <a:off x="2508642" y="1904999"/>
            <a:ext cx="6635357" cy="1782959"/>
          </a:xfrm>
          <a:prstGeom prst="bentConnector4">
            <a:avLst>
              <a:gd name="adj1" fmla="val -19889"/>
              <a:gd name="adj2" fmla="val 107854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21"/>
          <p:cNvCxnSpPr>
            <a:stCxn id="57" idx="3"/>
            <a:endCxn id="66" idx="1"/>
          </p:cNvCxnSpPr>
          <p:nvPr/>
        </p:nvCxnSpPr>
        <p:spPr>
          <a:xfrm>
            <a:off x="4667250" y="2960648"/>
            <a:ext cx="1902887" cy="839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51"/>
          <p:cNvCxnSpPr>
            <a:stCxn id="56" idx="3"/>
            <a:endCxn id="67" idx="1"/>
          </p:cNvCxnSpPr>
          <p:nvPr/>
        </p:nvCxnSpPr>
        <p:spPr>
          <a:xfrm>
            <a:off x="4667250" y="3687958"/>
            <a:ext cx="1916493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51"/>
          <p:cNvCxnSpPr/>
          <p:nvPr/>
        </p:nvCxnSpPr>
        <p:spPr>
          <a:xfrm flipH="1">
            <a:off x="7043212" y="2920499"/>
            <a:ext cx="2209373" cy="1843518"/>
          </a:xfrm>
          <a:prstGeom prst="bentConnector4">
            <a:avLst>
              <a:gd name="adj1" fmla="val -72881"/>
              <a:gd name="adj2" fmla="val 80207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1"/>
          <p:cNvSpPr/>
          <p:nvPr/>
        </p:nvSpPr>
        <p:spPr>
          <a:xfrm>
            <a:off x="2508655" y="5132090"/>
            <a:ext cx="1146573" cy="8673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>
                <a:solidFill>
                  <a:sysClr val="windowText" lastClr="000000"/>
                </a:solidFill>
              </a:rPr>
              <a:t>Marketing</a:t>
            </a:r>
            <a:endParaRPr lang="en-US" altLang="ko-KR" sz="1100">
              <a:solidFill>
                <a:sysClr val="windowText" lastClr="000000"/>
              </a:solidFill>
            </a:endParaRPr>
          </a:p>
        </p:txBody>
      </p:sp>
      <p:sp>
        <p:nvSpPr>
          <p:cNvPr id="83" name="직사각형 13"/>
          <p:cNvSpPr/>
          <p:nvPr/>
        </p:nvSpPr>
        <p:spPr>
          <a:xfrm>
            <a:off x="3424880" y="5018612"/>
            <a:ext cx="1100875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PromoCompleted</a:t>
            </a:r>
            <a:endParaRPr lang="en-US" altLang="ko-KR" sz="800" b="1">
              <a:solidFill>
                <a:schemeClr val="tx1"/>
              </a:solidFill>
            </a:endParaRPr>
          </a:p>
        </p:txBody>
      </p:sp>
      <p:sp>
        <p:nvSpPr>
          <p:cNvPr id="84" name="직사각형 3"/>
          <p:cNvSpPr/>
          <p:nvPr/>
        </p:nvSpPr>
        <p:spPr>
          <a:xfrm>
            <a:off x="929149" y="4691617"/>
            <a:ext cx="4305586" cy="18636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marketing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85" name="직사각형 13"/>
          <p:cNvSpPr/>
          <p:nvPr/>
        </p:nvSpPr>
        <p:spPr>
          <a:xfrm>
            <a:off x="3450524" y="5776282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promoCancelled</a:t>
            </a:r>
            <a:endParaRPr lang="en-US" altLang="ko-KR" sz="800" b="1">
              <a:solidFill>
                <a:schemeClr val="tx1"/>
              </a:solidFill>
            </a:endParaRPr>
          </a:p>
        </p:txBody>
      </p:sp>
      <p:sp>
        <p:nvSpPr>
          <p:cNvPr id="86" name="직사각형 40"/>
          <p:cNvSpPr/>
          <p:nvPr/>
        </p:nvSpPr>
        <p:spPr>
          <a:xfrm>
            <a:off x="1770710" y="4918470"/>
            <a:ext cx="887243" cy="573945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payCompleted</a:t>
            </a:r>
            <a:endParaRPr lang="en-US" altLang="ko-KR" sz="800" b="1">
              <a:solidFill>
                <a:schemeClr val="tx1"/>
              </a:solidFill>
            </a:endParaRPr>
          </a:p>
        </p:txBody>
      </p:sp>
      <p:cxnSp>
        <p:nvCxnSpPr>
          <p:cNvPr id="88" name="꺾인 연결선[E] 45"/>
          <p:cNvCxnSpPr>
            <a:stCxn id="73" idx="2"/>
            <a:endCxn id="86" idx="0"/>
          </p:cNvCxnSpPr>
          <p:nvPr/>
        </p:nvCxnSpPr>
        <p:spPr>
          <a:xfrm rot="5400000">
            <a:off x="4944365" y="1216887"/>
            <a:ext cx="971550" cy="6431616"/>
          </a:xfrm>
          <a:prstGeom prst="bentConnector3">
            <a:avLst>
              <a:gd name="adj1" fmla="val 36687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14"/>
          <p:cNvSpPr/>
          <p:nvPr/>
        </p:nvSpPr>
        <p:spPr>
          <a:xfrm>
            <a:off x="1770710" y="5776282"/>
            <a:ext cx="900850" cy="5179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 b="1">
                <a:solidFill>
                  <a:schemeClr val="tx1"/>
                </a:solidFill>
              </a:rPr>
              <a:t>payCancel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cxnSp>
        <p:nvCxnSpPr>
          <p:cNvPr id="91" name="꺾인 연결선[E] 21"/>
          <p:cNvCxnSpPr>
            <a:stCxn id="70" idx="3"/>
          </p:cNvCxnSpPr>
          <p:nvPr/>
        </p:nvCxnSpPr>
        <p:spPr>
          <a:xfrm flipH="1" flipV="1">
            <a:off x="440531" y="1041796"/>
            <a:ext cx="8782599" cy="1888492"/>
          </a:xfrm>
          <a:prstGeom prst="bentConnector3">
            <a:avLst>
              <a:gd name="adj1" fmla="val -158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[E] 21"/>
          <p:cNvCxnSpPr>
            <a:endCxn id="90" idx="1"/>
          </p:cNvCxnSpPr>
          <p:nvPr/>
        </p:nvCxnSpPr>
        <p:spPr>
          <a:xfrm rot="16200000" flipH="1">
            <a:off x="-1391101" y="2873429"/>
            <a:ext cx="4993444" cy="1330179"/>
          </a:xfrm>
          <a:prstGeom prst="bentConnector2">
            <a:avLst/>
          </a:prstGeom>
          <a:ln w="28575"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[E] 45"/>
          <p:cNvCxnSpPr>
            <a:stCxn id="83" idx="3"/>
            <a:endCxn id="41" idx="0"/>
          </p:cNvCxnSpPr>
          <p:nvPr/>
        </p:nvCxnSpPr>
        <p:spPr>
          <a:xfrm flipH="1" flipV="1">
            <a:off x="2508641" y="1904999"/>
            <a:ext cx="2017113" cy="3372571"/>
          </a:xfrm>
          <a:prstGeom prst="bentConnector4">
            <a:avLst>
              <a:gd name="adj1" fmla="val -29873"/>
              <a:gd name="adj2" fmla="val 117837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[E] 45"/>
          <p:cNvCxnSpPr>
            <a:stCxn id="85" idx="3"/>
            <a:endCxn id="41" idx="0"/>
          </p:cNvCxnSpPr>
          <p:nvPr/>
        </p:nvCxnSpPr>
        <p:spPr>
          <a:xfrm flipH="1" flipV="1">
            <a:off x="2508641" y="1904999"/>
            <a:ext cx="1937983" cy="4130241"/>
          </a:xfrm>
          <a:prstGeom prst="bentConnector4">
            <a:avLst>
              <a:gd name="adj1" fmla="val -46257"/>
              <a:gd name="adj2" fmla="val 117838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3"/>
          <p:cNvSpPr/>
          <p:nvPr/>
        </p:nvSpPr>
        <p:spPr>
          <a:xfrm>
            <a:off x="10224081" y="5239398"/>
            <a:ext cx="1495712" cy="12712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customer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96" name="직사각형 14"/>
          <p:cNvSpPr/>
          <p:nvPr/>
        </p:nvSpPr>
        <p:spPr>
          <a:xfrm>
            <a:off x="10521512" y="5565763"/>
            <a:ext cx="900850" cy="728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 b="1">
                <a:solidFill>
                  <a:schemeClr val="tx1"/>
                </a:solidFill>
              </a:rPr>
              <a:t>customer</a:t>
            </a:r>
            <a:endParaRPr lang="en-US" altLang="ko-KR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/>
          <p:nvPr/>
        </p:nvSpPr>
        <p:spPr>
          <a:xfrm>
            <a:off x="1570668" y="112568"/>
            <a:ext cx="8783782" cy="944562"/>
          </a:xfrm>
          <a:prstGeom prst="rect">
            <a:avLst/>
          </a:prstGeom>
        </p:spPr>
        <p:txBody>
          <a:bodyPr vert="horz" lIns="91440" tIns="45720" rIns="91440" bIns="45720" anchor="b">
            <a:normAutofit fontScale="90000" lnSpcReduction="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ctr" defTabSz="91440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/>
              <a:t>기능 요구사항 검증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3021" y="1586128"/>
            <a:ext cx="3731634" cy="95514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 lang="ko-KR" altLang="en-US"/>
            </a:pPr>
            <a:r>
              <a:rPr lang="ko-KR" altLang="en-US" sz="1900"/>
              <a:t>요구사항별로 모든 나래이션이 가능한지 검증함</a:t>
            </a:r>
            <a:endParaRPr lang="ko-KR" altLang="en-US" sz="1900"/>
          </a:p>
          <a:p>
            <a:pPr marL="342900" indent="-342900">
              <a:buAutoNum type="arabicPeriod"/>
              <a:defRPr lang="ko-KR" altLang="en-US"/>
            </a:pPr>
            <a:r>
              <a:rPr lang="ko-KR" altLang="en-US" sz="1900"/>
              <a:t>기능 요구사항별로 패스 표시</a:t>
            </a:r>
            <a:endParaRPr lang="en-US" altLang="ko-KR" sz="1900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94654" y="1303135"/>
            <a:ext cx="8223497" cy="545961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06970" y="1412490"/>
            <a:ext cx="8058782" cy="53502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906970" y="121227"/>
            <a:ext cx="4608366" cy="108310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시나리오 검증</a:t>
            </a:r>
            <a:r>
              <a:rPr lang="en-US" altLang="ko-KR"/>
              <a:t>(1)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8768" y="1662099"/>
            <a:ext cx="3705888" cy="4248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ko-KR" altLang="en-US" sz="1900"/>
              <a:t>고객이 </a:t>
            </a:r>
            <a:r>
              <a:rPr lang="en-US" altLang="ko-KR" sz="1900"/>
              <a:t>APP</a:t>
            </a:r>
            <a:r>
              <a:rPr lang="ko-KR" altLang="en-US" sz="1900"/>
              <a:t>에서 폰을 주문한다</a:t>
            </a:r>
            <a:r>
              <a:rPr lang="en-US" altLang="ko-KR" sz="1900"/>
              <a:t>.</a:t>
            </a:r>
            <a:endParaRPr lang="en-US" altLang="ko-KR" sz="1900"/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  <a:defRPr lang="ko-KR" altLang="en-US"/>
            </a:pPr>
            <a:r>
              <a:rPr lang="ko-KR" altLang="en-US" sz="1900"/>
              <a:t>고객이 결제한다</a:t>
            </a:r>
            <a:r>
              <a:rPr lang="en-US" altLang="ko-KR" sz="1900"/>
              <a:t>.</a:t>
            </a:r>
            <a:endParaRPr lang="en-US" altLang="ko-KR" sz="1900"/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  <a:defRPr lang="ko-KR" altLang="en-US"/>
            </a:pPr>
            <a:r>
              <a:rPr lang="ko-KR" altLang="en-US" sz="1900"/>
              <a:t>결제가 되면 주문 내역이 대리점에 전달된다</a:t>
            </a:r>
            <a:r>
              <a:rPr lang="en-US" altLang="ko-KR" sz="1900"/>
              <a:t>.</a:t>
            </a:r>
            <a:endParaRPr lang="en-US" altLang="ko-KR" sz="1900"/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30000"/>
              </a:spcBef>
              <a:buFont typeface="+mj-lt"/>
              <a:buAutoNum type="arabicPeriod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900" b="0" i="0" kern="1200" spc="5" mc:Ignorable="hp" hp:hslEmbossed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대리점에 주문 정보가 도착하면 배송한다.</a:t>
            </a:r>
            <a:endParaRPr lang="ko-KR" altLang="en-US" sz="1900"/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  <a:defRPr lang="ko-KR" altLang="en-US"/>
            </a:pPr>
            <a:r>
              <a:rPr lang="ko-KR" altLang="en-US" sz="1900"/>
              <a:t>배송이 되면 </a:t>
            </a:r>
            <a:r>
              <a:rPr lang="en-US" altLang="ko-KR" sz="1900"/>
              <a:t>APP</a:t>
            </a:r>
            <a:r>
              <a:rPr lang="ko-KR" altLang="en-US" sz="1900"/>
              <a:t>에서 배송상태를 조회할 수 있다.</a:t>
            </a:r>
            <a:endParaRPr lang="ko-KR" altLang="en-US" sz="1900"/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  <a:defRPr lang="ko-KR" altLang="en-US"/>
            </a:pPr>
            <a:endParaRPr lang="en-US" altLang="ko-KR"/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5174456" y="3056334"/>
            <a:ext cx="6022776" cy="2797969"/>
          </a:xfrm>
          <a:custGeom>
            <a:avLst/>
            <a:gdLst>
              <a:gd name="connsiteX0" fmla="*/ -4978 w 6022776"/>
              <a:gd name="connsiteY0" fmla="*/ 60938 h 2797969"/>
              <a:gd name="connsiteX1" fmla="*/ 523226 w 6022776"/>
              <a:gd name="connsiteY1" fmla="*/ 60938 h 2797969"/>
              <a:gd name="connsiteX2" fmla="*/ 540544 w 6022776"/>
              <a:gd name="connsiteY2" fmla="*/ 52279 h 2797969"/>
              <a:gd name="connsiteX3" fmla="*/ 1614271 w 6022776"/>
              <a:gd name="connsiteY3" fmla="*/ 52279 h 2797969"/>
              <a:gd name="connsiteX4" fmla="*/ 1631589 w 6022776"/>
              <a:gd name="connsiteY4" fmla="*/ 43620 h 2797969"/>
              <a:gd name="connsiteX5" fmla="*/ 1839407 w 6022776"/>
              <a:gd name="connsiteY5" fmla="*/ 43620 h 2797969"/>
              <a:gd name="connsiteX6" fmla="*/ 1856726 w 6022776"/>
              <a:gd name="connsiteY6" fmla="*/ 34961 h 2797969"/>
              <a:gd name="connsiteX7" fmla="*/ 2203089 w 6022776"/>
              <a:gd name="connsiteY7" fmla="*/ 34961 h 2797969"/>
              <a:gd name="connsiteX8" fmla="*/ 2220408 w 6022776"/>
              <a:gd name="connsiteY8" fmla="*/ 26302 h 2797969"/>
              <a:gd name="connsiteX9" fmla="*/ 2713976 w 6022776"/>
              <a:gd name="connsiteY9" fmla="*/ 26302 h 2797969"/>
              <a:gd name="connsiteX10" fmla="*/ 2739953 w 6022776"/>
              <a:gd name="connsiteY10" fmla="*/ 34961 h 2797969"/>
              <a:gd name="connsiteX11" fmla="*/ 3017043 w 6022776"/>
              <a:gd name="connsiteY11" fmla="*/ 34961 h 2797969"/>
              <a:gd name="connsiteX12" fmla="*/ 3034362 w 6022776"/>
              <a:gd name="connsiteY12" fmla="*/ 26302 h 2797969"/>
              <a:gd name="connsiteX13" fmla="*/ 3250839 w 6022776"/>
              <a:gd name="connsiteY13" fmla="*/ 17643 h 2797969"/>
              <a:gd name="connsiteX14" fmla="*/ 3285476 w 6022776"/>
              <a:gd name="connsiteY14" fmla="*/ 8984 h 2797969"/>
              <a:gd name="connsiteX15" fmla="*/ 3294134 w 6022776"/>
              <a:gd name="connsiteY15" fmla="*/ 325 h 2797969"/>
              <a:gd name="connsiteX16" fmla="*/ 3458657 w 6022776"/>
              <a:gd name="connsiteY16" fmla="*/ 325 h 2797969"/>
              <a:gd name="connsiteX17" fmla="*/ 3467317 w 6022776"/>
              <a:gd name="connsiteY17" fmla="*/ 8984 h 2797969"/>
              <a:gd name="connsiteX18" fmla="*/ 3527929 w 6022776"/>
              <a:gd name="connsiteY18" fmla="*/ 8984 h 2797969"/>
              <a:gd name="connsiteX19" fmla="*/ 3536589 w 6022776"/>
              <a:gd name="connsiteY19" fmla="*/ 17643 h 2797969"/>
              <a:gd name="connsiteX20" fmla="*/ 3562567 w 6022776"/>
              <a:gd name="connsiteY20" fmla="*/ 17643 h 2797969"/>
              <a:gd name="connsiteX21" fmla="*/ 3571226 w 6022776"/>
              <a:gd name="connsiteY21" fmla="*/ 26302 h 2797969"/>
              <a:gd name="connsiteX22" fmla="*/ 3614520 w 6022776"/>
              <a:gd name="connsiteY22" fmla="*/ 26302 h 2797969"/>
              <a:gd name="connsiteX23" fmla="*/ 3631839 w 6022776"/>
              <a:gd name="connsiteY23" fmla="*/ 34961 h 2797969"/>
              <a:gd name="connsiteX24" fmla="*/ 3718429 w 6022776"/>
              <a:gd name="connsiteY24" fmla="*/ 43620 h 2797969"/>
              <a:gd name="connsiteX25" fmla="*/ 3787703 w 6022776"/>
              <a:gd name="connsiteY25" fmla="*/ 52279 h 2797969"/>
              <a:gd name="connsiteX26" fmla="*/ 3805020 w 6022776"/>
              <a:gd name="connsiteY26" fmla="*/ 52279 h 2797969"/>
              <a:gd name="connsiteX27" fmla="*/ 3813679 w 6022776"/>
              <a:gd name="connsiteY27" fmla="*/ 60938 h 2797969"/>
              <a:gd name="connsiteX28" fmla="*/ 3830998 w 6022776"/>
              <a:gd name="connsiteY28" fmla="*/ 69598 h 2797969"/>
              <a:gd name="connsiteX29" fmla="*/ 4116748 w 6022776"/>
              <a:gd name="connsiteY29" fmla="*/ 78257 h 2797969"/>
              <a:gd name="connsiteX30" fmla="*/ 4142726 w 6022776"/>
              <a:gd name="connsiteY30" fmla="*/ 86916 h 2797969"/>
              <a:gd name="connsiteX31" fmla="*/ 4454453 w 6022776"/>
              <a:gd name="connsiteY31" fmla="*/ 86916 h 2797969"/>
              <a:gd name="connsiteX32" fmla="*/ 4480429 w 6022776"/>
              <a:gd name="connsiteY32" fmla="*/ 78257 h 2797969"/>
              <a:gd name="connsiteX33" fmla="*/ 4489089 w 6022776"/>
              <a:gd name="connsiteY33" fmla="*/ 69598 h 2797969"/>
              <a:gd name="connsiteX34" fmla="*/ 4878748 w 6022776"/>
              <a:gd name="connsiteY34" fmla="*/ 69598 h 2797969"/>
              <a:gd name="connsiteX35" fmla="*/ 4887407 w 6022776"/>
              <a:gd name="connsiteY35" fmla="*/ 78257 h 2797969"/>
              <a:gd name="connsiteX36" fmla="*/ 4965339 w 6022776"/>
              <a:gd name="connsiteY36" fmla="*/ 78257 h 2797969"/>
              <a:gd name="connsiteX37" fmla="*/ 4973998 w 6022776"/>
              <a:gd name="connsiteY37" fmla="*/ 86916 h 2797969"/>
              <a:gd name="connsiteX38" fmla="*/ 4999976 w 6022776"/>
              <a:gd name="connsiteY38" fmla="*/ 86916 h 2797969"/>
              <a:gd name="connsiteX39" fmla="*/ 5008634 w 6022776"/>
              <a:gd name="connsiteY39" fmla="*/ 95575 h 2797969"/>
              <a:gd name="connsiteX40" fmla="*/ 5017293 w 6022776"/>
              <a:gd name="connsiteY40" fmla="*/ 104234 h 2797969"/>
              <a:gd name="connsiteX41" fmla="*/ 5034613 w 6022776"/>
              <a:gd name="connsiteY41" fmla="*/ 112893 h 2797969"/>
              <a:gd name="connsiteX42" fmla="*/ 5060589 w 6022776"/>
              <a:gd name="connsiteY42" fmla="*/ 121552 h 2797969"/>
              <a:gd name="connsiteX43" fmla="*/ 5086567 w 6022776"/>
              <a:gd name="connsiteY43" fmla="*/ 130211 h 2797969"/>
              <a:gd name="connsiteX44" fmla="*/ 5103884 w 6022776"/>
              <a:gd name="connsiteY44" fmla="*/ 138870 h 2797969"/>
              <a:gd name="connsiteX45" fmla="*/ 5112543 w 6022776"/>
              <a:gd name="connsiteY45" fmla="*/ 147529 h 2797969"/>
              <a:gd name="connsiteX46" fmla="*/ 5164498 w 6022776"/>
              <a:gd name="connsiteY46" fmla="*/ 147529 h 2797969"/>
              <a:gd name="connsiteX47" fmla="*/ 5173157 w 6022776"/>
              <a:gd name="connsiteY47" fmla="*/ 156188 h 2797969"/>
              <a:gd name="connsiteX48" fmla="*/ 5216453 w 6022776"/>
              <a:gd name="connsiteY48" fmla="*/ 156188 h 2797969"/>
              <a:gd name="connsiteX49" fmla="*/ 5233769 w 6022776"/>
              <a:gd name="connsiteY49" fmla="*/ 164848 h 2797969"/>
              <a:gd name="connsiteX50" fmla="*/ 5277067 w 6022776"/>
              <a:gd name="connsiteY50" fmla="*/ 164848 h 2797969"/>
              <a:gd name="connsiteX51" fmla="*/ 5285726 w 6022776"/>
              <a:gd name="connsiteY51" fmla="*/ 173507 h 2797969"/>
              <a:gd name="connsiteX52" fmla="*/ 5294384 w 6022776"/>
              <a:gd name="connsiteY52" fmla="*/ 182166 h 2797969"/>
              <a:gd name="connsiteX53" fmla="*/ 5337679 w 6022776"/>
              <a:gd name="connsiteY53" fmla="*/ 190825 h 2797969"/>
              <a:gd name="connsiteX54" fmla="*/ 5458907 w 6022776"/>
              <a:gd name="connsiteY54" fmla="*/ 190825 h 2797969"/>
              <a:gd name="connsiteX55" fmla="*/ 5476226 w 6022776"/>
              <a:gd name="connsiteY55" fmla="*/ 199484 h 2797969"/>
              <a:gd name="connsiteX56" fmla="*/ 5493543 w 6022776"/>
              <a:gd name="connsiteY56" fmla="*/ 199484 h 2797969"/>
              <a:gd name="connsiteX57" fmla="*/ 5510862 w 6022776"/>
              <a:gd name="connsiteY57" fmla="*/ 208143 h 2797969"/>
              <a:gd name="connsiteX58" fmla="*/ 5528179 w 6022776"/>
              <a:gd name="connsiteY58" fmla="*/ 216802 h 2797969"/>
              <a:gd name="connsiteX59" fmla="*/ 5554157 w 6022776"/>
              <a:gd name="connsiteY59" fmla="*/ 216802 h 2797969"/>
              <a:gd name="connsiteX60" fmla="*/ 5571476 w 6022776"/>
              <a:gd name="connsiteY60" fmla="*/ 225461 h 2797969"/>
              <a:gd name="connsiteX61" fmla="*/ 5588793 w 6022776"/>
              <a:gd name="connsiteY61" fmla="*/ 234120 h 2797969"/>
              <a:gd name="connsiteX62" fmla="*/ 5597453 w 6022776"/>
              <a:gd name="connsiteY62" fmla="*/ 234120 h 2797969"/>
              <a:gd name="connsiteX63" fmla="*/ 5623429 w 6022776"/>
              <a:gd name="connsiteY63" fmla="*/ 242779 h 2797969"/>
              <a:gd name="connsiteX64" fmla="*/ 5640748 w 6022776"/>
              <a:gd name="connsiteY64" fmla="*/ 251438 h 2797969"/>
              <a:gd name="connsiteX65" fmla="*/ 5658067 w 6022776"/>
              <a:gd name="connsiteY65" fmla="*/ 260098 h 2797969"/>
              <a:gd name="connsiteX66" fmla="*/ 5666726 w 6022776"/>
              <a:gd name="connsiteY66" fmla="*/ 260098 h 2797969"/>
              <a:gd name="connsiteX67" fmla="*/ 5684043 w 6022776"/>
              <a:gd name="connsiteY67" fmla="*/ 268757 h 2797969"/>
              <a:gd name="connsiteX68" fmla="*/ 5701362 w 6022776"/>
              <a:gd name="connsiteY68" fmla="*/ 277416 h 2797969"/>
              <a:gd name="connsiteX69" fmla="*/ 5718679 w 6022776"/>
              <a:gd name="connsiteY69" fmla="*/ 286075 h 2797969"/>
              <a:gd name="connsiteX70" fmla="*/ 5744657 w 6022776"/>
              <a:gd name="connsiteY70" fmla="*/ 294734 h 2797969"/>
              <a:gd name="connsiteX71" fmla="*/ 5761976 w 6022776"/>
              <a:gd name="connsiteY71" fmla="*/ 303393 h 2797969"/>
              <a:gd name="connsiteX72" fmla="*/ 5770634 w 6022776"/>
              <a:gd name="connsiteY72" fmla="*/ 312052 h 2797969"/>
              <a:gd name="connsiteX73" fmla="*/ 5796613 w 6022776"/>
              <a:gd name="connsiteY73" fmla="*/ 320711 h 2797969"/>
              <a:gd name="connsiteX74" fmla="*/ 5822589 w 6022776"/>
              <a:gd name="connsiteY74" fmla="*/ 329370 h 2797969"/>
              <a:gd name="connsiteX75" fmla="*/ 5857226 w 6022776"/>
              <a:gd name="connsiteY75" fmla="*/ 346688 h 2797969"/>
              <a:gd name="connsiteX76" fmla="*/ 5883203 w 6022776"/>
              <a:gd name="connsiteY76" fmla="*/ 364007 h 2797969"/>
              <a:gd name="connsiteX77" fmla="*/ 5909179 w 6022776"/>
              <a:gd name="connsiteY77" fmla="*/ 381325 h 2797969"/>
              <a:gd name="connsiteX78" fmla="*/ 5917839 w 6022776"/>
              <a:gd name="connsiteY78" fmla="*/ 381325 h 2797969"/>
              <a:gd name="connsiteX79" fmla="*/ 5943817 w 6022776"/>
              <a:gd name="connsiteY79" fmla="*/ 398643 h 2797969"/>
              <a:gd name="connsiteX80" fmla="*/ 5969793 w 6022776"/>
              <a:gd name="connsiteY80" fmla="*/ 407302 h 2797969"/>
              <a:gd name="connsiteX81" fmla="*/ 5978453 w 6022776"/>
              <a:gd name="connsiteY81" fmla="*/ 424620 h 2797969"/>
              <a:gd name="connsiteX82" fmla="*/ 5995769 w 6022776"/>
              <a:gd name="connsiteY82" fmla="*/ 433279 h 2797969"/>
              <a:gd name="connsiteX83" fmla="*/ 6004429 w 6022776"/>
              <a:gd name="connsiteY83" fmla="*/ 441938 h 2797969"/>
              <a:gd name="connsiteX84" fmla="*/ 6004429 w 6022776"/>
              <a:gd name="connsiteY84" fmla="*/ 450598 h 2797969"/>
              <a:gd name="connsiteX85" fmla="*/ 6013090 w 6022776"/>
              <a:gd name="connsiteY85" fmla="*/ 459256 h 2797969"/>
              <a:gd name="connsiteX86" fmla="*/ 6013090 w 6022776"/>
              <a:gd name="connsiteY86" fmla="*/ 502552 h 2797969"/>
              <a:gd name="connsiteX87" fmla="*/ 6021748 w 6022776"/>
              <a:gd name="connsiteY87" fmla="*/ 537188 h 2797969"/>
              <a:gd name="connsiteX88" fmla="*/ 6021748 w 6022776"/>
              <a:gd name="connsiteY88" fmla="*/ 623780 h 2797969"/>
              <a:gd name="connsiteX89" fmla="*/ 6013090 w 6022776"/>
              <a:gd name="connsiteY89" fmla="*/ 649757 h 2797969"/>
              <a:gd name="connsiteX90" fmla="*/ 6013090 w 6022776"/>
              <a:gd name="connsiteY90" fmla="*/ 684393 h 2797969"/>
              <a:gd name="connsiteX91" fmla="*/ 5995769 w 6022776"/>
              <a:gd name="connsiteY91" fmla="*/ 701712 h 2797969"/>
              <a:gd name="connsiteX92" fmla="*/ 5987113 w 6022776"/>
              <a:gd name="connsiteY92" fmla="*/ 753665 h 2797969"/>
              <a:gd name="connsiteX93" fmla="*/ 5987113 w 6022776"/>
              <a:gd name="connsiteY93" fmla="*/ 1316507 h 2797969"/>
              <a:gd name="connsiteX94" fmla="*/ 5978453 w 6022776"/>
              <a:gd name="connsiteY94" fmla="*/ 1333825 h 2797969"/>
              <a:gd name="connsiteX95" fmla="*/ 5969793 w 6022776"/>
              <a:gd name="connsiteY95" fmla="*/ 1342484 h 2797969"/>
              <a:gd name="connsiteX96" fmla="*/ 5969793 w 6022776"/>
              <a:gd name="connsiteY96" fmla="*/ 1368461 h 2797969"/>
              <a:gd name="connsiteX97" fmla="*/ 5961134 w 6022776"/>
              <a:gd name="connsiteY97" fmla="*/ 1385779 h 2797969"/>
              <a:gd name="connsiteX98" fmla="*/ 5952476 w 6022776"/>
              <a:gd name="connsiteY98" fmla="*/ 1394438 h 2797969"/>
              <a:gd name="connsiteX99" fmla="*/ 5943817 w 6022776"/>
              <a:gd name="connsiteY99" fmla="*/ 1429075 h 2797969"/>
              <a:gd name="connsiteX100" fmla="*/ 5935157 w 6022776"/>
              <a:gd name="connsiteY100" fmla="*/ 1446393 h 2797969"/>
              <a:gd name="connsiteX101" fmla="*/ 5935157 w 6022776"/>
              <a:gd name="connsiteY101" fmla="*/ 1472370 h 2797969"/>
              <a:gd name="connsiteX102" fmla="*/ 5926498 w 6022776"/>
              <a:gd name="connsiteY102" fmla="*/ 1481029 h 2797969"/>
              <a:gd name="connsiteX103" fmla="*/ 5917839 w 6022776"/>
              <a:gd name="connsiteY103" fmla="*/ 1489688 h 2797969"/>
              <a:gd name="connsiteX104" fmla="*/ 5917839 w 6022776"/>
              <a:gd name="connsiteY104" fmla="*/ 1498348 h 2797969"/>
              <a:gd name="connsiteX105" fmla="*/ 5900520 w 6022776"/>
              <a:gd name="connsiteY105" fmla="*/ 1515666 h 2797969"/>
              <a:gd name="connsiteX106" fmla="*/ 5900520 w 6022776"/>
              <a:gd name="connsiteY106" fmla="*/ 1524325 h 2797969"/>
              <a:gd name="connsiteX107" fmla="*/ 5891862 w 6022776"/>
              <a:gd name="connsiteY107" fmla="*/ 1532984 h 2797969"/>
              <a:gd name="connsiteX108" fmla="*/ 5891862 w 6022776"/>
              <a:gd name="connsiteY108" fmla="*/ 1541643 h 2797969"/>
              <a:gd name="connsiteX109" fmla="*/ 5883203 w 6022776"/>
              <a:gd name="connsiteY109" fmla="*/ 1550302 h 2797969"/>
              <a:gd name="connsiteX110" fmla="*/ 5874543 w 6022776"/>
              <a:gd name="connsiteY110" fmla="*/ 1567620 h 2797969"/>
              <a:gd name="connsiteX111" fmla="*/ 5865884 w 6022776"/>
              <a:gd name="connsiteY111" fmla="*/ 1567620 h 2797969"/>
              <a:gd name="connsiteX112" fmla="*/ 5848567 w 6022776"/>
              <a:gd name="connsiteY112" fmla="*/ 1576279 h 2797969"/>
              <a:gd name="connsiteX113" fmla="*/ 5839907 w 6022776"/>
              <a:gd name="connsiteY113" fmla="*/ 1584938 h 2797969"/>
              <a:gd name="connsiteX114" fmla="*/ 5822589 w 6022776"/>
              <a:gd name="connsiteY114" fmla="*/ 1593598 h 2797969"/>
              <a:gd name="connsiteX115" fmla="*/ 5813929 w 6022776"/>
              <a:gd name="connsiteY115" fmla="*/ 1602257 h 2797969"/>
              <a:gd name="connsiteX116" fmla="*/ 5805269 w 6022776"/>
              <a:gd name="connsiteY116" fmla="*/ 1602257 h 2797969"/>
              <a:gd name="connsiteX117" fmla="*/ 5787953 w 6022776"/>
              <a:gd name="connsiteY117" fmla="*/ 1610916 h 2797969"/>
              <a:gd name="connsiteX118" fmla="*/ 5770634 w 6022776"/>
              <a:gd name="connsiteY118" fmla="*/ 1628234 h 2797969"/>
              <a:gd name="connsiteX119" fmla="*/ 5761976 w 6022776"/>
              <a:gd name="connsiteY119" fmla="*/ 1628234 h 2797969"/>
              <a:gd name="connsiteX120" fmla="*/ 5744657 w 6022776"/>
              <a:gd name="connsiteY120" fmla="*/ 1645552 h 2797969"/>
              <a:gd name="connsiteX121" fmla="*/ 5735998 w 6022776"/>
              <a:gd name="connsiteY121" fmla="*/ 1645552 h 2797969"/>
              <a:gd name="connsiteX122" fmla="*/ 5710020 w 6022776"/>
              <a:gd name="connsiteY122" fmla="*/ 1654211 h 2797969"/>
              <a:gd name="connsiteX123" fmla="*/ 5701362 w 6022776"/>
              <a:gd name="connsiteY123" fmla="*/ 1654211 h 2797969"/>
              <a:gd name="connsiteX124" fmla="*/ 5684043 w 6022776"/>
              <a:gd name="connsiteY124" fmla="*/ 1662870 h 2797969"/>
              <a:gd name="connsiteX125" fmla="*/ 5216453 w 6022776"/>
              <a:gd name="connsiteY125" fmla="*/ 1662870 h 2797969"/>
              <a:gd name="connsiteX126" fmla="*/ 5190476 w 6022776"/>
              <a:gd name="connsiteY126" fmla="*/ 1654211 h 2797969"/>
              <a:gd name="connsiteX127" fmla="*/ 4792157 w 6022776"/>
              <a:gd name="connsiteY127" fmla="*/ 1654211 h 2797969"/>
              <a:gd name="connsiteX128" fmla="*/ 4766179 w 6022776"/>
              <a:gd name="connsiteY128" fmla="*/ 1645552 h 2797969"/>
              <a:gd name="connsiteX129" fmla="*/ 4696907 w 6022776"/>
              <a:gd name="connsiteY129" fmla="*/ 1645552 h 2797969"/>
              <a:gd name="connsiteX130" fmla="*/ 4688248 w 6022776"/>
              <a:gd name="connsiteY130" fmla="*/ 1636893 h 2797969"/>
              <a:gd name="connsiteX131" fmla="*/ 4515067 w 6022776"/>
              <a:gd name="connsiteY131" fmla="*/ 1636893 h 2797969"/>
              <a:gd name="connsiteX132" fmla="*/ 4489089 w 6022776"/>
              <a:gd name="connsiteY132" fmla="*/ 1628234 h 2797969"/>
              <a:gd name="connsiteX133" fmla="*/ 4411157 w 6022776"/>
              <a:gd name="connsiteY133" fmla="*/ 1628234 h 2797969"/>
              <a:gd name="connsiteX134" fmla="*/ 4393839 w 6022776"/>
              <a:gd name="connsiteY134" fmla="*/ 1619575 h 2797969"/>
              <a:gd name="connsiteX135" fmla="*/ 4021498 w 6022776"/>
              <a:gd name="connsiteY135" fmla="*/ 1619575 h 2797969"/>
              <a:gd name="connsiteX136" fmla="*/ 3995520 w 6022776"/>
              <a:gd name="connsiteY136" fmla="*/ 1628234 h 2797969"/>
              <a:gd name="connsiteX137" fmla="*/ 3926248 w 6022776"/>
              <a:gd name="connsiteY137" fmla="*/ 1628234 h 2797969"/>
              <a:gd name="connsiteX138" fmla="*/ 3908929 w 6022776"/>
              <a:gd name="connsiteY138" fmla="*/ 1636893 h 2797969"/>
              <a:gd name="connsiteX139" fmla="*/ 3882953 w 6022776"/>
              <a:gd name="connsiteY139" fmla="*/ 1636893 h 2797969"/>
              <a:gd name="connsiteX140" fmla="*/ 3856976 w 6022776"/>
              <a:gd name="connsiteY140" fmla="*/ 1645552 h 2797969"/>
              <a:gd name="connsiteX141" fmla="*/ 3718429 w 6022776"/>
              <a:gd name="connsiteY141" fmla="*/ 1645552 h 2797969"/>
              <a:gd name="connsiteX142" fmla="*/ 3709770 w 6022776"/>
              <a:gd name="connsiteY142" fmla="*/ 1654211 h 2797969"/>
              <a:gd name="connsiteX143" fmla="*/ 3623179 w 6022776"/>
              <a:gd name="connsiteY143" fmla="*/ 1654211 h 2797969"/>
              <a:gd name="connsiteX144" fmla="*/ 3605862 w 6022776"/>
              <a:gd name="connsiteY144" fmla="*/ 1662870 h 2797969"/>
              <a:gd name="connsiteX145" fmla="*/ 3579884 w 6022776"/>
              <a:gd name="connsiteY145" fmla="*/ 1662870 h 2797969"/>
              <a:gd name="connsiteX146" fmla="*/ 3571226 w 6022776"/>
              <a:gd name="connsiteY146" fmla="*/ 1671529 h 2797969"/>
              <a:gd name="connsiteX147" fmla="*/ 3562567 w 6022776"/>
              <a:gd name="connsiteY147" fmla="*/ 1680188 h 2797969"/>
              <a:gd name="connsiteX148" fmla="*/ 3545248 w 6022776"/>
              <a:gd name="connsiteY148" fmla="*/ 1688848 h 2797969"/>
              <a:gd name="connsiteX149" fmla="*/ 3501953 w 6022776"/>
              <a:gd name="connsiteY149" fmla="*/ 1697506 h 2797969"/>
              <a:gd name="connsiteX150" fmla="*/ 3441339 w 6022776"/>
              <a:gd name="connsiteY150" fmla="*/ 1706166 h 2797969"/>
              <a:gd name="connsiteX151" fmla="*/ 3424020 w 6022776"/>
              <a:gd name="connsiteY151" fmla="*/ 1714825 h 2797969"/>
              <a:gd name="connsiteX152" fmla="*/ 3415362 w 6022776"/>
              <a:gd name="connsiteY152" fmla="*/ 1714825 h 2797969"/>
              <a:gd name="connsiteX153" fmla="*/ 3406703 w 6022776"/>
              <a:gd name="connsiteY153" fmla="*/ 1723484 h 2797969"/>
              <a:gd name="connsiteX154" fmla="*/ 3398043 w 6022776"/>
              <a:gd name="connsiteY154" fmla="*/ 1732143 h 2797969"/>
              <a:gd name="connsiteX155" fmla="*/ 3389384 w 6022776"/>
              <a:gd name="connsiteY155" fmla="*/ 1740802 h 2797969"/>
              <a:gd name="connsiteX156" fmla="*/ 3372067 w 6022776"/>
              <a:gd name="connsiteY156" fmla="*/ 1749461 h 2797969"/>
              <a:gd name="connsiteX157" fmla="*/ 3363407 w 6022776"/>
              <a:gd name="connsiteY157" fmla="*/ 1758120 h 2797969"/>
              <a:gd name="connsiteX158" fmla="*/ 3354748 w 6022776"/>
              <a:gd name="connsiteY158" fmla="*/ 1766779 h 2797969"/>
              <a:gd name="connsiteX159" fmla="*/ 3346089 w 6022776"/>
              <a:gd name="connsiteY159" fmla="*/ 1775438 h 2797969"/>
              <a:gd name="connsiteX160" fmla="*/ 3328770 w 6022776"/>
              <a:gd name="connsiteY160" fmla="*/ 1784098 h 2797969"/>
              <a:gd name="connsiteX161" fmla="*/ 3311453 w 6022776"/>
              <a:gd name="connsiteY161" fmla="*/ 1784098 h 2797969"/>
              <a:gd name="connsiteX162" fmla="*/ 3302793 w 6022776"/>
              <a:gd name="connsiteY162" fmla="*/ 1792756 h 2797969"/>
              <a:gd name="connsiteX163" fmla="*/ 3294134 w 6022776"/>
              <a:gd name="connsiteY163" fmla="*/ 1801416 h 2797969"/>
              <a:gd name="connsiteX164" fmla="*/ 3294134 w 6022776"/>
              <a:gd name="connsiteY164" fmla="*/ 1810075 h 2797969"/>
              <a:gd name="connsiteX165" fmla="*/ 3285476 w 6022776"/>
              <a:gd name="connsiteY165" fmla="*/ 1818734 h 2797969"/>
              <a:gd name="connsiteX166" fmla="*/ 3276817 w 6022776"/>
              <a:gd name="connsiteY166" fmla="*/ 1827393 h 2797969"/>
              <a:gd name="connsiteX167" fmla="*/ 3276817 w 6022776"/>
              <a:gd name="connsiteY167" fmla="*/ 1836053 h 2797969"/>
              <a:gd name="connsiteX168" fmla="*/ 3268157 w 6022776"/>
              <a:gd name="connsiteY168" fmla="*/ 1844711 h 2797969"/>
              <a:gd name="connsiteX169" fmla="*/ 3259498 w 6022776"/>
              <a:gd name="connsiteY169" fmla="*/ 1853370 h 2797969"/>
              <a:gd name="connsiteX170" fmla="*/ 3259498 w 6022776"/>
              <a:gd name="connsiteY170" fmla="*/ 1862029 h 2797969"/>
              <a:gd name="connsiteX171" fmla="*/ 3250839 w 6022776"/>
              <a:gd name="connsiteY171" fmla="*/ 1870688 h 2797969"/>
              <a:gd name="connsiteX172" fmla="*/ 3242179 w 6022776"/>
              <a:gd name="connsiteY172" fmla="*/ 1888006 h 2797969"/>
              <a:gd name="connsiteX173" fmla="*/ 3233520 w 6022776"/>
              <a:gd name="connsiteY173" fmla="*/ 1905325 h 2797969"/>
              <a:gd name="connsiteX174" fmla="*/ 3224862 w 6022776"/>
              <a:gd name="connsiteY174" fmla="*/ 1922643 h 2797969"/>
              <a:gd name="connsiteX175" fmla="*/ 3216203 w 6022776"/>
              <a:gd name="connsiteY175" fmla="*/ 1931303 h 2797969"/>
              <a:gd name="connsiteX176" fmla="*/ 3216203 w 6022776"/>
              <a:gd name="connsiteY176" fmla="*/ 1939961 h 2797969"/>
              <a:gd name="connsiteX177" fmla="*/ 3207544 w 6022776"/>
              <a:gd name="connsiteY177" fmla="*/ 1948620 h 2797969"/>
              <a:gd name="connsiteX178" fmla="*/ 3207544 w 6022776"/>
              <a:gd name="connsiteY178" fmla="*/ 1965938 h 2797969"/>
              <a:gd name="connsiteX179" fmla="*/ 3198885 w 6022776"/>
              <a:gd name="connsiteY179" fmla="*/ 1974598 h 2797969"/>
              <a:gd name="connsiteX180" fmla="*/ 3198885 w 6022776"/>
              <a:gd name="connsiteY180" fmla="*/ 1983256 h 2797969"/>
              <a:gd name="connsiteX181" fmla="*/ 3190226 w 6022776"/>
              <a:gd name="connsiteY181" fmla="*/ 1991915 h 2797969"/>
              <a:gd name="connsiteX182" fmla="*/ 3181567 w 6022776"/>
              <a:gd name="connsiteY182" fmla="*/ 2000575 h 2797969"/>
              <a:gd name="connsiteX183" fmla="*/ 3172907 w 6022776"/>
              <a:gd name="connsiteY183" fmla="*/ 2035211 h 2797969"/>
              <a:gd name="connsiteX184" fmla="*/ 3172907 w 6022776"/>
              <a:gd name="connsiteY184" fmla="*/ 2061188 h 2797969"/>
              <a:gd name="connsiteX185" fmla="*/ 3164248 w 6022776"/>
              <a:gd name="connsiteY185" fmla="*/ 2069847 h 2797969"/>
              <a:gd name="connsiteX186" fmla="*/ 3164248 w 6022776"/>
              <a:gd name="connsiteY186" fmla="*/ 2078506 h 2797969"/>
              <a:gd name="connsiteX187" fmla="*/ 3155589 w 6022776"/>
              <a:gd name="connsiteY187" fmla="*/ 2087166 h 2797969"/>
              <a:gd name="connsiteX188" fmla="*/ 3155589 w 6022776"/>
              <a:gd name="connsiteY188" fmla="*/ 2113143 h 2797969"/>
              <a:gd name="connsiteX189" fmla="*/ 3146929 w 6022776"/>
              <a:gd name="connsiteY189" fmla="*/ 2130461 h 2797969"/>
              <a:gd name="connsiteX190" fmla="*/ 3146929 w 6022776"/>
              <a:gd name="connsiteY190" fmla="*/ 2156438 h 2797969"/>
              <a:gd name="connsiteX191" fmla="*/ 3138270 w 6022776"/>
              <a:gd name="connsiteY191" fmla="*/ 2173756 h 2797969"/>
              <a:gd name="connsiteX192" fmla="*/ 3138270 w 6022776"/>
              <a:gd name="connsiteY192" fmla="*/ 2225711 h 2797969"/>
              <a:gd name="connsiteX193" fmla="*/ 3129612 w 6022776"/>
              <a:gd name="connsiteY193" fmla="*/ 2234370 h 2797969"/>
              <a:gd name="connsiteX194" fmla="*/ 3129612 w 6022776"/>
              <a:gd name="connsiteY194" fmla="*/ 2277666 h 2797969"/>
              <a:gd name="connsiteX195" fmla="*/ 3120953 w 6022776"/>
              <a:gd name="connsiteY195" fmla="*/ 2286325 h 2797969"/>
              <a:gd name="connsiteX196" fmla="*/ 3120953 w 6022776"/>
              <a:gd name="connsiteY196" fmla="*/ 2303643 h 2797969"/>
              <a:gd name="connsiteX197" fmla="*/ 3112293 w 6022776"/>
              <a:gd name="connsiteY197" fmla="*/ 2320961 h 2797969"/>
              <a:gd name="connsiteX198" fmla="*/ 3120953 w 6022776"/>
              <a:gd name="connsiteY198" fmla="*/ 2442188 h 2797969"/>
              <a:gd name="connsiteX199" fmla="*/ 3120953 w 6022776"/>
              <a:gd name="connsiteY199" fmla="*/ 2494143 h 2797969"/>
              <a:gd name="connsiteX200" fmla="*/ 3129612 w 6022776"/>
              <a:gd name="connsiteY200" fmla="*/ 2502803 h 2797969"/>
              <a:gd name="connsiteX201" fmla="*/ 3129612 w 6022776"/>
              <a:gd name="connsiteY201" fmla="*/ 2511461 h 2797969"/>
              <a:gd name="connsiteX202" fmla="*/ 3138270 w 6022776"/>
              <a:gd name="connsiteY202" fmla="*/ 2528779 h 2797969"/>
              <a:gd name="connsiteX203" fmla="*/ 3138270 w 6022776"/>
              <a:gd name="connsiteY203" fmla="*/ 2546098 h 2797969"/>
              <a:gd name="connsiteX204" fmla="*/ 3146929 w 6022776"/>
              <a:gd name="connsiteY204" fmla="*/ 2554756 h 2797969"/>
              <a:gd name="connsiteX205" fmla="*/ 3155589 w 6022776"/>
              <a:gd name="connsiteY205" fmla="*/ 2563416 h 2797969"/>
              <a:gd name="connsiteX206" fmla="*/ 3164248 w 6022776"/>
              <a:gd name="connsiteY206" fmla="*/ 2572075 h 2797969"/>
              <a:gd name="connsiteX207" fmla="*/ 3164248 w 6022776"/>
              <a:gd name="connsiteY207" fmla="*/ 2598052 h 2797969"/>
              <a:gd name="connsiteX208" fmla="*/ 3172907 w 6022776"/>
              <a:gd name="connsiteY208" fmla="*/ 2615370 h 2797969"/>
              <a:gd name="connsiteX209" fmla="*/ 3181567 w 6022776"/>
              <a:gd name="connsiteY209" fmla="*/ 2624030 h 2797969"/>
              <a:gd name="connsiteX210" fmla="*/ 3190226 w 6022776"/>
              <a:gd name="connsiteY210" fmla="*/ 2632688 h 2797969"/>
              <a:gd name="connsiteX211" fmla="*/ 3190226 w 6022776"/>
              <a:gd name="connsiteY211" fmla="*/ 2641348 h 2797969"/>
              <a:gd name="connsiteX212" fmla="*/ 3198885 w 6022776"/>
              <a:gd name="connsiteY212" fmla="*/ 2650006 h 2797969"/>
              <a:gd name="connsiteX213" fmla="*/ 3207544 w 6022776"/>
              <a:gd name="connsiteY213" fmla="*/ 2658666 h 2797969"/>
              <a:gd name="connsiteX214" fmla="*/ 3216203 w 6022776"/>
              <a:gd name="connsiteY214" fmla="*/ 2667325 h 2797969"/>
              <a:gd name="connsiteX215" fmla="*/ 3224862 w 6022776"/>
              <a:gd name="connsiteY215" fmla="*/ 2675984 h 2797969"/>
              <a:gd name="connsiteX216" fmla="*/ 3233520 w 6022776"/>
              <a:gd name="connsiteY216" fmla="*/ 2693302 h 2797969"/>
              <a:gd name="connsiteX217" fmla="*/ 3242179 w 6022776"/>
              <a:gd name="connsiteY217" fmla="*/ 2693302 h 2797969"/>
              <a:gd name="connsiteX218" fmla="*/ 3250839 w 6022776"/>
              <a:gd name="connsiteY218" fmla="*/ 2701961 h 2797969"/>
              <a:gd name="connsiteX219" fmla="*/ 3259498 w 6022776"/>
              <a:gd name="connsiteY219" fmla="*/ 2710620 h 2797969"/>
              <a:gd name="connsiteX220" fmla="*/ 3276817 w 6022776"/>
              <a:gd name="connsiteY220" fmla="*/ 2719280 h 2797969"/>
              <a:gd name="connsiteX221" fmla="*/ 3285476 w 6022776"/>
              <a:gd name="connsiteY221" fmla="*/ 2727938 h 2797969"/>
              <a:gd name="connsiteX222" fmla="*/ 3302793 w 6022776"/>
              <a:gd name="connsiteY222" fmla="*/ 2736598 h 2797969"/>
              <a:gd name="connsiteX223" fmla="*/ 3311453 w 6022776"/>
              <a:gd name="connsiteY223" fmla="*/ 2736598 h 2797969"/>
              <a:gd name="connsiteX224" fmla="*/ 3320112 w 6022776"/>
              <a:gd name="connsiteY224" fmla="*/ 2745256 h 2797969"/>
              <a:gd name="connsiteX225" fmla="*/ 3337429 w 6022776"/>
              <a:gd name="connsiteY225" fmla="*/ 2745256 h 2797969"/>
              <a:gd name="connsiteX226" fmla="*/ 3346089 w 6022776"/>
              <a:gd name="connsiteY226" fmla="*/ 2753916 h 2797969"/>
              <a:gd name="connsiteX227" fmla="*/ 3372067 w 6022776"/>
              <a:gd name="connsiteY227" fmla="*/ 2762575 h 2797969"/>
              <a:gd name="connsiteX228" fmla="*/ 3380726 w 6022776"/>
              <a:gd name="connsiteY228" fmla="*/ 2762575 h 2797969"/>
              <a:gd name="connsiteX229" fmla="*/ 3389384 w 6022776"/>
              <a:gd name="connsiteY229" fmla="*/ 2771234 h 2797969"/>
              <a:gd name="connsiteX230" fmla="*/ 3424020 w 6022776"/>
              <a:gd name="connsiteY230" fmla="*/ 2771234 h 2797969"/>
              <a:gd name="connsiteX231" fmla="*/ 3441339 w 6022776"/>
              <a:gd name="connsiteY231" fmla="*/ 2779893 h 2797969"/>
              <a:gd name="connsiteX232" fmla="*/ 3484634 w 6022776"/>
              <a:gd name="connsiteY232" fmla="*/ 2788552 h 2797969"/>
              <a:gd name="connsiteX233" fmla="*/ 3493293 w 6022776"/>
              <a:gd name="connsiteY233" fmla="*/ 2788552 h 2797969"/>
              <a:gd name="connsiteX234" fmla="*/ 3501953 w 6022776"/>
              <a:gd name="connsiteY234" fmla="*/ 2797211 h 2797969"/>
              <a:gd name="connsiteX235" fmla="*/ 3588543 w 6022776"/>
              <a:gd name="connsiteY235" fmla="*/ 2797211 h 2797969"/>
              <a:gd name="connsiteX236" fmla="*/ 3614520 w 6022776"/>
              <a:gd name="connsiteY236" fmla="*/ 2788552 h 2797969"/>
              <a:gd name="connsiteX237" fmla="*/ 3640498 w 6022776"/>
              <a:gd name="connsiteY237" fmla="*/ 2779893 h 2797969"/>
              <a:gd name="connsiteX238" fmla="*/ 3649157 w 6022776"/>
              <a:gd name="connsiteY238" fmla="*/ 2779893 h 2797969"/>
              <a:gd name="connsiteX239" fmla="*/ 3675134 w 6022776"/>
              <a:gd name="connsiteY239" fmla="*/ 2771234 h 2797969"/>
              <a:gd name="connsiteX240" fmla="*/ 3683793 w 6022776"/>
              <a:gd name="connsiteY240" fmla="*/ 2771234 h 2797969"/>
              <a:gd name="connsiteX241" fmla="*/ 3709770 w 6022776"/>
              <a:gd name="connsiteY241" fmla="*/ 2762575 h 2797969"/>
              <a:gd name="connsiteX242" fmla="*/ 3718429 w 6022776"/>
              <a:gd name="connsiteY242" fmla="*/ 2753916 h 2797969"/>
              <a:gd name="connsiteX243" fmla="*/ 3735748 w 6022776"/>
              <a:gd name="connsiteY243" fmla="*/ 2753916 h 2797969"/>
              <a:gd name="connsiteX244" fmla="*/ 3753067 w 6022776"/>
              <a:gd name="connsiteY244" fmla="*/ 2745256 h 2797969"/>
              <a:gd name="connsiteX245" fmla="*/ 3761726 w 6022776"/>
              <a:gd name="connsiteY245" fmla="*/ 2736598 h 2797969"/>
              <a:gd name="connsiteX246" fmla="*/ 3779043 w 6022776"/>
              <a:gd name="connsiteY246" fmla="*/ 2727938 h 2797969"/>
              <a:gd name="connsiteX247" fmla="*/ 3787703 w 6022776"/>
              <a:gd name="connsiteY247" fmla="*/ 2727938 h 2797969"/>
              <a:gd name="connsiteX248" fmla="*/ 3796362 w 6022776"/>
              <a:gd name="connsiteY248" fmla="*/ 2719280 h 2797969"/>
              <a:gd name="connsiteX249" fmla="*/ 3813679 w 6022776"/>
              <a:gd name="connsiteY249" fmla="*/ 2719280 h 2797969"/>
              <a:gd name="connsiteX250" fmla="*/ 3830998 w 6022776"/>
              <a:gd name="connsiteY250" fmla="*/ 2710620 h 2797969"/>
              <a:gd name="connsiteX251" fmla="*/ 3856976 w 6022776"/>
              <a:gd name="connsiteY251" fmla="*/ 2701961 h 2797969"/>
              <a:gd name="connsiteX252" fmla="*/ 3882953 w 6022776"/>
              <a:gd name="connsiteY252" fmla="*/ 2684643 h 2797969"/>
              <a:gd name="connsiteX253" fmla="*/ 3900270 w 6022776"/>
              <a:gd name="connsiteY253" fmla="*/ 2675984 h 2797969"/>
              <a:gd name="connsiteX254" fmla="*/ 3917589 w 6022776"/>
              <a:gd name="connsiteY254" fmla="*/ 2658666 h 2797969"/>
              <a:gd name="connsiteX255" fmla="*/ 3926248 w 6022776"/>
              <a:gd name="connsiteY255" fmla="*/ 2658666 h 2797969"/>
              <a:gd name="connsiteX256" fmla="*/ 3934907 w 6022776"/>
              <a:gd name="connsiteY256" fmla="*/ 2650006 h 2797969"/>
              <a:gd name="connsiteX257" fmla="*/ 3943567 w 6022776"/>
              <a:gd name="connsiteY257" fmla="*/ 2650006 h 2797969"/>
              <a:gd name="connsiteX258" fmla="*/ 3960884 w 6022776"/>
              <a:gd name="connsiteY258" fmla="*/ 2641348 h 2797969"/>
              <a:gd name="connsiteX259" fmla="*/ 3978203 w 6022776"/>
              <a:gd name="connsiteY259" fmla="*/ 2632688 h 2797969"/>
              <a:gd name="connsiteX260" fmla="*/ 3986862 w 6022776"/>
              <a:gd name="connsiteY260" fmla="*/ 2632688 h 2797969"/>
              <a:gd name="connsiteX261" fmla="*/ 4004179 w 6022776"/>
              <a:gd name="connsiteY261" fmla="*/ 2624030 h 2797969"/>
              <a:gd name="connsiteX262" fmla="*/ 4021498 w 6022776"/>
              <a:gd name="connsiteY262" fmla="*/ 2615370 h 2797969"/>
              <a:gd name="connsiteX263" fmla="*/ 4038817 w 6022776"/>
              <a:gd name="connsiteY263" fmla="*/ 2606711 h 2797969"/>
              <a:gd name="connsiteX264" fmla="*/ 4064793 w 6022776"/>
              <a:gd name="connsiteY264" fmla="*/ 2598052 h 2797969"/>
              <a:gd name="connsiteX265" fmla="*/ 4073453 w 6022776"/>
              <a:gd name="connsiteY265" fmla="*/ 2589393 h 2797969"/>
              <a:gd name="connsiteX266" fmla="*/ 4090770 w 6022776"/>
              <a:gd name="connsiteY266" fmla="*/ 2589393 h 2797969"/>
              <a:gd name="connsiteX267" fmla="*/ 4116748 w 6022776"/>
              <a:gd name="connsiteY267" fmla="*/ 2580734 h 2797969"/>
              <a:gd name="connsiteX268" fmla="*/ 4134067 w 6022776"/>
              <a:gd name="connsiteY268" fmla="*/ 2572075 h 2797969"/>
              <a:gd name="connsiteX269" fmla="*/ 4160043 w 6022776"/>
              <a:gd name="connsiteY269" fmla="*/ 2554756 h 2797969"/>
              <a:gd name="connsiteX270" fmla="*/ 4168703 w 6022776"/>
              <a:gd name="connsiteY270" fmla="*/ 2554756 h 2797969"/>
              <a:gd name="connsiteX271" fmla="*/ 4186020 w 6022776"/>
              <a:gd name="connsiteY271" fmla="*/ 2546098 h 2797969"/>
              <a:gd name="connsiteX272" fmla="*/ 4220657 w 6022776"/>
              <a:gd name="connsiteY272" fmla="*/ 2528779 h 2797969"/>
              <a:gd name="connsiteX273" fmla="*/ 4229317 w 6022776"/>
              <a:gd name="connsiteY273" fmla="*/ 2520120 h 2797969"/>
              <a:gd name="connsiteX274" fmla="*/ 4237976 w 6022776"/>
              <a:gd name="connsiteY274" fmla="*/ 2520120 h 2797969"/>
              <a:gd name="connsiteX275" fmla="*/ 4246634 w 6022776"/>
              <a:gd name="connsiteY275" fmla="*/ 2511461 h 2797969"/>
              <a:gd name="connsiteX276" fmla="*/ 4263953 w 6022776"/>
              <a:gd name="connsiteY276" fmla="*/ 2502803 h 2797969"/>
              <a:gd name="connsiteX277" fmla="*/ 4272612 w 6022776"/>
              <a:gd name="connsiteY277" fmla="*/ 2494143 h 2797969"/>
              <a:gd name="connsiteX278" fmla="*/ 4298589 w 6022776"/>
              <a:gd name="connsiteY278" fmla="*/ 2485484 h 2797969"/>
              <a:gd name="connsiteX279" fmla="*/ 4307248 w 6022776"/>
              <a:gd name="connsiteY279" fmla="*/ 2476825 h 2797969"/>
              <a:gd name="connsiteX280" fmla="*/ 4324567 w 6022776"/>
              <a:gd name="connsiteY280" fmla="*/ 2468166 h 2797969"/>
              <a:gd name="connsiteX281" fmla="*/ 4333226 w 6022776"/>
              <a:gd name="connsiteY281" fmla="*/ 2459506 h 2797969"/>
              <a:gd name="connsiteX282" fmla="*/ 4367862 w 6022776"/>
              <a:gd name="connsiteY282" fmla="*/ 2450848 h 2797969"/>
              <a:gd name="connsiteX283" fmla="*/ 4376520 w 6022776"/>
              <a:gd name="connsiteY283" fmla="*/ 2450848 h 2797969"/>
              <a:gd name="connsiteX284" fmla="*/ 4385179 w 6022776"/>
              <a:gd name="connsiteY284" fmla="*/ 2442188 h 2797969"/>
              <a:gd name="connsiteX285" fmla="*/ 4402498 w 6022776"/>
              <a:gd name="connsiteY285" fmla="*/ 2442188 h 2797969"/>
              <a:gd name="connsiteX286" fmla="*/ 4411157 w 6022776"/>
              <a:gd name="connsiteY286" fmla="*/ 2433529 h 2797969"/>
              <a:gd name="connsiteX287" fmla="*/ 4437134 w 6022776"/>
              <a:gd name="connsiteY287" fmla="*/ 2433529 h 2797969"/>
              <a:gd name="connsiteX288" fmla="*/ 4445793 w 6022776"/>
              <a:gd name="connsiteY288" fmla="*/ 2424870 h 2797969"/>
              <a:gd name="connsiteX289" fmla="*/ 4454453 w 6022776"/>
              <a:gd name="connsiteY289" fmla="*/ 2416211 h 2797969"/>
              <a:gd name="connsiteX290" fmla="*/ 4515067 w 6022776"/>
              <a:gd name="connsiteY290" fmla="*/ 2407553 h 2797969"/>
              <a:gd name="connsiteX291" fmla="*/ 4523726 w 6022776"/>
              <a:gd name="connsiteY291" fmla="*/ 2398893 h 2797969"/>
              <a:gd name="connsiteX292" fmla="*/ 4497748 w 6022776"/>
              <a:gd name="connsiteY292" fmla="*/ 2398893 h 279796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</a:cxnLst>
            <a:rect l="l" t="t" r="r" b="b"/>
            <a:pathLst>
              <a:path w="6022776" h="2797969">
                <a:moveTo>
                  <a:pt x="-4978" y="60938"/>
                </a:moveTo>
                <a:cubicBezTo>
                  <a:pt x="30235" y="60938"/>
                  <a:pt x="486857" y="61515"/>
                  <a:pt x="523226" y="60938"/>
                </a:cubicBezTo>
                <a:cubicBezTo>
                  <a:pt x="559594" y="60361"/>
                  <a:pt x="467807" y="52856"/>
                  <a:pt x="540544" y="52279"/>
                </a:cubicBezTo>
                <a:cubicBezTo>
                  <a:pt x="613279" y="51702"/>
                  <a:pt x="1541534" y="52856"/>
                  <a:pt x="1614271" y="52279"/>
                </a:cubicBezTo>
                <a:cubicBezTo>
                  <a:pt x="1687007" y="51702"/>
                  <a:pt x="1616580" y="44197"/>
                  <a:pt x="1631589" y="43620"/>
                </a:cubicBezTo>
                <a:cubicBezTo>
                  <a:pt x="1646598" y="43043"/>
                  <a:pt x="1824397" y="44197"/>
                  <a:pt x="1839407" y="43620"/>
                </a:cubicBezTo>
                <a:cubicBezTo>
                  <a:pt x="1854415" y="43043"/>
                  <a:pt x="1832479" y="35538"/>
                  <a:pt x="1856726" y="34961"/>
                </a:cubicBezTo>
                <a:cubicBezTo>
                  <a:pt x="1880971" y="34384"/>
                  <a:pt x="2178844" y="35538"/>
                  <a:pt x="2203089" y="34961"/>
                </a:cubicBezTo>
                <a:cubicBezTo>
                  <a:pt x="2227335" y="34384"/>
                  <a:pt x="2186347" y="26879"/>
                  <a:pt x="2220408" y="26302"/>
                </a:cubicBezTo>
                <a:cubicBezTo>
                  <a:pt x="2254465" y="25724"/>
                  <a:pt x="2679339" y="25724"/>
                  <a:pt x="2713976" y="26302"/>
                </a:cubicBezTo>
                <a:cubicBezTo>
                  <a:pt x="2748612" y="26879"/>
                  <a:pt x="2719748" y="34384"/>
                  <a:pt x="2739953" y="34961"/>
                </a:cubicBezTo>
                <a:cubicBezTo>
                  <a:pt x="2760157" y="35538"/>
                  <a:pt x="2997415" y="35538"/>
                  <a:pt x="3017043" y="34961"/>
                </a:cubicBezTo>
                <a:cubicBezTo>
                  <a:pt x="3036670" y="34384"/>
                  <a:pt x="3018775" y="27456"/>
                  <a:pt x="3034362" y="26302"/>
                </a:cubicBezTo>
                <a:cubicBezTo>
                  <a:pt x="3049948" y="25147"/>
                  <a:pt x="3234098" y="18797"/>
                  <a:pt x="3250839" y="17643"/>
                </a:cubicBezTo>
                <a:cubicBezTo>
                  <a:pt x="3267580" y="16488"/>
                  <a:pt x="3282590" y="10138"/>
                  <a:pt x="3285476" y="8984"/>
                </a:cubicBezTo>
                <a:cubicBezTo>
                  <a:pt x="3288362" y="7829"/>
                  <a:pt x="3282588" y="902"/>
                  <a:pt x="3294134" y="325"/>
                </a:cubicBezTo>
                <a:cubicBezTo>
                  <a:pt x="3305678" y="-252"/>
                  <a:pt x="3447111" y="-252"/>
                  <a:pt x="3458657" y="325"/>
                </a:cubicBezTo>
                <a:cubicBezTo>
                  <a:pt x="3470202" y="902"/>
                  <a:pt x="3462698" y="8406"/>
                  <a:pt x="3467317" y="8984"/>
                </a:cubicBezTo>
                <a:cubicBezTo>
                  <a:pt x="3471935" y="9561"/>
                  <a:pt x="3523310" y="8406"/>
                  <a:pt x="3527929" y="8984"/>
                </a:cubicBezTo>
                <a:cubicBezTo>
                  <a:pt x="3532547" y="9561"/>
                  <a:pt x="3534280" y="17065"/>
                  <a:pt x="3536589" y="17643"/>
                </a:cubicBezTo>
                <a:cubicBezTo>
                  <a:pt x="3538898" y="18220"/>
                  <a:pt x="3560258" y="17065"/>
                  <a:pt x="3562567" y="17643"/>
                </a:cubicBezTo>
                <a:cubicBezTo>
                  <a:pt x="3564876" y="18220"/>
                  <a:pt x="3567761" y="25724"/>
                  <a:pt x="3571226" y="26302"/>
                </a:cubicBezTo>
                <a:cubicBezTo>
                  <a:pt x="3574688" y="26879"/>
                  <a:pt x="3610479" y="25724"/>
                  <a:pt x="3614520" y="26302"/>
                </a:cubicBezTo>
                <a:cubicBezTo>
                  <a:pt x="3618561" y="26879"/>
                  <a:pt x="3624912" y="33806"/>
                  <a:pt x="3631839" y="34961"/>
                </a:cubicBezTo>
                <a:cubicBezTo>
                  <a:pt x="3638766" y="36116"/>
                  <a:pt x="3708038" y="42465"/>
                  <a:pt x="3718429" y="43620"/>
                </a:cubicBezTo>
                <a:cubicBezTo>
                  <a:pt x="3728819" y="44775"/>
                  <a:pt x="3781930" y="51702"/>
                  <a:pt x="3787703" y="52279"/>
                </a:cubicBezTo>
                <a:cubicBezTo>
                  <a:pt x="3793475" y="52856"/>
                  <a:pt x="3803288" y="51702"/>
                  <a:pt x="3805020" y="52279"/>
                </a:cubicBezTo>
                <a:cubicBezTo>
                  <a:pt x="3806752" y="52856"/>
                  <a:pt x="3811947" y="59784"/>
                  <a:pt x="3813679" y="60938"/>
                </a:cubicBezTo>
                <a:cubicBezTo>
                  <a:pt x="3815410" y="62093"/>
                  <a:pt x="3810792" y="68443"/>
                  <a:pt x="3830998" y="69598"/>
                </a:cubicBezTo>
                <a:cubicBezTo>
                  <a:pt x="3851202" y="70752"/>
                  <a:pt x="4095966" y="77102"/>
                  <a:pt x="4116748" y="78257"/>
                </a:cubicBezTo>
                <a:cubicBezTo>
                  <a:pt x="4137530" y="79411"/>
                  <a:pt x="4120211" y="86338"/>
                  <a:pt x="4142726" y="86916"/>
                </a:cubicBezTo>
                <a:cubicBezTo>
                  <a:pt x="4165238" y="87493"/>
                  <a:pt x="4431938" y="87493"/>
                  <a:pt x="4454453" y="86916"/>
                </a:cubicBezTo>
                <a:cubicBezTo>
                  <a:pt x="4476966" y="86338"/>
                  <a:pt x="4478120" y="79411"/>
                  <a:pt x="4480429" y="78257"/>
                </a:cubicBezTo>
                <a:cubicBezTo>
                  <a:pt x="4482738" y="77102"/>
                  <a:pt x="4462534" y="70175"/>
                  <a:pt x="4489089" y="69598"/>
                </a:cubicBezTo>
                <a:cubicBezTo>
                  <a:pt x="4515643" y="69020"/>
                  <a:pt x="4852192" y="69020"/>
                  <a:pt x="4878748" y="69598"/>
                </a:cubicBezTo>
                <a:cubicBezTo>
                  <a:pt x="4905301" y="70175"/>
                  <a:pt x="4881633" y="77679"/>
                  <a:pt x="4887407" y="78257"/>
                </a:cubicBezTo>
                <a:cubicBezTo>
                  <a:pt x="4893178" y="78834"/>
                  <a:pt x="4959565" y="77679"/>
                  <a:pt x="4965339" y="78257"/>
                </a:cubicBezTo>
                <a:cubicBezTo>
                  <a:pt x="4971111" y="78834"/>
                  <a:pt x="4971688" y="86338"/>
                  <a:pt x="4973998" y="86916"/>
                </a:cubicBezTo>
                <a:cubicBezTo>
                  <a:pt x="4976306" y="87493"/>
                  <a:pt x="4997666" y="86338"/>
                  <a:pt x="4999976" y="86916"/>
                </a:cubicBezTo>
                <a:cubicBezTo>
                  <a:pt x="5002284" y="87493"/>
                  <a:pt x="5007478" y="94420"/>
                  <a:pt x="5008634" y="95575"/>
                </a:cubicBezTo>
                <a:cubicBezTo>
                  <a:pt x="5009788" y="96729"/>
                  <a:pt x="5015560" y="103079"/>
                  <a:pt x="5017293" y="104234"/>
                </a:cubicBezTo>
                <a:cubicBezTo>
                  <a:pt x="5019024" y="105388"/>
                  <a:pt x="5031725" y="111738"/>
                  <a:pt x="5034613" y="112893"/>
                </a:cubicBezTo>
                <a:cubicBezTo>
                  <a:pt x="5037499" y="114047"/>
                  <a:pt x="5057124" y="120397"/>
                  <a:pt x="5060589" y="121552"/>
                </a:cubicBezTo>
                <a:cubicBezTo>
                  <a:pt x="5064052" y="122706"/>
                  <a:pt x="5083680" y="129056"/>
                  <a:pt x="5086567" y="130211"/>
                </a:cubicBezTo>
                <a:cubicBezTo>
                  <a:pt x="5089452" y="131366"/>
                  <a:pt x="5102152" y="137715"/>
                  <a:pt x="5103884" y="138870"/>
                </a:cubicBezTo>
                <a:cubicBezTo>
                  <a:pt x="5105614" y="140025"/>
                  <a:pt x="5108502" y="146952"/>
                  <a:pt x="5112543" y="147529"/>
                </a:cubicBezTo>
                <a:cubicBezTo>
                  <a:pt x="5116584" y="148106"/>
                  <a:pt x="5160455" y="146952"/>
                  <a:pt x="5164498" y="147529"/>
                </a:cubicBezTo>
                <a:cubicBezTo>
                  <a:pt x="5168538" y="148106"/>
                  <a:pt x="5169692" y="155611"/>
                  <a:pt x="5173157" y="156188"/>
                </a:cubicBezTo>
                <a:cubicBezTo>
                  <a:pt x="5176619" y="156765"/>
                  <a:pt x="5212411" y="155611"/>
                  <a:pt x="5216453" y="156188"/>
                </a:cubicBezTo>
                <a:cubicBezTo>
                  <a:pt x="5220494" y="156765"/>
                  <a:pt x="5229726" y="164270"/>
                  <a:pt x="5233769" y="164848"/>
                </a:cubicBezTo>
                <a:cubicBezTo>
                  <a:pt x="5237810" y="165425"/>
                  <a:pt x="5273602" y="164270"/>
                  <a:pt x="5277067" y="164848"/>
                </a:cubicBezTo>
                <a:cubicBezTo>
                  <a:pt x="5280529" y="165425"/>
                  <a:pt x="5284570" y="172352"/>
                  <a:pt x="5285726" y="173507"/>
                </a:cubicBezTo>
                <a:cubicBezTo>
                  <a:pt x="5286879" y="174661"/>
                  <a:pt x="5290919" y="181011"/>
                  <a:pt x="5294384" y="182166"/>
                </a:cubicBezTo>
                <a:cubicBezTo>
                  <a:pt x="5297847" y="183320"/>
                  <a:pt x="5326710" y="190247"/>
                  <a:pt x="5337679" y="190825"/>
                </a:cubicBezTo>
                <a:cubicBezTo>
                  <a:pt x="5348646" y="191402"/>
                  <a:pt x="5449669" y="190247"/>
                  <a:pt x="5458907" y="190825"/>
                </a:cubicBezTo>
                <a:cubicBezTo>
                  <a:pt x="5468142" y="191402"/>
                  <a:pt x="5473915" y="198906"/>
                  <a:pt x="5476226" y="199484"/>
                </a:cubicBezTo>
                <a:cubicBezTo>
                  <a:pt x="5478534" y="200061"/>
                  <a:pt x="5491233" y="198906"/>
                  <a:pt x="5493543" y="199484"/>
                </a:cubicBezTo>
                <a:cubicBezTo>
                  <a:pt x="5495851" y="200061"/>
                  <a:pt x="5508552" y="206988"/>
                  <a:pt x="5510862" y="208143"/>
                </a:cubicBezTo>
                <a:cubicBezTo>
                  <a:pt x="5513170" y="209297"/>
                  <a:pt x="5525292" y="216225"/>
                  <a:pt x="5528179" y="216802"/>
                </a:cubicBezTo>
                <a:cubicBezTo>
                  <a:pt x="5531064" y="217379"/>
                  <a:pt x="5551270" y="216225"/>
                  <a:pt x="5554157" y="216802"/>
                </a:cubicBezTo>
                <a:cubicBezTo>
                  <a:pt x="5557042" y="217379"/>
                  <a:pt x="5569166" y="224307"/>
                  <a:pt x="5571476" y="225461"/>
                </a:cubicBezTo>
                <a:cubicBezTo>
                  <a:pt x="5573784" y="226616"/>
                  <a:pt x="5587060" y="233543"/>
                  <a:pt x="5588793" y="234120"/>
                </a:cubicBezTo>
                <a:cubicBezTo>
                  <a:pt x="5590524" y="234697"/>
                  <a:pt x="5595142" y="233543"/>
                  <a:pt x="5597453" y="234120"/>
                </a:cubicBezTo>
                <a:cubicBezTo>
                  <a:pt x="5599761" y="234697"/>
                  <a:pt x="5620542" y="241625"/>
                  <a:pt x="5623429" y="242779"/>
                </a:cubicBezTo>
                <a:cubicBezTo>
                  <a:pt x="5626314" y="243934"/>
                  <a:pt x="5638438" y="250284"/>
                  <a:pt x="5640748" y="251438"/>
                </a:cubicBezTo>
                <a:cubicBezTo>
                  <a:pt x="5643056" y="252593"/>
                  <a:pt x="5656334" y="259520"/>
                  <a:pt x="5658067" y="260098"/>
                </a:cubicBezTo>
                <a:cubicBezTo>
                  <a:pt x="5659798" y="260675"/>
                  <a:pt x="5664993" y="259520"/>
                  <a:pt x="5666726" y="260098"/>
                </a:cubicBezTo>
                <a:cubicBezTo>
                  <a:pt x="5668456" y="260675"/>
                  <a:pt x="5681734" y="267602"/>
                  <a:pt x="5684043" y="268757"/>
                </a:cubicBezTo>
                <a:cubicBezTo>
                  <a:pt x="5686351" y="269911"/>
                  <a:pt x="5699052" y="276261"/>
                  <a:pt x="5701362" y="277416"/>
                </a:cubicBezTo>
                <a:cubicBezTo>
                  <a:pt x="5703670" y="278570"/>
                  <a:pt x="5715791" y="284920"/>
                  <a:pt x="5718679" y="286075"/>
                </a:cubicBezTo>
                <a:cubicBezTo>
                  <a:pt x="5721565" y="287229"/>
                  <a:pt x="5741768" y="293579"/>
                  <a:pt x="5744657" y="294734"/>
                </a:cubicBezTo>
                <a:cubicBezTo>
                  <a:pt x="5747542" y="295888"/>
                  <a:pt x="5760244" y="302238"/>
                  <a:pt x="5761976" y="303393"/>
                </a:cubicBezTo>
                <a:cubicBezTo>
                  <a:pt x="5763707" y="304547"/>
                  <a:pt x="5768324" y="310897"/>
                  <a:pt x="5770634" y="312052"/>
                </a:cubicBezTo>
                <a:cubicBezTo>
                  <a:pt x="5772942" y="313206"/>
                  <a:pt x="5793148" y="319556"/>
                  <a:pt x="5796613" y="320711"/>
                </a:cubicBezTo>
                <a:cubicBezTo>
                  <a:pt x="5800076" y="321866"/>
                  <a:pt x="5818548" y="327638"/>
                  <a:pt x="5822589" y="329370"/>
                </a:cubicBezTo>
                <a:cubicBezTo>
                  <a:pt x="5826628" y="331102"/>
                  <a:pt x="5853183" y="344379"/>
                  <a:pt x="5857226" y="346688"/>
                </a:cubicBezTo>
                <a:cubicBezTo>
                  <a:pt x="5861266" y="348997"/>
                  <a:pt x="5879738" y="361697"/>
                  <a:pt x="5883203" y="364007"/>
                </a:cubicBezTo>
                <a:cubicBezTo>
                  <a:pt x="5886666" y="366315"/>
                  <a:pt x="5906869" y="380170"/>
                  <a:pt x="5909179" y="381325"/>
                </a:cubicBezTo>
                <a:cubicBezTo>
                  <a:pt x="5911487" y="382479"/>
                  <a:pt x="5915529" y="380170"/>
                  <a:pt x="5917839" y="381325"/>
                </a:cubicBezTo>
                <a:cubicBezTo>
                  <a:pt x="5920147" y="382479"/>
                  <a:pt x="5940353" y="396911"/>
                  <a:pt x="5943817" y="398643"/>
                </a:cubicBezTo>
                <a:cubicBezTo>
                  <a:pt x="5947278" y="400374"/>
                  <a:pt x="5967483" y="405570"/>
                  <a:pt x="5969793" y="407302"/>
                </a:cubicBezTo>
                <a:cubicBezTo>
                  <a:pt x="5972101" y="409034"/>
                  <a:pt x="5976719" y="422888"/>
                  <a:pt x="5978453" y="424620"/>
                </a:cubicBezTo>
                <a:cubicBezTo>
                  <a:pt x="5980184" y="426352"/>
                  <a:pt x="5994037" y="432125"/>
                  <a:pt x="5995769" y="433279"/>
                </a:cubicBezTo>
                <a:cubicBezTo>
                  <a:pt x="5997500" y="434434"/>
                  <a:pt x="6003852" y="440784"/>
                  <a:pt x="6004429" y="441938"/>
                </a:cubicBezTo>
                <a:cubicBezTo>
                  <a:pt x="6005005" y="443093"/>
                  <a:pt x="6003850" y="449443"/>
                  <a:pt x="6004429" y="450598"/>
                </a:cubicBezTo>
                <a:cubicBezTo>
                  <a:pt x="6005006" y="451752"/>
                  <a:pt x="6012510" y="455793"/>
                  <a:pt x="6013090" y="459256"/>
                </a:cubicBezTo>
                <a:cubicBezTo>
                  <a:pt x="6013666" y="462720"/>
                  <a:pt x="6012511" y="497356"/>
                  <a:pt x="6013090" y="502552"/>
                </a:cubicBezTo>
                <a:cubicBezTo>
                  <a:pt x="6013664" y="507747"/>
                  <a:pt x="6021170" y="529106"/>
                  <a:pt x="6021748" y="537188"/>
                </a:cubicBezTo>
                <a:cubicBezTo>
                  <a:pt x="6022323" y="545270"/>
                  <a:pt x="6022323" y="616275"/>
                  <a:pt x="6021748" y="623780"/>
                </a:cubicBezTo>
                <a:cubicBezTo>
                  <a:pt x="6021170" y="631284"/>
                  <a:pt x="6013664" y="645716"/>
                  <a:pt x="6013090" y="649757"/>
                </a:cubicBezTo>
                <a:cubicBezTo>
                  <a:pt x="6012511" y="653797"/>
                  <a:pt x="6014243" y="680929"/>
                  <a:pt x="6013090" y="684393"/>
                </a:cubicBezTo>
                <a:cubicBezTo>
                  <a:pt x="6011934" y="687857"/>
                  <a:pt x="5997500" y="697093"/>
                  <a:pt x="5995769" y="701712"/>
                </a:cubicBezTo>
                <a:cubicBezTo>
                  <a:pt x="5994037" y="706329"/>
                  <a:pt x="5987690" y="712679"/>
                  <a:pt x="5987113" y="753665"/>
                </a:cubicBezTo>
                <a:cubicBezTo>
                  <a:pt x="5986535" y="794652"/>
                  <a:pt x="5987690" y="1277829"/>
                  <a:pt x="5987113" y="1316507"/>
                </a:cubicBezTo>
                <a:cubicBezTo>
                  <a:pt x="5986535" y="1355184"/>
                  <a:pt x="5979608" y="1332093"/>
                  <a:pt x="5978453" y="1333825"/>
                </a:cubicBezTo>
                <a:cubicBezTo>
                  <a:pt x="5977297" y="1335556"/>
                  <a:pt x="5970370" y="1340175"/>
                  <a:pt x="5969793" y="1342484"/>
                </a:cubicBezTo>
                <a:cubicBezTo>
                  <a:pt x="5969214" y="1344792"/>
                  <a:pt x="5970368" y="1365575"/>
                  <a:pt x="5969793" y="1368461"/>
                </a:cubicBezTo>
                <a:cubicBezTo>
                  <a:pt x="5969215" y="1371347"/>
                  <a:pt x="5962286" y="1384047"/>
                  <a:pt x="5961134" y="1385779"/>
                </a:cubicBezTo>
                <a:cubicBezTo>
                  <a:pt x="5959980" y="1387511"/>
                  <a:pt x="5953630" y="1391552"/>
                  <a:pt x="5952476" y="1394438"/>
                </a:cubicBezTo>
                <a:cubicBezTo>
                  <a:pt x="5951321" y="1397325"/>
                  <a:pt x="5944971" y="1425611"/>
                  <a:pt x="5943817" y="1429075"/>
                </a:cubicBezTo>
                <a:cubicBezTo>
                  <a:pt x="5942661" y="1432538"/>
                  <a:pt x="5935734" y="1443506"/>
                  <a:pt x="5935157" y="1446393"/>
                </a:cubicBezTo>
                <a:cubicBezTo>
                  <a:pt x="5934579" y="1449279"/>
                  <a:pt x="5935734" y="1470061"/>
                  <a:pt x="5935157" y="1472370"/>
                </a:cubicBezTo>
                <a:cubicBezTo>
                  <a:pt x="5934579" y="1474679"/>
                  <a:pt x="5927652" y="1479874"/>
                  <a:pt x="5926498" y="1481029"/>
                </a:cubicBezTo>
                <a:cubicBezTo>
                  <a:pt x="5925344" y="1482183"/>
                  <a:pt x="5918415" y="1488534"/>
                  <a:pt x="5917839" y="1489688"/>
                </a:cubicBezTo>
                <a:cubicBezTo>
                  <a:pt x="5917261" y="1490843"/>
                  <a:pt x="5918992" y="1496616"/>
                  <a:pt x="5917839" y="1498348"/>
                </a:cubicBezTo>
                <a:cubicBezTo>
                  <a:pt x="5916684" y="1500079"/>
                  <a:pt x="5901674" y="1513934"/>
                  <a:pt x="5900520" y="1515666"/>
                </a:cubicBezTo>
                <a:cubicBezTo>
                  <a:pt x="5899365" y="1517397"/>
                  <a:pt x="5901097" y="1523170"/>
                  <a:pt x="5900520" y="1524325"/>
                </a:cubicBezTo>
                <a:cubicBezTo>
                  <a:pt x="5899942" y="1525479"/>
                  <a:pt x="5892438" y="1531829"/>
                  <a:pt x="5891862" y="1532984"/>
                </a:cubicBezTo>
                <a:cubicBezTo>
                  <a:pt x="5891283" y="1534138"/>
                  <a:pt x="5892437" y="1540488"/>
                  <a:pt x="5891862" y="1541643"/>
                </a:cubicBezTo>
                <a:cubicBezTo>
                  <a:pt x="5891284" y="1542797"/>
                  <a:pt x="5884356" y="1548570"/>
                  <a:pt x="5883203" y="1550302"/>
                </a:cubicBezTo>
                <a:cubicBezTo>
                  <a:pt x="5882047" y="1552034"/>
                  <a:pt x="5875696" y="1566465"/>
                  <a:pt x="5874543" y="1567620"/>
                </a:cubicBezTo>
                <a:cubicBezTo>
                  <a:pt x="5873387" y="1568775"/>
                  <a:pt x="5867614" y="1567043"/>
                  <a:pt x="5865884" y="1567620"/>
                </a:cubicBezTo>
                <a:cubicBezTo>
                  <a:pt x="5864152" y="1568197"/>
                  <a:pt x="5850298" y="1575124"/>
                  <a:pt x="5848567" y="1576279"/>
                </a:cubicBezTo>
                <a:cubicBezTo>
                  <a:pt x="5846833" y="1577433"/>
                  <a:pt x="5841638" y="1583784"/>
                  <a:pt x="5839907" y="1584938"/>
                </a:cubicBezTo>
                <a:cubicBezTo>
                  <a:pt x="5838173" y="1586093"/>
                  <a:pt x="5824319" y="1592442"/>
                  <a:pt x="5822589" y="1593598"/>
                </a:cubicBezTo>
                <a:cubicBezTo>
                  <a:pt x="5820857" y="1594752"/>
                  <a:pt x="5815083" y="1601679"/>
                  <a:pt x="5813929" y="1602257"/>
                </a:cubicBezTo>
                <a:cubicBezTo>
                  <a:pt x="5812774" y="1602834"/>
                  <a:pt x="5807000" y="1601679"/>
                  <a:pt x="5805269" y="1602257"/>
                </a:cubicBezTo>
                <a:cubicBezTo>
                  <a:pt x="5803536" y="1602834"/>
                  <a:pt x="5790261" y="1609183"/>
                  <a:pt x="5787953" y="1610916"/>
                </a:cubicBezTo>
                <a:cubicBezTo>
                  <a:pt x="5785642" y="1612647"/>
                  <a:pt x="5772364" y="1627079"/>
                  <a:pt x="5770634" y="1628234"/>
                </a:cubicBezTo>
                <a:cubicBezTo>
                  <a:pt x="5768902" y="1629388"/>
                  <a:pt x="5763707" y="1627079"/>
                  <a:pt x="5761976" y="1628234"/>
                </a:cubicBezTo>
                <a:cubicBezTo>
                  <a:pt x="5760244" y="1629388"/>
                  <a:pt x="5746388" y="1644398"/>
                  <a:pt x="5744657" y="1645552"/>
                </a:cubicBezTo>
                <a:cubicBezTo>
                  <a:pt x="5742923" y="1646707"/>
                  <a:pt x="5738306" y="1644975"/>
                  <a:pt x="5735998" y="1645552"/>
                </a:cubicBezTo>
                <a:cubicBezTo>
                  <a:pt x="5733688" y="1646129"/>
                  <a:pt x="5712328" y="1653634"/>
                  <a:pt x="5710020" y="1654211"/>
                </a:cubicBezTo>
                <a:cubicBezTo>
                  <a:pt x="5707710" y="1654788"/>
                  <a:pt x="5703093" y="1653633"/>
                  <a:pt x="5701362" y="1654211"/>
                </a:cubicBezTo>
                <a:cubicBezTo>
                  <a:pt x="5699628" y="1654788"/>
                  <a:pt x="5716369" y="1662292"/>
                  <a:pt x="5684043" y="1662870"/>
                </a:cubicBezTo>
                <a:cubicBezTo>
                  <a:pt x="5651715" y="1663447"/>
                  <a:pt x="5249356" y="1663447"/>
                  <a:pt x="5216453" y="1662870"/>
                </a:cubicBezTo>
                <a:cubicBezTo>
                  <a:pt x="5183548" y="1662293"/>
                  <a:pt x="5218762" y="1654788"/>
                  <a:pt x="5190476" y="1654211"/>
                </a:cubicBezTo>
                <a:cubicBezTo>
                  <a:pt x="5162190" y="1653633"/>
                  <a:pt x="4820442" y="1654788"/>
                  <a:pt x="4792157" y="1654211"/>
                </a:cubicBezTo>
                <a:cubicBezTo>
                  <a:pt x="4763870" y="1653634"/>
                  <a:pt x="4772529" y="1646129"/>
                  <a:pt x="4766179" y="1645552"/>
                </a:cubicBezTo>
                <a:cubicBezTo>
                  <a:pt x="4759828" y="1644975"/>
                  <a:pt x="4702100" y="1646130"/>
                  <a:pt x="4696907" y="1645552"/>
                </a:cubicBezTo>
                <a:cubicBezTo>
                  <a:pt x="4691710" y="1644975"/>
                  <a:pt x="4700369" y="1637470"/>
                  <a:pt x="4688248" y="1636893"/>
                </a:cubicBezTo>
                <a:cubicBezTo>
                  <a:pt x="4676124" y="1636316"/>
                  <a:pt x="4528343" y="1637470"/>
                  <a:pt x="4515067" y="1636893"/>
                </a:cubicBezTo>
                <a:cubicBezTo>
                  <a:pt x="4501790" y="1636316"/>
                  <a:pt x="4496016" y="1628811"/>
                  <a:pt x="4489089" y="1628234"/>
                </a:cubicBezTo>
                <a:cubicBezTo>
                  <a:pt x="4482161" y="1627657"/>
                  <a:pt x="4417506" y="1628811"/>
                  <a:pt x="4411157" y="1628234"/>
                </a:cubicBezTo>
                <a:cubicBezTo>
                  <a:pt x="4404806" y="1627656"/>
                  <a:pt x="4419816" y="1620152"/>
                  <a:pt x="4393839" y="1619575"/>
                </a:cubicBezTo>
                <a:cubicBezTo>
                  <a:pt x="4367861" y="1618997"/>
                  <a:pt x="4048052" y="1618997"/>
                  <a:pt x="4021498" y="1619575"/>
                </a:cubicBezTo>
                <a:cubicBezTo>
                  <a:pt x="3994942" y="1620152"/>
                  <a:pt x="4001869" y="1627656"/>
                  <a:pt x="3995520" y="1628234"/>
                </a:cubicBezTo>
                <a:cubicBezTo>
                  <a:pt x="3989170" y="1628811"/>
                  <a:pt x="3932020" y="1627656"/>
                  <a:pt x="3926248" y="1628234"/>
                </a:cubicBezTo>
                <a:cubicBezTo>
                  <a:pt x="3920476" y="1628811"/>
                  <a:pt x="3911815" y="1636316"/>
                  <a:pt x="3908929" y="1636893"/>
                </a:cubicBezTo>
                <a:cubicBezTo>
                  <a:pt x="3906042" y="1637470"/>
                  <a:pt x="3886416" y="1636316"/>
                  <a:pt x="3882953" y="1636893"/>
                </a:cubicBezTo>
                <a:cubicBezTo>
                  <a:pt x="3879488" y="1637470"/>
                  <a:pt x="3867944" y="1644975"/>
                  <a:pt x="3856976" y="1645552"/>
                </a:cubicBezTo>
                <a:cubicBezTo>
                  <a:pt x="3846008" y="1646130"/>
                  <a:pt x="3728242" y="1644975"/>
                  <a:pt x="3718429" y="1645552"/>
                </a:cubicBezTo>
                <a:cubicBezTo>
                  <a:pt x="3708615" y="1646129"/>
                  <a:pt x="3716119" y="1653634"/>
                  <a:pt x="3709770" y="1654211"/>
                </a:cubicBezTo>
                <a:cubicBezTo>
                  <a:pt x="3703420" y="1654788"/>
                  <a:pt x="3630106" y="1653633"/>
                  <a:pt x="3623179" y="1654211"/>
                </a:cubicBezTo>
                <a:cubicBezTo>
                  <a:pt x="3616252" y="1654788"/>
                  <a:pt x="3608748" y="1662292"/>
                  <a:pt x="3605862" y="1662870"/>
                </a:cubicBezTo>
                <a:cubicBezTo>
                  <a:pt x="3602975" y="1663447"/>
                  <a:pt x="3582193" y="1662292"/>
                  <a:pt x="3579884" y="1662870"/>
                </a:cubicBezTo>
                <a:cubicBezTo>
                  <a:pt x="3577574" y="1663447"/>
                  <a:pt x="3572380" y="1670374"/>
                  <a:pt x="3571226" y="1671529"/>
                </a:cubicBezTo>
                <a:cubicBezTo>
                  <a:pt x="3570070" y="1672683"/>
                  <a:pt x="3564298" y="1679033"/>
                  <a:pt x="3562567" y="1680188"/>
                </a:cubicBezTo>
                <a:cubicBezTo>
                  <a:pt x="3560835" y="1681343"/>
                  <a:pt x="3549289" y="1687693"/>
                  <a:pt x="3545248" y="1688848"/>
                </a:cubicBezTo>
                <a:cubicBezTo>
                  <a:pt x="3541207" y="1690002"/>
                  <a:pt x="3508880" y="1696351"/>
                  <a:pt x="3501953" y="1697506"/>
                </a:cubicBezTo>
                <a:cubicBezTo>
                  <a:pt x="3495025" y="1698661"/>
                  <a:pt x="3446534" y="1705011"/>
                  <a:pt x="3441339" y="1706166"/>
                </a:cubicBezTo>
                <a:cubicBezTo>
                  <a:pt x="3436143" y="1707320"/>
                  <a:pt x="3425752" y="1714247"/>
                  <a:pt x="3424020" y="1714825"/>
                </a:cubicBezTo>
                <a:cubicBezTo>
                  <a:pt x="3422288" y="1715402"/>
                  <a:pt x="3416516" y="1714247"/>
                  <a:pt x="3415362" y="1714825"/>
                </a:cubicBezTo>
                <a:cubicBezTo>
                  <a:pt x="3414207" y="1715402"/>
                  <a:pt x="3407857" y="1722329"/>
                  <a:pt x="3406703" y="1723484"/>
                </a:cubicBezTo>
                <a:cubicBezTo>
                  <a:pt x="3405548" y="1724638"/>
                  <a:pt x="3399198" y="1730988"/>
                  <a:pt x="3398043" y="1732143"/>
                </a:cubicBezTo>
                <a:cubicBezTo>
                  <a:pt x="3396888" y="1733297"/>
                  <a:pt x="3391115" y="1739647"/>
                  <a:pt x="3389384" y="1740802"/>
                </a:cubicBezTo>
                <a:cubicBezTo>
                  <a:pt x="3387652" y="1741957"/>
                  <a:pt x="3373798" y="1748306"/>
                  <a:pt x="3372067" y="1749461"/>
                </a:cubicBezTo>
                <a:cubicBezTo>
                  <a:pt x="3370336" y="1750615"/>
                  <a:pt x="3364561" y="1756965"/>
                  <a:pt x="3363407" y="1758120"/>
                </a:cubicBezTo>
                <a:cubicBezTo>
                  <a:pt x="3362252" y="1759275"/>
                  <a:pt x="3355902" y="1765624"/>
                  <a:pt x="3354748" y="1766779"/>
                </a:cubicBezTo>
                <a:cubicBezTo>
                  <a:pt x="3353594" y="1767933"/>
                  <a:pt x="3347820" y="1774284"/>
                  <a:pt x="3346089" y="1775438"/>
                </a:cubicBezTo>
                <a:cubicBezTo>
                  <a:pt x="3344357" y="1776593"/>
                  <a:pt x="3331078" y="1783520"/>
                  <a:pt x="3328770" y="1784098"/>
                </a:cubicBezTo>
                <a:cubicBezTo>
                  <a:pt x="3326460" y="1784675"/>
                  <a:pt x="3313184" y="1783520"/>
                  <a:pt x="3311453" y="1784098"/>
                </a:cubicBezTo>
                <a:cubicBezTo>
                  <a:pt x="3309720" y="1784675"/>
                  <a:pt x="3303947" y="1791602"/>
                  <a:pt x="3302793" y="1792756"/>
                </a:cubicBezTo>
                <a:cubicBezTo>
                  <a:pt x="3301638" y="1793911"/>
                  <a:pt x="3294710" y="1800261"/>
                  <a:pt x="3294134" y="1801416"/>
                </a:cubicBezTo>
                <a:cubicBezTo>
                  <a:pt x="3293556" y="1802570"/>
                  <a:pt x="3294710" y="1808920"/>
                  <a:pt x="3294134" y="1810075"/>
                </a:cubicBezTo>
                <a:cubicBezTo>
                  <a:pt x="3293556" y="1811229"/>
                  <a:pt x="3286630" y="1817579"/>
                  <a:pt x="3285476" y="1818734"/>
                </a:cubicBezTo>
                <a:cubicBezTo>
                  <a:pt x="3284322" y="1819888"/>
                  <a:pt x="3277394" y="1826238"/>
                  <a:pt x="3276817" y="1827393"/>
                </a:cubicBezTo>
                <a:cubicBezTo>
                  <a:pt x="3276240" y="1828547"/>
                  <a:pt x="3277394" y="1834897"/>
                  <a:pt x="3276817" y="1836053"/>
                </a:cubicBezTo>
                <a:cubicBezTo>
                  <a:pt x="3276240" y="1837206"/>
                  <a:pt x="3269311" y="1843556"/>
                  <a:pt x="3268157" y="1844711"/>
                </a:cubicBezTo>
                <a:cubicBezTo>
                  <a:pt x="3267002" y="1845865"/>
                  <a:pt x="3260074" y="1852215"/>
                  <a:pt x="3259498" y="1853370"/>
                </a:cubicBezTo>
                <a:cubicBezTo>
                  <a:pt x="3258920" y="1854524"/>
                  <a:pt x="3260074" y="1860874"/>
                  <a:pt x="3259498" y="1862029"/>
                </a:cubicBezTo>
                <a:cubicBezTo>
                  <a:pt x="3258920" y="1863183"/>
                  <a:pt x="3251993" y="1868955"/>
                  <a:pt x="3250839" y="1870688"/>
                </a:cubicBezTo>
                <a:cubicBezTo>
                  <a:pt x="3249684" y="1872419"/>
                  <a:pt x="3243333" y="1885697"/>
                  <a:pt x="3242179" y="1888006"/>
                </a:cubicBezTo>
                <a:cubicBezTo>
                  <a:pt x="3241024" y="1890315"/>
                  <a:pt x="3234674" y="1903015"/>
                  <a:pt x="3233520" y="1905325"/>
                </a:cubicBezTo>
                <a:cubicBezTo>
                  <a:pt x="3232365" y="1907633"/>
                  <a:pt x="3226016" y="1920911"/>
                  <a:pt x="3224862" y="1922643"/>
                </a:cubicBezTo>
                <a:cubicBezTo>
                  <a:pt x="3223706" y="1924374"/>
                  <a:pt x="3216780" y="1930147"/>
                  <a:pt x="3216203" y="1931303"/>
                </a:cubicBezTo>
                <a:cubicBezTo>
                  <a:pt x="3215625" y="1932457"/>
                  <a:pt x="3216780" y="1938806"/>
                  <a:pt x="3216203" y="1939961"/>
                </a:cubicBezTo>
                <a:cubicBezTo>
                  <a:pt x="3215625" y="1941115"/>
                  <a:pt x="3208120" y="1946887"/>
                  <a:pt x="3207544" y="1948620"/>
                </a:cubicBezTo>
                <a:cubicBezTo>
                  <a:pt x="3206965" y="1950351"/>
                  <a:pt x="3208120" y="1964206"/>
                  <a:pt x="3207544" y="1965938"/>
                </a:cubicBezTo>
                <a:cubicBezTo>
                  <a:pt x="3206965" y="1967669"/>
                  <a:pt x="3199461" y="1973442"/>
                  <a:pt x="3198885" y="1974598"/>
                </a:cubicBezTo>
                <a:cubicBezTo>
                  <a:pt x="3198307" y="1975752"/>
                  <a:pt x="3199461" y="1982101"/>
                  <a:pt x="3198885" y="1983256"/>
                </a:cubicBezTo>
                <a:cubicBezTo>
                  <a:pt x="3198307" y="1984410"/>
                  <a:pt x="3191379" y="1990760"/>
                  <a:pt x="3190226" y="1991915"/>
                </a:cubicBezTo>
                <a:cubicBezTo>
                  <a:pt x="3189071" y="1993070"/>
                  <a:pt x="3182721" y="1997688"/>
                  <a:pt x="3181567" y="2000575"/>
                </a:cubicBezTo>
                <a:cubicBezTo>
                  <a:pt x="3180413" y="2003461"/>
                  <a:pt x="3173483" y="2031170"/>
                  <a:pt x="3172907" y="2035211"/>
                </a:cubicBezTo>
                <a:cubicBezTo>
                  <a:pt x="3172329" y="2039252"/>
                  <a:pt x="3173483" y="2058879"/>
                  <a:pt x="3172907" y="2061188"/>
                </a:cubicBezTo>
                <a:cubicBezTo>
                  <a:pt x="3172329" y="2063497"/>
                  <a:pt x="3164825" y="2068693"/>
                  <a:pt x="3164248" y="2069847"/>
                </a:cubicBezTo>
                <a:cubicBezTo>
                  <a:pt x="3163669" y="2071002"/>
                  <a:pt x="3164825" y="2077352"/>
                  <a:pt x="3164248" y="2078506"/>
                </a:cubicBezTo>
                <a:cubicBezTo>
                  <a:pt x="3163669" y="2079660"/>
                  <a:pt x="3156166" y="2084856"/>
                  <a:pt x="3155589" y="2087166"/>
                </a:cubicBezTo>
                <a:cubicBezTo>
                  <a:pt x="3155011" y="2089474"/>
                  <a:pt x="3156166" y="2110256"/>
                  <a:pt x="3155589" y="2113143"/>
                </a:cubicBezTo>
                <a:cubicBezTo>
                  <a:pt x="3155011" y="2116029"/>
                  <a:pt x="3147505" y="2127574"/>
                  <a:pt x="3146929" y="2130461"/>
                </a:cubicBezTo>
                <a:cubicBezTo>
                  <a:pt x="3146352" y="2133347"/>
                  <a:pt x="3147505" y="2153551"/>
                  <a:pt x="3146929" y="2156438"/>
                </a:cubicBezTo>
                <a:cubicBezTo>
                  <a:pt x="3146352" y="2159324"/>
                  <a:pt x="3138847" y="2169137"/>
                  <a:pt x="3138270" y="2173756"/>
                </a:cubicBezTo>
                <a:cubicBezTo>
                  <a:pt x="3137693" y="2178374"/>
                  <a:pt x="3138847" y="2221670"/>
                  <a:pt x="3138270" y="2225711"/>
                </a:cubicBezTo>
                <a:cubicBezTo>
                  <a:pt x="3137693" y="2229752"/>
                  <a:pt x="3130188" y="2230906"/>
                  <a:pt x="3129612" y="2234370"/>
                </a:cubicBezTo>
                <a:cubicBezTo>
                  <a:pt x="3129034" y="2237833"/>
                  <a:pt x="3130188" y="2274201"/>
                  <a:pt x="3129612" y="2277666"/>
                </a:cubicBezTo>
                <a:cubicBezTo>
                  <a:pt x="3129035" y="2281129"/>
                  <a:pt x="3121530" y="2284593"/>
                  <a:pt x="3120953" y="2286325"/>
                </a:cubicBezTo>
                <a:cubicBezTo>
                  <a:pt x="3120375" y="2288056"/>
                  <a:pt x="3121531" y="2301333"/>
                  <a:pt x="3120953" y="2303643"/>
                </a:cubicBezTo>
                <a:cubicBezTo>
                  <a:pt x="3120375" y="2305952"/>
                  <a:pt x="3112293" y="2311725"/>
                  <a:pt x="3112293" y="2320961"/>
                </a:cubicBezTo>
                <a:cubicBezTo>
                  <a:pt x="3112293" y="2330197"/>
                  <a:pt x="3120375" y="2430642"/>
                  <a:pt x="3120953" y="2442188"/>
                </a:cubicBezTo>
                <a:cubicBezTo>
                  <a:pt x="3121531" y="2453733"/>
                  <a:pt x="3120375" y="2490102"/>
                  <a:pt x="3120953" y="2494143"/>
                </a:cubicBezTo>
                <a:cubicBezTo>
                  <a:pt x="3121530" y="2498184"/>
                  <a:pt x="3129035" y="2501647"/>
                  <a:pt x="3129612" y="2502803"/>
                </a:cubicBezTo>
                <a:cubicBezTo>
                  <a:pt x="3130188" y="2503957"/>
                  <a:pt x="3129034" y="2509729"/>
                  <a:pt x="3129612" y="2511461"/>
                </a:cubicBezTo>
                <a:cubicBezTo>
                  <a:pt x="3130188" y="2513193"/>
                  <a:pt x="3137693" y="2526469"/>
                  <a:pt x="3138270" y="2528779"/>
                </a:cubicBezTo>
                <a:cubicBezTo>
                  <a:pt x="3138847" y="2531087"/>
                  <a:pt x="3137693" y="2544365"/>
                  <a:pt x="3138270" y="2546098"/>
                </a:cubicBezTo>
                <a:cubicBezTo>
                  <a:pt x="3138847" y="2547829"/>
                  <a:pt x="3145774" y="2553601"/>
                  <a:pt x="3146929" y="2554756"/>
                </a:cubicBezTo>
                <a:cubicBezTo>
                  <a:pt x="3148084" y="2555910"/>
                  <a:pt x="3154435" y="2562260"/>
                  <a:pt x="3155589" y="2563416"/>
                </a:cubicBezTo>
                <a:cubicBezTo>
                  <a:pt x="3156743" y="2564570"/>
                  <a:pt x="3163669" y="2569765"/>
                  <a:pt x="3164248" y="2572075"/>
                </a:cubicBezTo>
                <a:cubicBezTo>
                  <a:pt x="3164825" y="2574384"/>
                  <a:pt x="3163669" y="2595165"/>
                  <a:pt x="3164248" y="2598052"/>
                </a:cubicBezTo>
                <a:cubicBezTo>
                  <a:pt x="3164825" y="2600938"/>
                  <a:pt x="3171752" y="2613638"/>
                  <a:pt x="3172907" y="2615370"/>
                </a:cubicBezTo>
                <a:cubicBezTo>
                  <a:pt x="3174062" y="2617102"/>
                  <a:pt x="3180413" y="2622875"/>
                  <a:pt x="3181567" y="2624030"/>
                </a:cubicBezTo>
                <a:cubicBezTo>
                  <a:pt x="3182721" y="2625184"/>
                  <a:pt x="3189648" y="2631534"/>
                  <a:pt x="3190226" y="2632688"/>
                </a:cubicBezTo>
                <a:cubicBezTo>
                  <a:pt x="3190803" y="2633842"/>
                  <a:pt x="3189648" y="2640193"/>
                  <a:pt x="3190226" y="2641348"/>
                </a:cubicBezTo>
                <a:cubicBezTo>
                  <a:pt x="3190803" y="2642502"/>
                  <a:pt x="3197730" y="2648852"/>
                  <a:pt x="3198885" y="2650006"/>
                </a:cubicBezTo>
                <a:cubicBezTo>
                  <a:pt x="3200039" y="2651160"/>
                  <a:pt x="3206388" y="2657510"/>
                  <a:pt x="3207544" y="2658666"/>
                </a:cubicBezTo>
                <a:cubicBezTo>
                  <a:pt x="3208697" y="2659820"/>
                  <a:pt x="3215048" y="2666170"/>
                  <a:pt x="3216203" y="2667325"/>
                </a:cubicBezTo>
                <a:cubicBezTo>
                  <a:pt x="3217357" y="2668479"/>
                  <a:pt x="3223706" y="2674252"/>
                  <a:pt x="3224862" y="2675984"/>
                </a:cubicBezTo>
                <a:cubicBezTo>
                  <a:pt x="3226016" y="2677715"/>
                  <a:pt x="3232365" y="2692147"/>
                  <a:pt x="3233520" y="2693302"/>
                </a:cubicBezTo>
                <a:cubicBezTo>
                  <a:pt x="3234674" y="2694456"/>
                  <a:pt x="3241024" y="2692724"/>
                  <a:pt x="3242179" y="2693302"/>
                </a:cubicBezTo>
                <a:cubicBezTo>
                  <a:pt x="3243333" y="2693878"/>
                  <a:pt x="3249684" y="2700806"/>
                  <a:pt x="3250839" y="2701961"/>
                </a:cubicBezTo>
                <a:cubicBezTo>
                  <a:pt x="3251993" y="2703115"/>
                  <a:pt x="3257765" y="2709465"/>
                  <a:pt x="3259498" y="2710620"/>
                </a:cubicBezTo>
                <a:cubicBezTo>
                  <a:pt x="3261229" y="2711774"/>
                  <a:pt x="3275085" y="2718124"/>
                  <a:pt x="3276817" y="2719280"/>
                </a:cubicBezTo>
                <a:cubicBezTo>
                  <a:pt x="3278548" y="2720434"/>
                  <a:pt x="3283744" y="2726783"/>
                  <a:pt x="3285476" y="2727938"/>
                </a:cubicBezTo>
                <a:cubicBezTo>
                  <a:pt x="3287208" y="2729092"/>
                  <a:pt x="3301060" y="2736020"/>
                  <a:pt x="3302793" y="2736598"/>
                </a:cubicBezTo>
                <a:cubicBezTo>
                  <a:pt x="3304524" y="2737174"/>
                  <a:pt x="3310298" y="2736020"/>
                  <a:pt x="3311453" y="2736598"/>
                </a:cubicBezTo>
                <a:cubicBezTo>
                  <a:pt x="3312607" y="2737174"/>
                  <a:pt x="3318380" y="2744678"/>
                  <a:pt x="3320112" y="2745256"/>
                </a:cubicBezTo>
                <a:cubicBezTo>
                  <a:pt x="3321844" y="2745833"/>
                  <a:pt x="3335697" y="2744678"/>
                  <a:pt x="3337429" y="2745256"/>
                </a:cubicBezTo>
                <a:cubicBezTo>
                  <a:pt x="3339160" y="2745833"/>
                  <a:pt x="3343780" y="2752760"/>
                  <a:pt x="3346089" y="2753916"/>
                </a:cubicBezTo>
                <a:cubicBezTo>
                  <a:pt x="3348398" y="2755070"/>
                  <a:pt x="3369758" y="2761997"/>
                  <a:pt x="3372067" y="2762575"/>
                </a:cubicBezTo>
                <a:cubicBezTo>
                  <a:pt x="3374376" y="2763152"/>
                  <a:pt x="3379571" y="2761997"/>
                  <a:pt x="3380726" y="2762575"/>
                </a:cubicBezTo>
                <a:cubicBezTo>
                  <a:pt x="3381880" y="2763152"/>
                  <a:pt x="3386498" y="2770656"/>
                  <a:pt x="3389384" y="2771234"/>
                </a:cubicBezTo>
                <a:cubicBezTo>
                  <a:pt x="3392270" y="2771810"/>
                  <a:pt x="3420557" y="2770656"/>
                  <a:pt x="3424020" y="2771234"/>
                </a:cubicBezTo>
                <a:cubicBezTo>
                  <a:pt x="3427484" y="2771810"/>
                  <a:pt x="3437298" y="2778738"/>
                  <a:pt x="3441339" y="2779893"/>
                </a:cubicBezTo>
                <a:cubicBezTo>
                  <a:pt x="3445380" y="2781047"/>
                  <a:pt x="3481169" y="2787974"/>
                  <a:pt x="3484634" y="2788552"/>
                </a:cubicBezTo>
                <a:cubicBezTo>
                  <a:pt x="3488097" y="2789128"/>
                  <a:pt x="3492138" y="2787974"/>
                  <a:pt x="3493293" y="2788552"/>
                </a:cubicBezTo>
                <a:cubicBezTo>
                  <a:pt x="3494447" y="2789128"/>
                  <a:pt x="3495602" y="2796634"/>
                  <a:pt x="3501953" y="2797211"/>
                </a:cubicBezTo>
                <a:cubicBezTo>
                  <a:pt x="3508302" y="2797788"/>
                  <a:pt x="3581038" y="2797788"/>
                  <a:pt x="3588543" y="2797211"/>
                </a:cubicBezTo>
                <a:cubicBezTo>
                  <a:pt x="3596047" y="2796634"/>
                  <a:pt x="3611056" y="2789706"/>
                  <a:pt x="3614520" y="2788552"/>
                </a:cubicBezTo>
                <a:cubicBezTo>
                  <a:pt x="3617984" y="2787397"/>
                  <a:pt x="3638188" y="2780470"/>
                  <a:pt x="3640498" y="2779893"/>
                </a:cubicBezTo>
                <a:cubicBezTo>
                  <a:pt x="3642806" y="2779315"/>
                  <a:pt x="3646848" y="2780470"/>
                  <a:pt x="3649157" y="2779893"/>
                </a:cubicBezTo>
                <a:cubicBezTo>
                  <a:pt x="3651465" y="2779315"/>
                  <a:pt x="3672824" y="2771810"/>
                  <a:pt x="3675134" y="2771234"/>
                </a:cubicBezTo>
                <a:cubicBezTo>
                  <a:pt x="3677442" y="2770656"/>
                  <a:pt x="3681483" y="2771810"/>
                  <a:pt x="3683793" y="2771234"/>
                </a:cubicBezTo>
                <a:cubicBezTo>
                  <a:pt x="3686102" y="2770656"/>
                  <a:pt x="3707460" y="2763729"/>
                  <a:pt x="3709770" y="2762575"/>
                </a:cubicBezTo>
                <a:cubicBezTo>
                  <a:pt x="3712078" y="2761420"/>
                  <a:pt x="3716697" y="2754492"/>
                  <a:pt x="3718429" y="2753916"/>
                </a:cubicBezTo>
                <a:cubicBezTo>
                  <a:pt x="3720160" y="2753338"/>
                  <a:pt x="3733439" y="2754492"/>
                  <a:pt x="3735748" y="2753916"/>
                </a:cubicBezTo>
                <a:cubicBezTo>
                  <a:pt x="3738057" y="2753338"/>
                  <a:pt x="3751335" y="2746410"/>
                  <a:pt x="3753067" y="2745256"/>
                </a:cubicBezTo>
                <a:cubicBezTo>
                  <a:pt x="3754798" y="2744101"/>
                  <a:pt x="3759993" y="2737752"/>
                  <a:pt x="3761726" y="2736598"/>
                </a:cubicBezTo>
                <a:cubicBezTo>
                  <a:pt x="3763457" y="2735442"/>
                  <a:pt x="3777310" y="2728515"/>
                  <a:pt x="3779043" y="2727938"/>
                </a:cubicBezTo>
                <a:cubicBezTo>
                  <a:pt x="3780774" y="2727360"/>
                  <a:pt x="3786548" y="2728515"/>
                  <a:pt x="3787703" y="2727938"/>
                </a:cubicBezTo>
                <a:cubicBezTo>
                  <a:pt x="3788857" y="2727360"/>
                  <a:pt x="3794629" y="2719856"/>
                  <a:pt x="3796362" y="2719280"/>
                </a:cubicBezTo>
                <a:cubicBezTo>
                  <a:pt x="3798093" y="2718702"/>
                  <a:pt x="3811370" y="2719856"/>
                  <a:pt x="3813679" y="2719280"/>
                </a:cubicBezTo>
                <a:cubicBezTo>
                  <a:pt x="3815988" y="2718702"/>
                  <a:pt x="3828110" y="2711774"/>
                  <a:pt x="3830998" y="2710620"/>
                </a:cubicBezTo>
                <a:cubicBezTo>
                  <a:pt x="3833883" y="2709465"/>
                  <a:pt x="3853512" y="2703692"/>
                  <a:pt x="3856976" y="2701961"/>
                </a:cubicBezTo>
                <a:cubicBezTo>
                  <a:pt x="3860440" y="2700229"/>
                  <a:pt x="3880066" y="2686374"/>
                  <a:pt x="3882953" y="2684643"/>
                </a:cubicBezTo>
                <a:cubicBezTo>
                  <a:pt x="3885839" y="2682911"/>
                  <a:pt x="3897960" y="2677715"/>
                  <a:pt x="3900270" y="2675984"/>
                </a:cubicBezTo>
                <a:cubicBezTo>
                  <a:pt x="3902578" y="2674252"/>
                  <a:pt x="3915857" y="2659820"/>
                  <a:pt x="3917589" y="2658666"/>
                </a:cubicBezTo>
                <a:cubicBezTo>
                  <a:pt x="3919320" y="2657510"/>
                  <a:pt x="3925094" y="2659242"/>
                  <a:pt x="3926248" y="2658666"/>
                </a:cubicBezTo>
                <a:cubicBezTo>
                  <a:pt x="3927402" y="2658088"/>
                  <a:pt x="3933752" y="2650583"/>
                  <a:pt x="3934907" y="2650006"/>
                </a:cubicBezTo>
                <a:cubicBezTo>
                  <a:pt x="3936061" y="2649428"/>
                  <a:pt x="3941836" y="2650583"/>
                  <a:pt x="3943567" y="2650006"/>
                </a:cubicBezTo>
                <a:cubicBezTo>
                  <a:pt x="3945298" y="2649429"/>
                  <a:pt x="3958575" y="2642502"/>
                  <a:pt x="3960884" y="2641348"/>
                </a:cubicBezTo>
                <a:cubicBezTo>
                  <a:pt x="3963193" y="2640193"/>
                  <a:pt x="3976470" y="2633266"/>
                  <a:pt x="3978203" y="2632688"/>
                </a:cubicBezTo>
                <a:cubicBezTo>
                  <a:pt x="3979934" y="2632111"/>
                  <a:pt x="3985129" y="2633265"/>
                  <a:pt x="3986862" y="2632688"/>
                </a:cubicBezTo>
                <a:cubicBezTo>
                  <a:pt x="3988593" y="2632111"/>
                  <a:pt x="4001869" y="2625184"/>
                  <a:pt x="4004179" y="2624030"/>
                </a:cubicBezTo>
                <a:cubicBezTo>
                  <a:pt x="4006488" y="2622875"/>
                  <a:pt x="4019188" y="2616524"/>
                  <a:pt x="4021498" y="2615370"/>
                </a:cubicBezTo>
                <a:cubicBezTo>
                  <a:pt x="4023806" y="2614215"/>
                  <a:pt x="4035930" y="2607865"/>
                  <a:pt x="4038817" y="2606711"/>
                </a:cubicBezTo>
                <a:cubicBezTo>
                  <a:pt x="4041703" y="2605556"/>
                  <a:pt x="4062483" y="2599206"/>
                  <a:pt x="4064793" y="2598052"/>
                </a:cubicBezTo>
                <a:cubicBezTo>
                  <a:pt x="4067102" y="2596897"/>
                  <a:pt x="4071720" y="2589970"/>
                  <a:pt x="4073453" y="2589393"/>
                </a:cubicBezTo>
                <a:cubicBezTo>
                  <a:pt x="4075184" y="2588815"/>
                  <a:pt x="4087883" y="2589970"/>
                  <a:pt x="4090770" y="2589393"/>
                </a:cubicBezTo>
                <a:cubicBezTo>
                  <a:pt x="4093656" y="2588815"/>
                  <a:pt x="4113862" y="2581888"/>
                  <a:pt x="4116748" y="2580734"/>
                </a:cubicBezTo>
                <a:cubicBezTo>
                  <a:pt x="4119634" y="2579578"/>
                  <a:pt x="4131180" y="2573806"/>
                  <a:pt x="4134067" y="2572075"/>
                </a:cubicBezTo>
                <a:cubicBezTo>
                  <a:pt x="4136953" y="2570342"/>
                  <a:pt x="4157733" y="2555910"/>
                  <a:pt x="4160043" y="2554756"/>
                </a:cubicBezTo>
                <a:cubicBezTo>
                  <a:pt x="4162352" y="2553601"/>
                  <a:pt x="4166970" y="2555333"/>
                  <a:pt x="4168703" y="2554756"/>
                </a:cubicBezTo>
                <a:cubicBezTo>
                  <a:pt x="4170434" y="2554178"/>
                  <a:pt x="4182557" y="2547829"/>
                  <a:pt x="4186020" y="2546098"/>
                </a:cubicBezTo>
                <a:cubicBezTo>
                  <a:pt x="4189484" y="2544365"/>
                  <a:pt x="4217770" y="2530510"/>
                  <a:pt x="4220657" y="2528779"/>
                </a:cubicBezTo>
                <a:cubicBezTo>
                  <a:pt x="4223542" y="2527046"/>
                  <a:pt x="4228162" y="2520697"/>
                  <a:pt x="4229317" y="2520120"/>
                </a:cubicBezTo>
                <a:cubicBezTo>
                  <a:pt x="4230472" y="2519542"/>
                  <a:pt x="4236822" y="2520697"/>
                  <a:pt x="4237976" y="2520120"/>
                </a:cubicBezTo>
                <a:cubicBezTo>
                  <a:pt x="4239130" y="2519542"/>
                  <a:pt x="4244901" y="2512615"/>
                  <a:pt x="4246634" y="2511461"/>
                </a:cubicBezTo>
                <a:cubicBezTo>
                  <a:pt x="4248365" y="2510306"/>
                  <a:pt x="4262220" y="2503957"/>
                  <a:pt x="4263953" y="2502803"/>
                </a:cubicBezTo>
                <a:cubicBezTo>
                  <a:pt x="4265685" y="2501647"/>
                  <a:pt x="4270303" y="2495297"/>
                  <a:pt x="4272612" y="2494143"/>
                </a:cubicBezTo>
                <a:cubicBezTo>
                  <a:pt x="4274921" y="2492988"/>
                  <a:pt x="4296280" y="2486638"/>
                  <a:pt x="4298589" y="2485484"/>
                </a:cubicBezTo>
                <a:cubicBezTo>
                  <a:pt x="4300898" y="2484329"/>
                  <a:pt x="4305516" y="2477979"/>
                  <a:pt x="4307248" y="2476825"/>
                </a:cubicBezTo>
                <a:cubicBezTo>
                  <a:pt x="4308980" y="2475670"/>
                  <a:pt x="4322835" y="2469320"/>
                  <a:pt x="4324567" y="2468166"/>
                </a:cubicBezTo>
                <a:cubicBezTo>
                  <a:pt x="4326298" y="2467011"/>
                  <a:pt x="4330338" y="2460660"/>
                  <a:pt x="4333226" y="2459506"/>
                </a:cubicBezTo>
                <a:cubicBezTo>
                  <a:pt x="4336111" y="2458351"/>
                  <a:pt x="4364975" y="2451424"/>
                  <a:pt x="4367862" y="2450848"/>
                </a:cubicBezTo>
                <a:cubicBezTo>
                  <a:pt x="4370748" y="2450270"/>
                  <a:pt x="4375365" y="2451424"/>
                  <a:pt x="4376520" y="2450848"/>
                </a:cubicBezTo>
                <a:cubicBezTo>
                  <a:pt x="4377674" y="2450270"/>
                  <a:pt x="4383446" y="2442765"/>
                  <a:pt x="4385179" y="2442188"/>
                </a:cubicBezTo>
                <a:cubicBezTo>
                  <a:pt x="4386910" y="2441610"/>
                  <a:pt x="4400764" y="2442765"/>
                  <a:pt x="4402498" y="2442188"/>
                </a:cubicBezTo>
                <a:cubicBezTo>
                  <a:pt x="4404229" y="2441610"/>
                  <a:pt x="4408847" y="2434106"/>
                  <a:pt x="4411157" y="2433529"/>
                </a:cubicBezTo>
                <a:cubicBezTo>
                  <a:pt x="4413465" y="2432951"/>
                  <a:pt x="4434824" y="2434106"/>
                  <a:pt x="4437134" y="2433529"/>
                </a:cubicBezTo>
                <a:cubicBezTo>
                  <a:pt x="4439442" y="2432951"/>
                  <a:pt x="4444638" y="2426024"/>
                  <a:pt x="4445793" y="2424870"/>
                </a:cubicBezTo>
                <a:cubicBezTo>
                  <a:pt x="4446947" y="2423715"/>
                  <a:pt x="4449834" y="2417365"/>
                  <a:pt x="4454453" y="2416211"/>
                </a:cubicBezTo>
                <a:cubicBezTo>
                  <a:pt x="4459071" y="2415056"/>
                  <a:pt x="4510448" y="2408707"/>
                  <a:pt x="4515067" y="2407553"/>
                </a:cubicBezTo>
                <a:cubicBezTo>
                  <a:pt x="4519685" y="2406397"/>
                  <a:pt x="4524879" y="2399470"/>
                  <a:pt x="4523726" y="2398893"/>
                </a:cubicBezTo>
                <a:cubicBezTo>
                  <a:pt x="4522570" y="2398315"/>
                  <a:pt x="4499479" y="2398893"/>
                  <a:pt x="4497748" y="2398893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5368527" y="1523404"/>
            <a:ext cx="6374011" cy="3896522"/>
          </a:xfrm>
          <a:custGeom>
            <a:avLst/>
            <a:gdLst>
              <a:gd name="connsiteX0" fmla="*/ 4398927 w 6374011"/>
              <a:gd name="connsiteY0" fmla="*/ 3897186 h 3896522"/>
              <a:gd name="connsiteX1" fmla="*/ 4442222 w 6374011"/>
              <a:gd name="connsiteY1" fmla="*/ 3862550 h 3896522"/>
              <a:gd name="connsiteX2" fmla="*/ 4450882 w 6374011"/>
              <a:gd name="connsiteY2" fmla="*/ 3862550 h 3896522"/>
              <a:gd name="connsiteX3" fmla="*/ 4476858 w 6374011"/>
              <a:gd name="connsiteY3" fmla="*/ 3836573 h 3896522"/>
              <a:gd name="connsiteX4" fmla="*/ 4494177 w 6374011"/>
              <a:gd name="connsiteY4" fmla="*/ 3827913 h 3896522"/>
              <a:gd name="connsiteX5" fmla="*/ 4502836 w 6374011"/>
              <a:gd name="connsiteY5" fmla="*/ 3819254 h 3896522"/>
              <a:gd name="connsiteX6" fmla="*/ 4520155 w 6374011"/>
              <a:gd name="connsiteY6" fmla="*/ 3819254 h 3896522"/>
              <a:gd name="connsiteX7" fmla="*/ 4528813 w 6374011"/>
              <a:gd name="connsiteY7" fmla="*/ 3810595 h 3896522"/>
              <a:gd name="connsiteX8" fmla="*/ 4537472 w 6374011"/>
              <a:gd name="connsiteY8" fmla="*/ 3801937 h 3896522"/>
              <a:gd name="connsiteX9" fmla="*/ 4563449 w 6374011"/>
              <a:gd name="connsiteY9" fmla="*/ 3793277 h 3896522"/>
              <a:gd name="connsiteX10" fmla="*/ 4606746 w 6374011"/>
              <a:gd name="connsiteY10" fmla="*/ 3793277 h 3896522"/>
              <a:gd name="connsiteX11" fmla="*/ 4624063 w 6374011"/>
              <a:gd name="connsiteY11" fmla="*/ 3784618 h 3896522"/>
              <a:gd name="connsiteX12" fmla="*/ 4745291 w 6374011"/>
              <a:gd name="connsiteY12" fmla="*/ 3784618 h 3896522"/>
              <a:gd name="connsiteX13" fmla="*/ 4753949 w 6374011"/>
              <a:gd name="connsiteY13" fmla="*/ 3775958 h 3896522"/>
              <a:gd name="connsiteX14" fmla="*/ 4771268 w 6374011"/>
              <a:gd name="connsiteY14" fmla="*/ 3767300 h 3896522"/>
              <a:gd name="connsiteX15" fmla="*/ 4805905 w 6374011"/>
              <a:gd name="connsiteY15" fmla="*/ 3767300 h 3896522"/>
              <a:gd name="connsiteX16" fmla="*/ 4823222 w 6374011"/>
              <a:gd name="connsiteY16" fmla="*/ 3758641 h 3896522"/>
              <a:gd name="connsiteX17" fmla="*/ 4857858 w 6374011"/>
              <a:gd name="connsiteY17" fmla="*/ 3758641 h 3896522"/>
              <a:gd name="connsiteX18" fmla="*/ 4892496 w 6374011"/>
              <a:gd name="connsiteY18" fmla="*/ 3749982 h 3896522"/>
              <a:gd name="connsiteX19" fmla="*/ 5108972 w 6374011"/>
              <a:gd name="connsiteY19" fmla="*/ 3749982 h 3896522"/>
              <a:gd name="connsiteX20" fmla="*/ 5134949 w 6374011"/>
              <a:gd name="connsiteY20" fmla="*/ 3741322 h 3896522"/>
              <a:gd name="connsiteX21" fmla="*/ 5160927 w 6374011"/>
              <a:gd name="connsiteY21" fmla="*/ 3741322 h 3896522"/>
              <a:gd name="connsiteX22" fmla="*/ 5186905 w 6374011"/>
              <a:gd name="connsiteY22" fmla="*/ 3732663 h 3896522"/>
              <a:gd name="connsiteX23" fmla="*/ 5619858 w 6374011"/>
              <a:gd name="connsiteY23" fmla="*/ 3732663 h 3896522"/>
              <a:gd name="connsiteX24" fmla="*/ 5654496 w 6374011"/>
              <a:gd name="connsiteY24" fmla="*/ 3724005 h 3896522"/>
              <a:gd name="connsiteX25" fmla="*/ 5741086 w 6374011"/>
              <a:gd name="connsiteY25" fmla="*/ 3724005 h 3896522"/>
              <a:gd name="connsiteX26" fmla="*/ 5767063 w 6374011"/>
              <a:gd name="connsiteY26" fmla="*/ 3715345 h 3896522"/>
              <a:gd name="connsiteX27" fmla="*/ 5775722 w 6374011"/>
              <a:gd name="connsiteY27" fmla="*/ 3715345 h 3896522"/>
              <a:gd name="connsiteX28" fmla="*/ 5784382 w 6374011"/>
              <a:gd name="connsiteY28" fmla="*/ 3706687 h 3896522"/>
              <a:gd name="connsiteX29" fmla="*/ 5801698 w 6374011"/>
              <a:gd name="connsiteY29" fmla="*/ 3706687 h 3896522"/>
              <a:gd name="connsiteX30" fmla="*/ 5819019 w 6374011"/>
              <a:gd name="connsiteY30" fmla="*/ 3689368 h 3896522"/>
              <a:gd name="connsiteX31" fmla="*/ 5836336 w 6374011"/>
              <a:gd name="connsiteY31" fmla="*/ 3689368 h 3896522"/>
              <a:gd name="connsiteX32" fmla="*/ 5853655 w 6374011"/>
              <a:gd name="connsiteY32" fmla="*/ 3680708 h 3896522"/>
              <a:gd name="connsiteX33" fmla="*/ 5862313 w 6374011"/>
              <a:gd name="connsiteY33" fmla="*/ 3672050 h 3896522"/>
              <a:gd name="connsiteX34" fmla="*/ 5879632 w 6374011"/>
              <a:gd name="connsiteY34" fmla="*/ 3654732 h 3896522"/>
              <a:gd name="connsiteX35" fmla="*/ 5896949 w 6374011"/>
              <a:gd name="connsiteY35" fmla="*/ 3646073 h 3896522"/>
              <a:gd name="connsiteX36" fmla="*/ 5905608 w 6374011"/>
              <a:gd name="connsiteY36" fmla="*/ 3646073 h 3896522"/>
              <a:gd name="connsiteX37" fmla="*/ 5922927 w 6374011"/>
              <a:gd name="connsiteY37" fmla="*/ 3628755 h 3896522"/>
              <a:gd name="connsiteX38" fmla="*/ 5931585 w 6374011"/>
              <a:gd name="connsiteY38" fmla="*/ 3620095 h 3896522"/>
              <a:gd name="connsiteX39" fmla="*/ 5940245 w 6374011"/>
              <a:gd name="connsiteY39" fmla="*/ 3611437 h 3896522"/>
              <a:gd name="connsiteX40" fmla="*/ 5966221 w 6374011"/>
              <a:gd name="connsiteY40" fmla="*/ 3611437 h 3896522"/>
              <a:gd name="connsiteX41" fmla="*/ 5974881 w 6374011"/>
              <a:gd name="connsiteY41" fmla="*/ 3594118 h 3896522"/>
              <a:gd name="connsiteX42" fmla="*/ 5983541 w 6374011"/>
              <a:gd name="connsiteY42" fmla="*/ 3585458 h 3896522"/>
              <a:gd name="connsiteX43" fmla="*/ 6000859 w 6374011"/>
              <a:gd name="connsiteY43" fmla="*/ 3585458 h 3896522"/>
              <a:gd name="connsiteX44" fmla="*/ 6009519 w 6374011"/>
              <a:gd name="connsiteY44" fmla="*/ 3576800 h 3896522"/>
              <a:gd name="connsiteX45" fmla="*/ 6026836 w 6374011"/>
              <a:gd name="connsiteY45" fmla="*/ 3568141 h 3896522"/>
              <a:gd name="connsiteX46" fmla="*/ 6035496 w 6374011"/>
              <a:gd name="connsiteY46" fmla="*/ 3550823 h 3896522"/>
              <a:gd name="connsiteX47" fmla="*/ 6052813 w 6374011"/>
              <a:gd name="connsiteY47" fmla="*/ 3550823 h 3896522"/>
              <a:gd name="connsiteX48" fmla="*/ 6061472 w 6374011"/>
              <a:gd name="connsiteY48" fmla="*/ 3542163 h 3896522"/>
              <a:gd name="connsiteX49" fmla="*/ 6070132 w 6374011"/>
              <a:gd name="connsiteY49" fmla="*/ 3524845 h 3896522"/>
              <a:gd name="connsiteX50" fmla="*/ 6087449 w 6374011"/>
              <a:gd name="connsiteY50" fmla="*/ 3507527 h 3896522"/>
              <a:gd name="connsiteX51" fmla="*/ 6096108 w 6374011"/>
              <a:gd name="connsiteY51" fmla="*/ 3498868 h 3896522"/>
              <a:gd name="connsiteX52" fmla="*/ 6113427 w 6374011"/>
              <a:gd name="connsiteY52" fmla="*/ 3481550 h 3896522"/>
              <a:gd name="connsiteX53" fmla="*/ 6122085 w 6374011"/>
              <a:gd name="connsiteY53" fmla="*/ 3472891 h 3896522"/>
              <a:gd name="connsiteX54" fmla="*/ 6130745 w 6374011"/>
              <a:gd name="connsiteY54" fmla="*/ 3455573 h 3896522"/>
              <a:gd name="connsiteX55" fmla="*/ 6139404 w 6374011"/>
              <a:gd name="connsiteY55" fmla="*/ 3446913 h 3896522"/>
              <a:gd name="connsiteX56" fmla="*/ 6148063 w 6374011"/>
              <a:gd name="connsiteY56" fmla="*/ 3438255 h 3896522"/>
              <a:gd name="connsiteX57" fmla="*/ 6156723 w 6374011"/>
              <a:gd name="connsiteY57" fmla="*/ 3438255 h 3896522"/>
              <a:gd name="connsiteX58" fmla="*/ 6165381 w 6374011"/>
              <a:gd name="connsiteY58" fmla="*/ 3420937 h 3896522"/>
              <a:gd name="connsiteX59" fmla="*/ 6174041 w 6374011"/>
              <a:gd name="connsiteY59" fmla="*/ 3403618 h 3896522"/>
              <a:gd name="connsiteX60" fmla="*/ 6182700 w 6374011"/>
              <a:gd name="connsiteY60" fmla="*/ 3403618 h 3896522"/>
              <a:gd name="connsiteX61" fmla="*/ 6191359 w 6374011"/>
              <a:gd name="connsiteY61" fmla="*/ 3386300 h 3896522"/>
              <a:gd name="connsiteX62" fmla="*/ 6200019 w 6374011"/>
              <a:gd name="connsiteY62" fmla="*/ 3377641 h 3896522"/>
              <a:gd name="connsiteX63" fmla="*/ 6200019 w 6374011"/>
              <a:gd name="connsiteY63" fmla="*/ 3368982 h 3896522"/>
              <a:gd name="connsiteX64" fmla="*/ 6208677 w 6374011"/>
              <a:gd name="connsiteY64" fmla="*/ 3351663 h 3896522"/>
              <a:gd name="connsiteX65" fmla="*/ 6217336 w 6374011"/>
              <a:gd name="connsiteY65" fmla="*/ 3334345 h 3896522"/>
              <a:gd name="connsiteX66" fmla="*/ 6225996 w 6374011"/>
              <a:gd name="connsiteY66" fmla="*/ 3317027 h 3896522"/>
              <a:gd name="connsiteX67" fmla="*/ 6225996 w 6374011"/>
              <a:gd name="connsiteY67" fmla="*/ 3299709 h 3896522"/>
              <a:gd name="connsiteX68" fmla="*/ 6234655 w 6374011"/>
              <a:gd name="connsiteY68" fmla="*/ 3291050 h 3896522"/>
              <a:gd name="connsiteX69" fmla="*/ 6234655 w 6374011"/>
              <a:gd name="connsiteY69" fmla="*/ 3273731 h 3896522"/>
              <a:gd name="connsiteX70" fmla="*/ 6243313 w 6374011"/>
              <a:gd name="connsiteY70" fmla="*/ 3256413 h 3896522"/>
              <a:gd name="connsiteX71" fmla="*/ 6251972 w 6374011"/>
              <a:gd name="connsiteY71" fmla="*/ 3239095 h 3896522"/>
              <a:gd name="connsiteX72" fmla="*/ 6251972 w 6374011"/>
              <a:gd name="connsiteY72" fmla="*/ 3230436 h 3896522"/>
              <a:gd name="connsiteX73" fmla="*/ 6260632 w 6374011"/>
              <a:gd name="connsiteY73" fmla="*/ 3213118 h 3896522"/>
              <a:gd name="connsiteX74" fmla="*/ 6269291 w 6374011"/>
              <a:gd name="connsiteY74" fmla="*/ 3204459 h 3896522"/>
              <a:gd name="connsiteX75" fmla="*/ 6269291 w 6374011"/>
              <a:gd name="connsiteY75" fmla="*/ 3178482 h 3896522"/>
              <a:gd name="connsiteX76" fmla="*/ 6277949 w 6374011"/>
              <a:gd name="connsiteY76" fmla="*/ 3169823 h 3896522"/>
              <a:gd name="connsiteX77" fmla="*/ 6277949 w 6374011"/>
              <a:gd name="connsiteY77" fmla="*/ 3143845 h 3896522"/>
              <a:gd name="connsiteX78" fmla="*/ 6286608 w 6374011"/>
              <a:gd name="connsiteY78" fmla="*/ 3135186 h 3896522"/>
              <a:gd name="connsiteX79" fmla="*/ 6286608 w 6374011"/>
              <a:gd name="connsiteY79" fmla="*/ 3109209 h 3896522"/>
              <a:gd name="connsiteX80" fmla="*/ 6295268 w 6374011"/>
              <a:gd name="connsiteY80" fmla="*/ 3100550 h 3896522"/>
              <a:gd name="connsiteX81" fmla="*/ 6303927 w 6374011"/>
              <a:gd name="connsiteY81" fmla="*/ 3083232 h 3896522"/>
              <a:gd name="connsiteX82" fmla="*/ 6312585 w 6374011"/>
              <a:gd name="connsiteY82" fmla="*/ 3074573 h 3896522"/>
              <a:gd name="connsiteX83" fmla="*/ 6312585 w 6374011"/>
              <a:gd name="connsiteY83" fmla="*/ 3057254 h 3896522"/>
              <a:gd name="connsiteX84" fmla="*/ 6321245 w 6374011"/>
              <a:gd name="connsiteY84" fmla="*/ 3039936 h 3896522"/>
              <a:gd name="connsiteX85" fmla="*/ 6329904 w 6374011"/>
              <a:gd name="connsiteY85" fmla="*/ 3022618 h 3896522"/>
              <a:gd name="connsiteX86" fmla="*/ 6329904 w 6374011"/>
              <a:gd name="connsiteY86" fmla="*/ 3005300 h 3896522"/>
              <a:gd name="connsiteX87" fmla="*/ 6338563 w 6374011"/>
              <a:gd name="connsiteY87" fmla="*/ 2996641 h 3896522"/>
              <a:gd name="connsiteX88" fmla="*/ 6338563 w 6374011"/>
              <a:gd name="connsiteY88" fmla="*/ 2901391 h 3896522"/>
              <a:gd name="connsiteX89" fmla="*/ 6347221 w 6374011"/>
              <a:gd name="connsiteY89" fmla="*/ 2884073 h 3896522"/>
              <a:gd name="connsiteX90" fmla="*/ 6347221 w 6374011"/>
              <a:gd name="connsiteY90" fmla="*/ 2866754 h 3896522"/>
              <a:gd name="connsiteX91" fmla="*/ 6355881 w 6374011"/>
              <a:gd name="connsiteY91" fmla="*/ 2849436 h 3896522"/>
              <a:gd name="connsiteX92" fmla="*/ 6355881 w 6374011"/>
              <a:gd name="connsiteY92" fmla="*/ 2806141 h 3896522"/>
              <a:gd name="connsiteX93" fmla="*/ 6364541 w 6374011"/>
              <a:gd name="connsiteY93" fmla="*/ 2788823 h 3896522"/>
              <a:gd name="connsiteX94" fmla="*/ 6364541 w 6374011"/>
              <a:gd name="connsiteY94" fmla="*/ 2728209 h 3896522"/>
              <a:gd name="connsiteX95" fmla="*/ 6373200 w 6374011"/>
              <a:gd name="connsiteY95" fmla="*/ 2710891 h 3896522"/>
              <a:gd name="connsiteX96" fmla="*/ 6373200 w 6374011"/>
              <a:gd name="connsiteY96" fmla="*/ 2303913 h 3896522"/>
              <a:gd name="connsiteX97" fmla="*/ 6364541 w 6374011"/>
              <a:gd name="connsiteY97" fmla="*/ 2277936 h 3896522"/>
              <a:gd name="connsiteX98" fmla="*/ 6364541 w 6374011"/>
              <a:gd name="connsiteY98" fmla="*/ 2243300 h 3896522"/>
              <a:gd name="connsiteX99" fmla="*/ 6355881 w 6374011"/>
              <a:gd name="connsiteY99" fmla="*/ 2217322 h 3896522"/>
              <a:gd name="connsiteX100" fmla="*/ 6355881 w 6374011"/>
              <a:gd name="connsiteY100" fmla="*/ 2174027 h 3896522"/>
              <a:gd name="connsiteX101" fmla="*/ 6347221 w 6374011"/>
              <a:gd name="connsiteY101" fmla="*/ 2156709 h 3896522"/>
              <a:gd name="connsiteX102" fmla="*/ 6347221 w 6374011"/>
              <a:gd name="connsiteY102" fmla="*/ 2130731 h 3896522"/>
              <a:gd name="connsiteX103" fmla="*/ 6338563 w 6374011"/>
              <a:gd name="connsiteY103" fmla="*/ 2096095 h 3896522"/>
              <a:gd name="connsiteX104" fmla="*/ 6338563 w 6374011"/>
              <a:gd name="connsiteY104" fmla="*/ 1992186 h 3896522"/>
              <a:gd name="connsiteX105" fmla="*/ 6329904 w 6374011"/>
              <a:gd name="connsiteY105" fmla="*/ 1957549 h 3896522"/>
              <a:gd name="connsiteX106" fmla="*/ 6312585 w 6374011"/>
              <a:gd name="connsiteY106" fmla="*/ 1922913 h 3896522"/>
              <a:gd name="connsiteX107" fmla="*/ 6312585 w 6374011"/>
              <a:gd name="connsiteY107" fmla="*/ 1914254 h 3896522"/>
              <a:gd name="connsiteX108" fmla="*/ 6295268 w 6374011"/>
              <a:gd name="connsiteY108" fmla="*/ 1879618 h 3896522"/>
              <a:gd name="connsiteX109" fmla="*/ 6277949 w 6374011"/>
              <a:gd name="connsiteY109" fmla="*/ 1827663 h 3896522"/>
              <a:gd name="connsiteX110" fmla="*/ 6251972 w 6374011"/>
              <a:gd name="connsiteY110" fmla="*/ 1775708 h 3896522"/>
              <a:gd name="connsiteX111" fmla="*/ 6234655 w 6374011"/>
              <a:gd name="connsiteY111" fmla="*/ 1732413 h 3896522"/>
              <a:gd name="connsiteX112" fmla="*/ 6225996 w 6374011"/>
              <a:gd name="connsiteY112" fmla="*/ 1697777 h 3896522"/>
              <a:gd name="connsiteX113" fmla="*/ 6225996 w 6374011"/>
              <a:gd name="connsiteY113" fmla="*/ 1671799 h 3896522"/>
              <a:gd name="connsiteX114" fmla="*/ 6208677 w 6374011"/>
              <a:gd name="connsiteY114" fmla="*/ 1654481 h 3896522"/>
              <a:gd name="connsiteX115" fmla="*/ 6208677 w 6374011"/>
              <a:gd name="connsiteY115" fmla="*/ 1637163 h 3896522"/>
              <a:gd name="connsiteX116" fmla="*/ 6200019 w 6374011"/>
              <a:gd name="connsiteY116" fmla="*/ 1611186 h 3896522"/>
              <a:gd name="connsiteX117" fmla="*/ 6200019 w 6374011"/>
              <a:gd name="connsiteY117" fmla="*/ 1593868 h 3896522"/>
              <a:gd name="connsiteX118" fmla="*/ 6191359 w 6374011"/>
              <a:gd name="connsiteY118" fmla="*/ 1585208 h 3896522"/>
              <a:gd name="connsiteX119" fmla="*/ 6191359 w 6374011"/>
              <a:gd name="connsiteY119" fmla="*/ 1420686 h 3896522"/>
              <a:gd name="connsiteX120" fmla="*/ 6182700 w 6374011"/>
              <a:gd name="connsiteY120" fmla="*/ 1403368 h 3896522"/>
              <a:gd name="connsiteX121" fmla="*/ 6182700 w 6374011"/>
              <a:gd name="connsiteY121" fmla="*/ 1394708 h 3896522"/>
              <a:gd name="connsiteX122" fmla="*/ 6174041 w 6374011"/>
              <a:gd name="connsiteY122" fmla="*/ 1386049 h 3896522"/>
              <a:gd name="connsiteX123" fmla="*/ 6174041 w 6374011"/>
              <a:gd name="connsiteY123" fmla="*/ 1308118 h 3896522"/>
              <a:gd name="connsiteX124" fmla="*/ 6165381 w 6374011"/>
              <a:gd name="connsiteY124" fmla="*/ 1299458 h 3896522"/>
              <a:gd name="connsiteX125" fmla="*/ 6165381 w 6374011"/>
              <a:gd name="connsiteY125" fmla="*/ 1282140 h 3896522"/>
              <a:gd name="connsiteX126" fmla="*/ 6156723 w 6374011"/>
              <a:gd name="connsiteY126" fmla="*/ 1273481 h 3896522"/>
              <a:gd name="connsiteX127" fmla="*/ 6156723 w 6374011"/>
              <a:gd name="connsiteY127" fmla="*/ 1256164 h 3896522"/>
              <a:gd name="connsiteX128" fmla="*/ 6148063 w 6374011"/>
              <a:gd name="connsiteY128" fmla="*/ 1247504 h 3896522"/>
              <a:gd name="connsiteX129" fmla="*/ 6139404 w 6374011"/>
              <a:gd name="connsiteY129" fmla="*/ 1230186 h 3896522"/>
              <a:gd name="connsiteX130" fmla="*/ 6139404 w 6374011"/>
              <a:gd name="connsiteY130" fmla="*/ 1212868 h 3896522"/>
              <a:gd name="connsiteX131" fmla="*/ 6130745 w 6374011"/>
              <a:gd name="connsiteY131" fmla="*/ 1186890 h 3896522"/>
              <a:gd name="connsiteX132" fmla="*/ 6130745 w 6374011"/>
              <a:gd name="connsiteY132" fmla="*/ 1169572 h 3896522"/>
              <a:gd name="connsiteX133" fmla="*/ 6122085 w 6374011"/>
              <a:gd name="connsiteY133" fmla="*/ 1160914 h 3896522"/>
              <a:gd name="connsiteX134" fmla="*/ 6113427 w 6374011"/>
              <a:gd name="connsiteY134" fmla="*/ 1143595 h 3896522"/>
              <a:gd name="connsiteX135" fmla="*/ 6113427 w 6374011"/>
              <a:gd name="connsiteY135" fmla="*/ 1134936 h 3896522"/>
              <a:gd name="connsiteX136" fmla="*/ 6104768 w 6374011"/>
              <a:gd name="connsiteY136" fmla="*/ 1117618 h 3896522"/>
              <a:gd name="connsiteX137" fmla="*/ 6104768 w 6374011"/>
              <a:gd name="connsiteY137" fmla="*/ 1091640 h 3896522"/>
              <a:gd name="connsiteX138" fmla="*/ 6096108 w 6374011"/>
              <a:gd name="connsiteY138" fmla="*/ 1082981 h 3896522"/>
              <a:gd name="connsiteX139" fmla="*/ 6096108 w 6374011"/>
              <a:gd name="connsiteY139" fmla="*/ 918459 h 3896522"/>
              <a:gd name="connsiteX140" fmla="*/ 6087449 w 6374011"/>
              <a:gd name="connsiteY140" fmla="*/ 901140 h 3896522"/>
              <a:gd name="connsiteX141" fmla="*/ 6087449 w 6374011"/>
              <a:gd name="connsiteY141" fmla="*/ 883822 h 3896522"/>
              <a:gd name="connsiteX142" fmla="*/ 6078791 w 6374011"/>
              <a:gd name="connsiteY142" fmla="*/ 866504 h 3896522"/>
              <a:gd name="connsiteX143" fmla="*/ 6070132 w 6374011"/>
              <a:gd name="connsiteY143" fmla="*/ 840527 h 3896522"/>
              <a:gd name="connsiteX144" fmla="*/ 6070132 w 6374011"/>
              <a:gd name="connsiteY144" fmla="*/ 823209 h 3896522"/>
              <a:gd name="connsiteX145" fmla="*/ 6061472 w 6374011"/>
              <a:gd name="connsiteY145" fmla="*/ 805890 h 3896522"/>
              <a:gd name="connsiteX146" fmla="*/ 6044155 w 6374011"/>
              <a:gd name="connsiteY146" fmla="*/ 788572 h 3896522"/>
              <a:gd name="connsiteX147" fmla="*/ 6044155 w 6374011"/>
              <a:gd name="connsiteY147" fmla="*/ 779913 h 3896522"/>
              <a:gd name="connsiteX148" fmla="*/ 6035496 w 6374011"/>
              <a:gd name="connsiteY148" fmla="*/ 771254 h 3896522"/>
              <a:gd name="connsiteX149" fmla="*/ 6026836 w 6374011"/>
              <a:gd name="connsiteY149" fmla="*/ 753936 h 3896522"/>
              <a:gd name="connsiteX150" fmla="*/ 6018177 w 6374011"/>
              <a:gd name="connsiteY150" fmla="*/ 745277 h 3896522"/>
              <a:gd name="connsiteX151" fmla="*/ 6009519 w 6374011"/>
              <a:gd name="connsiteY151" fmla="*/ 727959 h 3896522"/>
              <a:gd name="connsiteX152" fmla="*/ 6000859 w 6374011"/>
              <a:gd name="connsiteY152" fmla="*/ 719300 h 3896522"/>
              <a:gd name="connsiteX153" fmla="*/ 5983541 w 6374011"/>
              <a:gd name="connsiteY153" fmla="*/ 693322 h 3896522"/>
              <a:gd name="connsiteX154" fmla="*/ 5983541 w 6374011"/>
              <a:gd name="connsiteY154" fmla="*/ 684663 h 3896522"/>
              <a:gd name="connsiteX155" fmla="*/ 5966221 w 6374011"/>
              <a:gd name="connsiteY155" fmla="*/ 667345 h 3896522"/>
              <a:gd name="connsiteX156" fmla="*/ 5957563 w 6374011"/>
              <a:gd name="connsiteY156" fmla="*/ 650027 h 3896522"/>
              <a:gd name="connsiteX157" fmla="*/ 5940245 w 6374011"/>
              <a:gd name="connsiteY157" fmla="*/ 632709 h 3896522"/>
              <a:gd name="connsiteX158" fmla="*/ 5940245 w 6374011"/>
              <a:gd name="connsiteY158" fmla="*/ 624050 h 3896522"/>
              <a:gd name="connsiteX159" fmla="*/ 5922927 w 6374011"/>
              <a:gd name="connsiteY159" fmla="*/ 615390 h 3896522"/>
              <a:gd name="connsiteX160" fmla="*/ 5914268 w 6374011"/>
              <a:gd name="connsiteY160" fmla="*/ 598072 h 3896522"/>
              <a:gd name="connsiteX161" fmla="*/ 5905608 w 6374011"/>
              <a:gd name="connsiteY161" fmla="*/ 589413 h 3896522"/>
              <a:gd name="connsiteX162" fmla="*/ 5896949 w 6374011"/>
              <a:gd name="connsiteY162" fmla="*/ 580754 h 3896522"/>
              <a:gd name="connsiteX163" fmla="*/ 5879632 w 6374011"/>
              <a:gd name="connsiteY163" fmla="*/ 580754 h 3896522"/>
              <a:gd name="connsiteX164" fmla="*/ 5862313 w 6374011"/>
              <a:gd name="connsiteY164" fmla="*/ 554777 h 3896522"/>
              <a:gd name="connsiteX165" fmla="*/ 5844996 w 6374011"/>
              <a:gd name="connsiteY165" fmla="*/ 554777 h 3896522"/>
              <a:gd name="connsiteX166" fmla="*/ 5827677 w 6374011"/>
              <a:gd name="connsiteY166" fmla="*/ 537459 h 3896522"/>
              <a:gd name="connsiteX167" fmla="*/ 5810358 w 6374011"/>
              <a:gd name="connsiteY167" fmla="*/ 528800 h 3896522"/>
              <a:gd name="connsiteX168" fmla="*/ 5801698 w 6374011"/>
              <a:gd name="connsiteY168" fmla="*/ 520141 h 3896522"/>
              <a:gd name="connsiteX169" fmla="*/ 5784382 w 6374011"/>
              <a:gd name="connsiteY169" fmla="*/ 502822 h 3896522"/>
              <a:gd name="connsiteX170" fmla="*/ 5775722 w 6374011"/>
              <a:gd name="connsiteY170" fmla="*/ 502822 h 3896522"/>
              <a:gd name="connsiteX171" fmla="*/ 5767063 w 6374011"/>
              <a:gd name="connsiteY171" fmla="*/ 494163 h 3896522"/>
              <a:gd name="connsiteX172" fmla="*/ 5749746 w 6374011"/>
              <a:gd name="connsiteY172" fmla="*/ 485504 h 3896522"/>
              <a:gd name="connsiteX173" fmla="*/ 5732427 w 6374011"/>
              <a:gd name="connsiteY173" fmla="*/ 476845 h 3896522"/>
              <a:gd name="connsiteX174" fmla="*/ 5732427 w 6374011"/>
              <a:gd name="connsiteY174" fmla="*/ 468186 h 3896522"/>
              <a:gd name="connsiteX175" fmla="*/ 5715108 w 6374011"/>
              <a:gd name="connsiteY175" fmla="*/ 459527 h 3896522"/>
              <a:gd name="connsiteX176" fmla="*/ 5697791 w 6374011"/>
              <a:gd name="connsiteY176" fmla="*/ 450868 h 3896522"/>
              <a:gd name="connsiteX177" fmla="*/ 5671813 w 6374011"/>
              <a:gd name="connsiteY177" fmla="*/ 433550 h 3896522"/>
              <a:gd name="connsiteX178" fmla="*/ 5654496 w 6374011"/>
              <a:gd name="connsiteY178" fmla="*/ 424890 h 3896522"/>
              <a:gd name="connsiteX179" fmla="*/ 5645836 w 6374011"/>
              <a:gd name="connsiteY179" fmla="*/ 424890 h 3896522"/>
              <a:gd name="connsiteX180" fmla="*/ 5619858 w 6374011"/>
              <a:gd name="connsiteY180" fmla="*/ 416232 h 3896522"/>
              <a:gd name="connsiteX181" fmla="*/ 5602542 w 6374011"/>
              <a:gd name="connsiteY181" fmla="*/ 390254 h 3896522"/>
              <a:gd name="connsiteX182" fmla="*/ 5576563 w 6374011"/>
              <a:gd name="connsiteY182" fmla="*/ 390254 h 3896522"/>
              <a:gd name="connsiteX183" fmla="*/ 5550586 w 6374011"/>
              <a:gd name="connsiteY183" fmla="*/ 364277 h 3896522"/>
              <a:gd name="connsiteX184" fmla="*/ 5524608 w 6374011"/>
              <a:gd name="connsiteY184" fmla="*/ 355618 h 3896522"/>
              <a:gd name="connsiteX185" fmla="*/ 5515949 w 6374011"/>
              <a:gd name="connsiteY185" fmla="*/ 355618 h 3896522"/>
              <a:gd name="connsiteX186" fmla="*/ 5481313 w 6374011"/>
              <a:gd name="connsiteY186" fmla="*/ 346959 h 3896522"/>
              <a:gd name="connsiteX187" fmla="*/ 5412042 w 6374011"/>
              <a:gd name="connsiteY187" fmla="*/ 320981 h 3896522"/>
              <a:gd name="connsiteX188" fmla="*/ 5360086 w 6374011"/>
              <a:gd name="connsiteY188" fmla="*/ 303663 h 3896522"/>
              <a:gd name="connsiteX189" fmla="*/ 5299472 w 6374011"/>
              <a:gd name="connsiteY189" fmla="*/ 286345 h 3896522"/>
              <a:gd name="connsiteX190" fmla="*/ 5256177 w 6374011"/>
              <a:gd name="connsiteY190" fmla="*/ 277686 h 3896522"/>
              <a:gd name="connsiteX191" fmla="*/ 5221542 w 6374011"/>
              <a:gd name="connsiteY191" fmla="*/ 269027 h 3896522"/>
              <a:gd name="connsiteX192" fmla="*/ 5186905 w 6374011"/>
              <a:gd name="connsiteY192" fmla="*/ 251709 h 3896522"/>
              <a:gd name="connsiteX193" fmla="*/ 5152268 w 6374011"/>
              <a:gd name="connsiteY193" fmla="*/ 251709 h 3896522"/>
              <a:gd name="connsiteX194" fmla="*/ 5117632 w 6374011"/>
              <a:gd name="connsiteY194" fmla="*/ 243050 h 3896522"/>
              <a:gd name="connsiteX195" fmla="*/ 5082996 w 6374011"/>
              <a:gd name="connsiteY195" fmla="*/ 234390 h 3896522"/>
              <a:gd name="connsiteX196" fmla="*/ 5039698 w 6374011"/>
              <a:gd name="connsiteY196" fmla="*/ 225731 h 3896522"/>
              <a:gd name="connsiteX197" fmla="*/ 5031042 w 6374011"/>
              <a:gd name="connsiteY197" fmla="*/ 217072 h 3896522"/>
              <a:gd name="connsiteX198" fmla="*/ 4961768 w 6374011"/>
              <a:gd name="connsiteY198" fmla="*/ 208413 h 3896522"/>
              <a:gd name="connsiteX199" fmla="*/ 4918472 w 6374011"/>
              <a:gd name="connsiteY199" fmla="*/ 199754 h 3896522"/>
              <a:gd name="connsiteX200" fmla="*/ 4866518 w 6374011"/>
              <a:gd name="connsiteY200" fmla="*/ 199754 h 3896522"/>
              <a:gd name="connsiteX201" fmla="*/ 4823222 w 6374011"/>
              <a:gd name="connsiteY201" fmla="*/ 191095 h 3896522"/>
              <a:gd name="connsiteX202" fmla="*/ 4753949 w 6374011"/>
              <a:gd name="connsiteY202" fmla="*/ 191095 h 3896522"/>
              <a:gd name="connsiteX203" fmla="*/ 4719313 w 6374011"/>
              <a:gd name="connsiteY203" fmla="*/ 173777 h 3896522"/>
              <a:gd name="connsiteX204" fmla="*/ 4676018 w 6374011"/>
              <a:gd name="connsiteY204" fmla="*/ 173777 h 3896522"/>
              <a:gd name="connsiteX205" fmla="*/ 4632722 w 6374011"/>
              <a:gd name="connsiteY205" fmla="*/ 165118 h 3896522"/>
              <a:gd name="connsiteX206" fmla="*/ 4598086 w 6374011"/>
              <a:gd name="connsiteY206" fmla="*/ 156459 h 3896522"/>
              <a:gd name="connsiteX207" fmla="*/ 4563449 w 6374011"/>
              <a:gd name="connsiteY207" fmla="*/ 156459 h 3896522"/>
              <a:gd name="connsiteX208" fmla="*/ 4528813 w 6374011"/>
              <a:gd name="connsiteY208" fmla="*/ 147800 h 3896522"/>
              <a:gd name="connsiteX209" fmla="*/ 4494177 w 6374011"/>
              <a:gd name="connsiteY209" fmla="*/ 147800 h 3896522"/>
              <a:gd name="connsiteX210" fmla="*/ 4433563 w 6374011"/>
              <a:gd name="connsiteY210" fmla="*/ 139140 h 3896522"/>
              <a:gd name="connsiteX211" fmla="*/ 4390268 w 6374011"/>
              <a:gd name="connsiteY211" fmla="*/ 130481 h 3896522"/>
              <a:gd name="connsiteX212" fmla="*/ 4338313 w 6374011"/>
              <a:gd name="connsiteY212" fmla="*/ 130481 h 3896522"/>
              <a:gd name="connsiteX213" fmla="*/ 4303677 w 6374011"/>
              <a:gd name="connsiteY213" fmla="*/ 121822 h 3896522"/>
              <a:gd name="connsiteX214" fmla="*/ 4243063 w 6374011"/>
              <a:gd name="connsiteY214" fmla="*/ 104504 h 3896522"/>
              <a:gd name="connsiteX215" fmla="*/ 4182449 w 6374011"/>
              <a:gd name="connsiteY215" fmla="*/ 104504 h 3896522"/>
              <a:gd name="connsiteX216" fmla="*/ 4139155 w 6374011"/>
              <a:gd name="connsiteY216" fmla="*/ 95845 h 3896522"/>
              <a:gd name="connsiteX217" fmla="*/ 4078541 w 6374011"/>
              <a:gd name="connsiteY217" fmla="*/ 87186 h 3896522"/>
              <a:gd name="connsiteX218" fmla="*/ 4035246 w 6374011"/>
              <a:gd name="connsiteY218" fmla="*/ 87186 h 3896522"/>
              <a:gd name="connsiteX219" fmla="*/ 4009268 w 6374011"/>
              <a:gd name="connsiteY219" fmla="*/ 78527 h 3896522"/>
              <a:gd name="connsiteX220" fmla="*/ 4000608 w 6374011"/>
              <a:gd name="connsiteY220" fmla="*/ 78527 h 3896522"/>
              <a:gd name="connsiteX221" fmla="*/ 3957313 w 6374011"/>
              <a:gd name="connsiteY221" fmla="*/ 69868 h 3896522"/>
              <a:gd name="connsiteX222" fmla="*/ 3914018 w 6374011"/>
              <a:gd name="connsiteY222" fmla="*/ 69868 h 3896522"/>
              <a:gd name="connsiteX223" fmla="*/ 3870722 w 6374011"/>
              <a:gd name="connsiteY223" fmla="*/ 61209 h 3896522"/>
              <a:gd name="connsiteX224" fmla="*/ 3792791 w 6374011"/>
              <a:gd name="connsiteY224" fmla="*/ 61209 h 3896522"/>
              <a:gd name="connsiteX225" fmla="*/ 3766813 w 6374011"/>
              <a:gd name="connsiteY225" fmla="*/ 52550 h 3896522"/>
              <a:gd name="connsiteX226" fmla="*/ 3723518 w 6374011"/>
              <a:gd name="connsiteY226" fmla="*/ 52550 h 3896522"/>
              <a:gd name="connsiteX227" fmla="*/ 3680222 w 6374011"/>
              <a:gd name="connsiteY227" fmla="*/ 35231 h 3896522"/>
              <a:gd name="connsiteX228" fmla="*/ 3507041 w 6374011"/>
              <a:gd name="connsiteY228" fmla="*/ 35231 h 3896522"/>
              <a:gd name="connsiteX229" fmla="*/ 3463746 w 6374011"/>
              <a:gd name="connsiteY229" fmla="*/ 26572 h 3896522"/>
              <a:gd name="connsiteX230" fmla="*/ 3377155 w 6374011"/>
              <a:gd name="connsiteY230" fmla="*/ 26572 h 3896522"/>
              <a:gd name="connsiteX231" fmla="*/ 3351177 w 6374011"/>
              <a:gd name="connsiteY231" fmla="*/ 17913 h 3896522"/>
              <a:gd name="connsiteX232" fmla="*/ 3177996 w 6374011"/>
              <a:gd name="connsiteY232" fmla="*/ 17913 h 3896522"/>
              <a:gd name="connsiteX233" fmla="*/ 3134699 w 6374011"/>
              <a:gd name="connsiteY233" fmla="*/ 9254 h 3896522"/>
              <a:gd name="connsiteX234" fmla="*/ 2796997 w 6374011"/>
              <a:gd name="connsiteY234" fmla="*/ 9254 h 3896522"/>
              <a:gd name="connsiteX235" fmla="*/ 2762360 w 6374011"/>
              <a:gd name="connsiteY235" fmla="*/ 595 h 3896522"/>
              <a:gd name="connsiteX236" fmla="*/ 1731927 w 6374011"/>
              <a:gd name="connsiteY236" fmla="*/ 595 h 3896522"/>
              <a:gd name="connsiteX237" fmla="*/ 1697291 w 6374011"/>
              <a:gd name="connsiteY237" fmla="*/ 9254 h 3896522"/>
              <a:gd name="connsiteX238" fmla="*/ 1602041 w 6374011"/>
              <a:gd name="connsiteY238" fmla="*/ 9254 h 3896522"/>
              <a:gd name="connsiteX239" fmla="*/ 1567405 w 6374011"/>
              <a:gd name="connsiteY239" fmla="*/ 17913 h 3896522"/>
              <a:gd name="connsiteX240" fmla="*/ 1515450 w 6374011"/>
              <a:gd name="connsiteY240" fmla="*/ 17913 h 3896522"/>
              <a:gd name="connsiteX241" fmla="*/ 1489472 w 6374011"/>
              <a:gd name="connsiteY241" fmla="*/ 26572 h 3896522"/>
              <a:gd name="connsiteX242" fmla="*/ 1446177 w 6374011"/>
              <a:gd name="connsiteY242" fmla="*/ 26572 h 3896522"/>
              <a:gd name="connsiteX243" fmla="*/ 1420200 w 6374011"/>
              <a:gd name="connsiteY243" fmla="*/ 35231 h 3896522"/>
              <a:gd name="connsiteX244" fmla="*/ 1255677 w 6374011"/>
              <a:gd name="connsiteY244" fmla="*/ 35231 h 3896522"/>
              <a:gd name="connsiteX245" fmla="*/ 1221041 w 6374011"/>
              <a:gd name="connsiteY245" fmla="*/ 43890 h 3896522"/>
              <a:gd name="connsiteX246" fmla="*/ 1134450 w 6374011"/>
              <a:gd name="connsiteY246" fmla="*/ 43890 h 3896522"/>
              <a:gd name="connsiteX247" fmla="*/ 1099814 w 6374011"/>
              <a:gd name="connsiteY247" fmla="*/ 52550 h 3896522"/>
              <a:gd name="connsiteX248" fmla="*/ 1091155 w 6374011"/>
              <a:gd name="connsiteY248" fmla="*/ 52550 h 3896522"/>
              <a:gd name="connsiteX249" fmla="*/ 1073836 w 6374011"/>
              <a:gd name="connsiteY249" fmla="*/ 61209 h 3896522"/>
              <a:gd name="connsiteX250" fmla="*/ 1030541 w 6374011"/>
              <a:gd name="connsiteY250" fmla="*/ 61209 h 3896522"/>
              <a:gd name="connsiteX251" fmla="*/ 995905 w 6374011"/>
              <a:gd name="connsiteY251" fmla="*/ 69868 h 3896522"/>
              <a:gd name="connsiteX252" fmla="*/ 978586 w 6374011"/>
              <a:gd name="connsiteY252" fmla="*/ 78527 h 3896522"/>
              <a:gd name="connsiteX253" fmla="*/ 961268 w 6374011"/>
              <a:gd name="connsiteY253" fmla="*/ 78527 h 3896522"/>
              <a:gd name="connsiteX254" fmla="*/ 926632 w 6374011"/>
              <a:gd name="connsiteY254" fmla="*/ 95845 h 3896522"/>
              <a:gd name="connsiteX255" fmla="*/ 891996 w 6374011"/>
              <a:gd name="connsiteY255" fmla="*/ 104504 h 3896522"/>
              <a:gd name="connsiteX256" fmla="*/ 866018 w 6374011"/>
              <a:gd name="connsiteY256" fmla="*/ 104504 h 3896522"/>
              <a:gd name="connsiteX257" fmla="*/ 840041 w 6374011"/>
              <a:gd name="connsiteY257" fmla="*/ 121822 h 3896522"/>
              <a:gd name="connsiteX258" fmla="*/ 805405 w 6374011"/>
              <a:gd name="connsiteY258" fmla="*/ 130481 h 3896522"/>
              <a:gd name="connsiteX259" fmla="*/ 779427 w 6374011"/>
              <a:gd name="connsiteY259" fmla="*/ 147800 h 3896522"/>
              <a:gd name="connsiteX260" fmla="*/ 744791 w 6374011"/>
              <a:gd name="connsiteY260" fmla="*/ 156459 h 3896522"/>
              <a:gd name="connsiteX261" fmla="*/ 710155 w 6374011"/>
              <a:gd name="connsiteY261" fmla="*/ 165118 h 3896522"/>
              <a:gd name="connsiteX262" fmla="*/ 684177 w 6374011"/>
              <a:gd name="connsiteY262" fmla="*/ 173777 h 3896522"/>
              <a:gd name="connsiteX263" fmla="*/ 666860 w 6374011"/>
              <a:gd name="connsiteY263" fmla="*/ 182436 h 3896522"/>
              <a:gd name="connsiteX264" fmla="*/ 640882 w 6374011"/>
              <a:gd name="connsiteY264" fmla="*/ 191095 h 3896522"/>
              <a:gd name="connsiteX265" fmla="*/ 623564 w 6374011"/>
              <a:gd name="connsiteY265" fmla="*/ 199754 h 3896522"/>
              <a:gd name="connsiteX266" fmla="*/ 597586 w 6374011"/>
              <a:gd name="connsiteY266" fmla="*/ 208413 h 3896522"/>
              <a:gd name="connsiteX267" fmla="*/ 571610 w 6374011"/>
              <a:gd name="connsiteY267" fmla="*/ 217072 h 3896522"/>
              <a:gd name="connsiteX268" fmla="*/ 536972 w 6374011"/>
              <a:gd name="connsiteY268" fmla="*/ 234390 h 3896522"/>
              <a:gd name="connsiteX269" fmla="*/ 510996 w 6374011"/>
              <a:gd name="connsiteY269" fmla="*/ 251709 h 3896522"/>
              <a:gd name="connsiteX270" fmla="*/ 485018 w 6374011"/>
              <a:gd name="connsiteY270" fmla="*/ 260368 h 3896522"/>
              <a:gd name="connsiteX271" fmla="*/ 467700 w 6374011"/>
              <a:gd name="connsiteY271" fmla="*/ 269027 h 3896522"/>
              <a:gd name="connsiteX272" fmla="*/ 441722 w 6374011"/>
              <a:gd name="connsiteY272" fmla="*/ 277686 h 3896522"/>
              <a:gd name="connsiteX273" fmla="*/ 433064 w 6374011"/>
              <a:gd name="connsiteY273" fmla="*/ 277686 h 3896522"/>
              <a:gd name="connsiteX274" fmla="*/ 424405 w 6374011"/>
              <a:gd name="connsiteY274" fmla="*/ 295004 h 3896522"/>
              <a:gd name="connsiteX275" fmla="*/ 407086 w 6374011"/>
              <a:gd name="connsiteY275" fmla="*/ 295004 h 3896522"/>
              <a:gd name="connsiteX276" fmla="*/ 398427 w 6374011"/>
              <a:gd name="connsiteY276" fmla="*/ 303663 h 3896522"/>
              <a:gd name="connsiteX277" fmla="*/ 389768 w 6374011"/>
              <a:gd name="connsiteY277" fmla="*/ 303663 h 3896522"/>
              <a:gd name="connsiteX278" fmla="*/ 372450 w 6374011"/>
              <a:gd name="connsiteY278" fmla="*/ 312322 h 3896522"/>
              <a:gd name="connsiteX279" fmla="*/ 346473 w 6374011"/>
              <a:gd name="connsiteY279" fmla="*/ 329640 h 3896522"/>
              <a:gd name="connsiteX280" fmla="*/ 320496 w 6374011"/>
              <a:gd name="connsiteY280" fmla="*/ 338300 h 3896522"/>
              <a:gd name="connsiteX281" fmla="*/ 303177 w 6374011"/>
              <a:gd name="connsiteY281" fmla="*/ 355618 h 3896522"/>
              <a:gd name="connsiteX282" fmla="*/ 277200 w 6374011"/>
              <a:gd name="connsiteY282" fmla="*/ 364277 h 3896522"/>
              <a:gd name="connsiteX283" fmla="*/ 251223 w 6374011"/>
              <a:gd name="connsiteY283" fmla="*/ 372936 h 3896522"/>
              <a:gd name="connsiteX284" fmla="*/ 242564 w 6374011"/>
              <a:gd name="connsiteY284" fmla="*/ 381595 h 3896522"/>
              <a:gd name="connsiteX285" fmla="*/ 216587 w 6374011"/>
              <a:gd name="connsiteY285" fmla="*/ 390254 h 3896522"/>
              <a:gd name="connsiteX286" fmla="*/ 207927 w 6374011"/>
              <a:gd name="connsiteY286" fmla="*/ 407572 h 3896522"/>
              <a:gd name="connsiteX287" fmla="*/ 190609 w 6374011"/>
              <a:gd name="connsiteY287" fmla="*/ 407572 h 3896522"/>
              <a:gd name="connsiteX288" fmla="*/ 173291 w 6374011"/>
              <a:gd name="connsiteY288" fmla="*/ 424890 h 3896522"/>
              <a:gd name="connsiteX289" fmla="*/ 155973 w 6374011"/>
              <a:gd name="connsiteY289" fmla="*/ 433550 h 3896522"/>
              <a:gd name="connsiteX290" fmla="*/ 147314 w 6374011"/>
              <a:gd name="connsiteY290" fmla="*/ 442209 h 3896522"/>
              <a:gd name="connsiteX291" fmla="*/ 138655 w 6374011"/>
              <a:gd name="connsiteY291" fmla="*/ 442209 h 3896522"/>
              <a:gd name="connsiteX292" fmla="*/ 121337 w 6374011"/>
              <a:gd name="connsiteY292" fmla="*/ 450868 h 3896522"/>
              <a:gd name="connsiteX293" fmla="*/ 112677 w 6374011"/>
              <a:gd name="connsiteY293" fmla="*/ 468186 h 3896522"/>
              <a:gd name="connsiteX294" fmla="*/ 104019 w 6374011"/>
              <a:gd name="connsiteY294" fmla="*/ 476845 h 3896522"/>
              <a:gd name="connsiteX295" fmla="*/ 95359 w 6374011"/>
              <a:gd name="connsiteY295" fmla="*/ 476845 h 3896522"/>
              <a:gd name="connsiteX296" fmla="*/ 86700 w 6374011"/>
              <a:gd name="connsiteY296" fmla="*/ 494163 h 3896522"/>
              <a:gd name="connsiteX297" fmla="*/ 86700 w 6374011"/>
              <a:gd name="connsiteY297" fmla="*/ 502822 h 3896522"/>
              <a:gd name="connsiteX298" fmla="*/ 78041 w 6374011"/>
              <a:gd name="connsiteY298" fmla="*/ 520141 h 3896522"/>
              <a:gd name="connsiteX299" fmla="*/ 69382 w 6374011"/>
              <a:gd name="connsiteY299" fmla="*/ 537459 h 3896522"/>
              <a:gd name="connsiteX300" fmla="*/ 60723 w 6374011"/>
              <a:gd name="connsiteY300" fmla="*/ 546118 h 3896522"/>
              <a:gd name="connsiteX301" fmla="*/ 60723 w 6374011"/>
              <a:gd name="connsiteY301" fmla="*/ 554777 h 3896522"/>
              <a:gd name="connsiteX302" fmla="*/ 43405 w 6374011"/>
              <a:gd name="connsiteY302" fmla="*/ 580754 h 3896522"/>
              <a:gd name="connsiteX303" fmla="*/ 43405 w 6374011"/>
              <a:gd name="connsiteY303" fmla="*/ 598072 h 3896522"/>
              <a:gd name="connsiteX304" fmla="*/ 34745 w 6374011"/>
              <a:gd name="connsiteY304" fmla="*/ 615390 h 3896522"/>
              <a:gd name="connsiteX305" fmla="*/ 34745 w 6374011"/>
              <a:gd name="connsiteY305" fmla="*/ 650027 h 3896522"/>
              <a:gd name="connsiteX306" fmla="*/ 26087 w 6374011"/>
              <a:gd name="connsiteY306" fmla="*/ 658686 h 3896522"/>
              <a:gd name="connsiteX307" fmla="*/ 26087 w 6374011"/>
              <a:gd name="connsiteY307" fmla="*/ 676004 h 3896522"/>
              <a:gd name="connsiteX308" fmla="*/ 17427 w 6374011"/>
              <a:gd name="connsiteY308" fmla="*/ 693322 h 3896522"/>
              <a:gd name="connsiteX309" fmla="*/ 17427 w 6374011"/>
              <a:gd name="connsiteY309" fmla="*/ 736618 h 3896522"/>
              <a:gd name="connsiteX310" fmla="*/ 8769 w 6374011"/>
              <a:gd name="connsiteY310" fmla="*/ 745277 h 3896522"/>
              <a:gd name="connsiteX311" fmla="*/ 8769 w 6374011"/>
              <a:gd name="connsiteY311" fmla="*/ 771254 h 3896522"/>
              <a:gd name="connsiteX312" fmla="*/ 109 w 6374011"/>
              <a:gd name="connsiteY312" fmla="*/ 779913 h 3896522"/>
              <a:gd name="connsiteX313" fmla="*/ 109 w 6374011"/>
              <a:gd name="connsiteY313" fmla="*/ 849186 h 3896522"/>
              <a:gd name="connsiteX314" fmla="*/ 8769 w 6374011"/>
              <a:gd name="connsiteY314" fmla="*/ 857845 h 3896522"/>
              <a:gd name="connsiteX315" fmla="*/ 8769 w 6374011"/>
              <a:gd name="connsiteY315" fmla="*/ 866504 h 3896522"/>
              <a:gd name="connsiteX316" fmla="*/ 17427 w 6374011"/>
              <a:gd name="connsiteY316" fmla="*/ 892481 h 3896522"/>
              <a:gd name="connsiteX317" fmla="*/ 26087 w 6374011"/>
              <a:gd name="connsiteY317" fmla="*/ 901140 h 3896522"/>
              <a:gd name="connsiteX318" fmla="*/ 34745 w 6374011"/>
              <a:gd name="connsiteY318" fmla="*/ 918459 h 3896522"/>
              <a:gd name="connsiteX319" fmla="*/ 43405 w 6374011"/>
              <a:gd name="connsiteY319" fmla="*/ 944436 h 3896522"/>
              <a:gd name="connsiteX320" fmla="*/ 52064 w 6374011"/>
              <a:gd name="connsiteY320" fmla="*/ 961754 h 3896522"/>
              <a:gd name="connsiteX321" fmla="*/ 52064 w 6374011"/>
              <a:gd name="connsiteY321" fmla="*/ 970413 h 3896522"/>
              <a:gd name="connsiteX322" fmla="*/ 60723 w 6374011"/>
              <a:gd name="connsiteY322" fmla="*/ 979072 h 3896522"/>
              <a:gd name="connsiteX323" fmla="*/ 69382 w 6374011"/>
              <a:gd name="connsiteY323" fmla="*/ 996390 h 3896522"/>
              <a:gd name="connsiteX324" fmla="*/ 86700 w 6374011"/>
              <a:gd name="connsiteY324" fmla="*/ 1013709 h 3896522"/>
              <a:gd name="connsiteX325" fmla="*/ 95359 w 6374011"/>
              <a:gd name="connsiteY325" fmla="*/ 1031027 h 3896522"/>
              <a:gd name="connsiteX326" fmla="*/ 104019 w 6374011"/>
              <a:gd name="connsiteY326" fmla="*/ 1048345 h 3896522"/>
              <a:gd name="connsiteX327" fmla="*/ 112677 w 6374011"/>
              <a:gd name="connsiteY327" fmla="*/ 1057004 h 3896522"/>
              <a:gd name="connsiteX328" fmla="*/ 121337 w 6374011"/>
              <a:gd name="connsiteY328" fmla="*/ 1065664 h 3896522"/>
              <a:gd name="connsiteX329" fmla="*/ 121337 w 6374011"/>
              <a:gd name="connsiteY329" fmla="*/ 1074322 h 3896522"/>
              <a:gd name="connsiteX330" fmla="*/ 138655 w 6374011"/>
              <a:gd name="connsiteY330" fmla="*/ 1091640 h 3896522"/>
              <a:gd name="connsiteX331" fmla="*/ 147314 w 6374011"/>
              <a:gd name="connsiteY331" fmla="*/ 1100299 h 3896522"/>
              <a:gd name="connsiteX332" fmla="*/ 164632 w 6374011"/>
              <a:gd name="connsiteY332" fmla="*/ 1117618 h 3896522"/>
              <a:gd name="connsiteX333" fmla="*/ 181950 w 6374011"/>
              <a:gd name="connsiteY333" fmla="*/ 1134936 h 3896522"/>
              <a:gd name="connsiteX334" fmla="*/ 181950 w 6374011"/>
              <a:gd name="connsiteY334" fmla="*/ 1160914 h 38965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</a:cxnLst>
            <a:rect l="l" t="t" r="r" b="b"/>
            <a:pathLst>
              <a:path w="6374011" h="3896522">
                <a:moveTo>
                  <a:pt x="4398927" y="3897186"/>
                </a:moveTo>
                <a:cubicBezTo>
                  <a:pt x="4401813" y="3894877"/>
                  <a:pt x="4438757" y="3864859"/>
                  <a:pt x="4442222" y="3862550"/>
                </a:cubicBezTo>
                <a:cubicBezTo>
                  <a:pt x="4445685" y="3860241"/>
                  <a:pt x="4448571" y="3864282"/>
                  <a:pt x="4450882" y="3862550"/>
                </a:cubicBezTo>
                <a:cubicBezTo>
                  <a:pt x="4453190" y="3860818"/>
                  <a:pt x="4473970" y="3838881"/>
                  <a:pt x="4476858" y="3836573"/>
                </a:cubicBezTo>
                <a:cubicBezTo>
                  <a:pt x="4479744" y="3834263"/>
                  <a:pt x="4492445" y="3829067"/>
                  <a:pt x="4494177" y="3827913"/>
                </a:cubicBezTo>
                <a:cubicBezTo>
                  <a:pt x="4495908" y="3826758"/>
                  <a:pt x="4501103" y="3819831"/>
                  <a:pt x="4502836" y="3819254"/>
                </a:cubicBezTo>
                <a:cubicBezTo>
                  <a:pt x="4504567" y="3818677"/>
                  <a:pt x="4518421" y="3819831"/>
                  <a:pt x="4520155" y="3819254"/>
                </a:cubicBezTo>
                <a:cubicBezTo>
                  <a:pt x="4521886" y="3818677"/>
                  <a:pt x="4527657" y="3811749"/>
                  <a:pt x="4528813" y="3810595"/>
                </a:cubicBezTo>
                <a:cubicBezTo>
                  <a:pt x="4529967" y="3809440"/>
                  <a:pt x="4535162" y="3803091"/>
                  <a:pt x="4537472" y="3801937"/>
                </a:cubicBezTo>
                <a:cubicBezTo>
                  <a:pt x="4539780" y="3800781"/>
                  <a:pt x="4558830" y="3793854"/>
                  <a:pt x="4563449" y="3793277"/>
                </a:cubicBezTo>
                <a:cubicBezTo>
                  <a:pt x="4568067" y="3792699"/>
                  <a:pt x="4602704" y="3793854"/>
                  <a:pt x="4606746" y="3793277"/>
                </a:cubicBezTo>
                <a:cubicBezTo>
                  <a:pt x="4610785" y="3792699"/>
                  <a:pt x="4614825" y="3785195"/>
                  <a:pt x="4624063" y="3784618"/>
                </a:cubicBezTo>
                <a:cubicBezTo>
                  <a:pt x="4633299" y="3784041"/>
                  <a:pt x="4736631" y="3785195"/>
                  <a:pt x="4745291" y="3784618"/>
                </a:cubicBezTo>
                <a:cubicBezTo>
                  <a:pt x="4753949" y="3784041"/>
                  <a:pt x="4752217" y="3777112"/>
                  <a:pt x="4753949" y="3775958"/>
                </a:cubicBezTo>
                <a:cubicBezTo>
                  <a:pt x="4755681" y="3774803"/>
                  <a:pt x="4767803" y="3767876"/>
                  <a:pt x="4771268" y="3767300"/>
                </a:cubicBezTo>
                <a:cubicBezTo>
                  <a:pt x="4774731" y="3766722"/>
                  <a:pt x="4802441" y="3767876"/>
                  <a:pt x="4805905" y="3767300"/>
                </a:cubicBezTo>
                <a:cubicBezTo>
                  <a:pt x="4809368" y="3766722"/>
                  <a:pt x="4819757" y="3759218"/>
                  <a:pt x="4823222" y="3758641"/>
                </a:cubicBezTo>
                <a:cubicBezTo>
                  <a:pt x="4826685" y="3758063"/>
                  <a:pt x="4853239" y="3759218"/>
                  <a:pt x="4857858" y="3758641"/>
                </a:cubicBezTo>
                <a:cubicBezTo>
                  <a:pt x="4862475" y="3758063"/>
                  <a:pt x="4875754" y="3750559"/>
                  <a:pt x="4892496" y="3749982"/>
                </a:cubicBezTo>
                <a:cubicBezTo>
                  <a:pt x="4909235" y="3749404"/>
                  <a:pt x="5092807" y="3750559"/>
                  <a:pt x="5108972" y="3749982"/>
                </a:cubicBezTo>
                <a:cubicBezTo>
                  <a:pt x="5125135" y="3749404"/>
                  <a:pt x="5131485" y="3741900"/>
                  <a:pt x="5134949" y="3741322"/>
                </a:cubicBezTo>
                <a:cubicBezTo>
                  <a:pt x="5138412" y="3740745"/>
                  <a:pt x="5157462" y="3741900"/>
                  <a:pt x="5160927" y="3741322"/>
                </a:cubicBezTo>
                <a:cubicBezTo>
                  <a:pt x="5164389" y="3740745"/>
                  <a:pt x="5156309" y="3733240"/>
                  <a:pt x="5186905" y="3732663"/>
                </a:cubicBezTo>
                <a:cubicBezTo>
                  <a:pt x="5217500" y="3732086"/>
                  <a:pt x="5588685" y="3733240"/>
                  <a:pt x="5619858" y="3732663"/>
                </a:cubicBezTo>
                <a:cubicBezTo>
                  <a:pt x="5651029" y="3732086"/>
                  <a:pt x="5646413" y="3724581"/>
                  <a:pt x="5654496" y="3724005"/>
                </a:cubicBezTo>
                <a:cubicBezTo>
                  <a:pt x="5662577" y="3723426"/>
                  <a:pt x="5733581" y="3724581"/>
                  <a:pt x="5741086" y="3724005"/>
                </a:cubicBezTo>
                <a:cubicBezTo>
                  <a:pt x="5748589" y="3723426"/>
                  <a:pt x="5764754" y="3715922"/>
                  <a:pt x="5767063" y="3715345"/>
                </a:cubicBezTo>
                <a:cubicBezTo>
                  <a:pt x="5769371" y="3714767"/>
                  <a:pt x="5774566" y="3715922"/>
                  <a:pt x="5775722" y="3715345"/>
                </a:cubicBezTo>
                <a:cubicBezTo>
                  <a:pt x="5776875" y="3714767"/>
                  <a:pt x="5782648" y="3707263"/>
                  <a:pt x="5784382" y="3706687"/>
                </a:cubicBezTo>
                <a:cubicBezTo>
                  <a:pt x="5786113" y="3706109"/>
                  <a:pt x="5799388" y="3707840"/>
                  <a:pt x="5801698" y="3706687"/>
                </a:cubicBezTo>
                <a:cubicBezTo>
                  <a:pt x="5804006" y="3705531"/>
                  <a:pt x="5816708" y="3690522"/>
                  <a:pt x="5819019" y="3689368"/>
                </a:cubicBezTo>
                <a:cubicBezTo>
                  <a:pt x="5821327" y="3688213"/>
                  <a:pt x="5834025" y="3689944"/>
                  <a:pt x="5836336" y="3689368"/>
                </a:cubicBezTo>
                <a:cubicBezTo>
                  <a:pt x="5838644" y="3688791"/>
                  <a:pt x="5851923" y="3681862"/>
                  <a:pt x="5853655" y="3680708"/>
                </a:cubicBezTo>
                <a:cubicBezTo>
                  <a:pt x="5855384" y="3679553"/>
                  <a:pt x="5860581" y="3673782"/>
                  <a:pt x="5862313" y="3672050"/>
                </a:cubicBezTo>
                <a:cubicBezTo>
                  <a:pt x="5864044" y="3670317"/>
                  <a:pt x="5877321" y="3656463"/>
                  <a:pt x="5879632" y="3654732"/>
                </a:cubicBezTo>
                <a:cubicBezTo>
                  <a:pt x="5881940" y="3653000"/>
                  <a:pt x="5895216" y="3646650"/>
                  <a:pt x="5896949" y="3646073"/>
                </a:cubicBezTo>
                <a:cubicBezTo>
                  <a:pt x="5898681" y="3645495"/>
                  <a:pt x="5903875" y="3647227"/>
                  <a:pt x="5905608" y="3646073"/>
                </a:cubicBezTo>
                <a:cubicBezTo>
                  <a:pt x="5907340" y="3644918"/>
                  <a:pt x="5921195" y="3630486"/>
                  <a:pt x="5922927" y="3628755"/>
                </a:cubicBezTo>
                <a:cubicBezTo>
                  <a:pt x="5924657" y="3627022"/>
                  <a:pt x="5930429" y="3621249"/>
                  <a:pt x="5931585" y="3620095"/>
                </a:cubicBezTo>
                <a:cubicBezTo>
                  <a:pt x="5932739" y="3618941"/>
                  <a:pt x="5937936" y="3612013"/>
                  <a:pt x="5940245" y="3611437"/>
                </a:cubicBezTo>
                <a:cubicBezTo>
                  <a:pt x="5942553" y="3610859"/>
                  <a:pt x="5963911" y="3612591"/>
                  <a:pt x="5966221" y="3611437"/>
                </a:cubicBezTo>
                <a:cubicBezTo>
                  <a:pt x="5968529" y="3610282"/>
                  <a:pt x="5973725" y="3595850"/>
                  <a:pt x="5974881" y="3594118"/>
                </a:cubicBezTo>
                <a:cubicBezTo>
                  <a:pt x="5976035" y="3592387"/>
                  <a:pt x="5981809" y="3586036"/>
                  <a:pt x="5983541" y="3585458"/>
                </a:cubicBezTo>
                <a:cubicBezTo>
                  <a:pt x="5985272" y="3584881"/>
                  <a:pt x="5999124" y="3586035"/>
                  <a:pt x="6000859" y="3585458"/>
                </a:cubicBezTo>
                <a:cubicBezTo>
                  <a:pt x="6002589" y="3584881"/>
                  <a:pt x="6007785" y="3577954"/>
                  <a:pt x="6009519" y="3576800"/>
                </a:cubicBezTo>
                <a:cubicBezTo>
                  <a:pt x="6011249" y="3575646"/>
                  <a:pt x="6025103" y="3569872"/>
                  <a:pt x="6026836" y="3568141"/>
                </a:cubicBezTo>
                <a:cubicBezTo>
                  <a:pt x="6028565" y="3566408"/>
                  <a:pt x="6033763" y="3551977"/>
                  <a:pt x="6035496" y="3550823"/>
                </a:cubicBezTo>
                <a:cubicBezTo>
                  <a:pt x="6037227" y="3549668"/>
                  <a:pt x="6051081" y="3551400"/>
                  <a:pt x="6052813" y="3550823"/>
                </a:cubicBezTo>
                <a:cubicBezTo>
                  <a:pt x="6054544" y="3550245"/>
                  <a:pt x="6060316" y="3543895"/>
                  <a:pt x="6061472" y="3542163"/>
                </a:cubicBezTo>
                <a:cubicBezTo>
                  <a:pt x="6062625" y="3540431"/>
                  <a:pt x="6068399" y="3527154"/>
                  <a:pt x="6070132" y="3524845"/>
                </a:cubicBezTo>
                <a:cubicBezTo>
                  <a:pt x="6071863" y="3522536"/>
                  <a:pt x="6085717" y="3509258"/>
                  <a:pt x="6087449" y="3507527"/>
                </a:cubicBezTo>
                <a:cubicBezTo>
                  <a:pt x="6089180" y="3505795"/>
                  <a:pt x="6094376" y="3500600"/>
                  <a:pt x="6096108" y="3498868"/>
                </a:cubicBezTo>
                <a:cubicBezTo>
                  <a:pt x="6097839" y="3497136"/>
                  <a:pt x="6111693" y="3483282"/>
                  <a:pt x="6113427" y="3481550"/>
                </a:cubicBezTo>
                <a:cubicBezTo>
                  <a:pt x="6115159" y="3479818"/>
                  <a:pt x="6120929" y="3474622"/>
                  <a:pt x="6122085" y="3472891"/>
                </a:cubicBezTo>
                <a:cubicBezTo>
                  <a:pt x="6123239" y="3471159"/>
                  <a:pt x="6129589" y="3457304"/>
                  <a:pt x="6130745" y="3455573"/>
                </a:cubicBezTo>
                <a:cubicBezTo>
                  <a:pt x="6131899" y="3453841"/>
                  <a:pt x="6138249" y="3448067"/>
                  <a:pt x="6139404" y="3446913"/>
                </a:cubicBezTo>
                <a:cubicBezTo>
                  <a:pt x="6140557" y="3445758"/>
                  <a:pt x="6146908" y="3438831"/>
                  <a:pt x="6148063" y="3438255"/>
                </a:cubicBezTo>
                <a:cubicBezTo>
                  <a:pt x="6149216" y="3437677"/>
                  <a:pt x="6155568" y="3439409"/>
                  <a:pt x="6156723" y="3438255"/>
                </a:cubicBezTo>
                <a:cubicBezTo>
                  <a:pt x="6157876" y="3437100"/>
                  <a:pt x="6164225" y="3423245"/>
                  <a:pt x="6165381" y="3420937"/>
                </a:cubicBezTo>
                <a:cubicBezTo>
                  <a:pt x="6166535" y="3418627"/>
                  <a:pt x="6172887" y="3404772"/>
                  <a:pt x="6174041" y="3403618"/>
                </a:cubicBezTo>
                <a:cubicBezTo>
                  <a:pt x="6175195" y="3402463"/>
                  <a:pt x="6181544" y="3404772"/>
                  <a:pt x="6182700" y="3403618"/>
                </a:cubicBezTo>
                <a:cubicBezTo>
                  <a:pt x="6183853" y="3402463"/>
                  <a:pt x="6190203" y="3388032"/>
                  <a:pt x="6191359" y="3386300"/>
                </a:cubicBezTo>
                <a:cubicBezTo>
                  <a:pt x="6192512" y="3384568"/>
                  <a:pt x="6199440" y="3378795"/>
                  <a:pt x="6200019" y="3377641"/>
                </a:cubicBezTo>
                <a:cubicBezTo>
                  <a:pt x="6200593" y="3376486"/>
                  <a:pt x="6199439" y="3370713"/>
                  <a:pt x="6200019" y="3368982"/>
                </a:cubicBezTo>
                <a:cubicBezTo>
                  <a:pt x="6200595" y="3367250"/>
                  <a:pt x="6207521" y="3353972"/>
                  <a:pt x="6208677" y="3351663"/>
                </a:cubicBezTo>
                <a:cubicBezTo>
                  <a:pt x="6209831" y="3349354"/>
                  <a:pt x="6216180" y="3336653"/>
                  <a:pt x="6217336" y="3334345"/>
                </a:cubicBezTo>
                <a:cubicBezTo>
                  <a:pt x="6218489" y="3332035"/>
                  <a:pt x="6225416" y="3319335"/>
                  <a:pt x="6225996" y="3317027"/>
                </a:cubicBezTo>
                <a:cubicBezTo>
                  <a:pt x="6226572" y="3314717"/>
                  <a:pt x="6225417" y="3301440"/>
                  <a:pt x="6225996" y="3299709"/>
                </a:cubicBezTo>
                <a:cubicBezTo>
                  <a:pt x="6226571" y="3297977"/>
                  <a:pt x="6234076" y="3292781"/>
                  <a:pt x="6234655" y="3291050"/>
                </a:cubicBezTo>
                <a:cubicBezTo>
                  <a:pt x="6235229" y="3289318"/>
                  <a:pt x="6234076" y="3276040"/>
                  <a:pt x="6234655" y="3273731"/>
                </a:cubicBezTo>
                <a:cubicBezTo>
                  <a:pt x="6235231" y="3271422"/>
                  <a:pt x="6242157" y="3258722"/>
                  <a:pt x="6243313" y="3256413"/>
                </a:cubicBezTo>
                <a:cubicBezTo>
                  <a:pt x="6244467" y="3254104"/>
                  <a:pt x="6251395" y="3240827"/>
                  <a:pt x="6251972" y="3239095"/>
                </a:cubicBezTo>
                <a:cubicBezTo>
                  <a:pt x="6252548" y="3237363"/>
                  <a:pt x="6251393" y="3232168"/>
                  <a:pt x="6251972" y="3230436"/>
                </a:cubicBezTo>
                <a:cubicBezTo>
                  <a:pt x="6252549" y="3228704"/>
                  <a:pt x="6259476" y="3214849"/>
                  <a:pt x="6260632" y="3213118"/>
                </a:cubicBezTo>
                <a:cubicBezTo>
                  <a:pt x="6261785" y="3211386"/>
                  <a:pt x="6268713" y="3206767"/>
                  <a:pt x="6269291" y="3204459"/>
                </a:cubicBezTo>
                <a:cubicBezTo>
                  <a:pt x="6269867" y="3202150"/>
                  <a:pt x="6268712" y="3180790"/>
                  <a:pt x="6269291" y="3178482"/>
                </a:cubicBezTo>
                <a:cubicBezTo>
                  <a:pt x="6269868" y="3176173"/>
                  <a:pt x="6277371" y="3172131"/>
                  <a:pt x="6277949" y="3169823"/>
                </a:cubicBezTo>
                <a:cubicBezTo>
                  <a:pt x="6278527" y="3167513"/>
                  <a:pt x="6277372" y="3146154"/>
                  <a:pt x="6277949" y="3143845"/>
                </a:cubicBezTo>
                <a:cubicBezTo>
                  <a:pt x="6278525" y="3141536"/>
                  <a:pt x="6286031" y="3137495"/>
                  <a:pt x="6286608" y="3135186"/>
                </a:cubicBezTo>
                <a:cubicBezTo>
                  <a:pt x="6287184" y="3132877"/>
                  <a:pt x="6286029" y="3111518"/>
                  <a:pt x="6286608" y="3109209"/>
                </a:cubicBezTo>
                <a:cubicBezTo>
                  <a:pt x="6287185" y="3106899"/>
                  <a:pt x="6294112" y="3102282"/>
                  <a:pt x="6295268" y="3100550"/>
                </a:cubicBezTo>
                <a:cubicBezTo>
                  <a:pt x="6296421" y="3098818"/>
                  <a:pt x="6302772" y="3084963"/>
                  <a:pt x="6303927" y="3083232"/>
                </a:cubicBezTo>
                <a:cubicBezTo>
                  <a:pt x="6305080" y="3081500"/>
                  <a:pt x="6312008" y="3076304"/>
                  <a:pt x="6312585" y="3074573"/>
                </a:cubicBezTo>
                <a:cubicBezTo>
                  <a:pt x="6313163" y="3072840"/>
                  <a:pt x="6312008" y="3059563"/>
                  <a:pt x="6312585" y="3057254"/>
                </a:cubicBezTo>
                <a:cubicBezTo>
                  <a:pt x="6313163" y="3054945"/>
                  <a:pt x="6320091" y="3042245"/>
                  <a:pt x="6321245" y="3039936"/>
                </a:cubicBezTo>
                <a:cubicBezTo>
                  <a:pt x="6322400" y="3037627"/>
                  <a:pt x="6329327" y="3024927"/>
                  <a:pt x="6329904" y="3022618"/>
                </a:cubicBezTo>
                <a:cubicBezTo>
                  <a:pt x="6330481" y="3020309"/>
                  <a:pt x="6329327" y="3007032"/>
                  <a:pt x="6329904" y="3005300"/>
                </a:cubicBezTo>
                <a:cubicBezTo>
                  <a:pt x="6330481" y="3003568"/>
                  <a:pt x="6337985" y="3003568"/>
                  <a:pt x="6338563" y="2996641"/>
                </a:cubicBezTo>
                <a:cubicBezTo>
                  <a:pt x="6339140" y="2989713"/>
                  <a:pt x="6337985" y="2908895"/>
                  <a:pt x="6338563" y="2901391"/>
                </a:cubicBezTo>
                <a:cubicBezTo>
                  <a:pt x="6339139" y="2893886"/>
                  <a:pt x="6346643" y="2886381"/>
                  <a:pt x="6347221" y="2884073"/>
                </a:cubicBezTo>
                <a:cubicBezTo>
                  <a:pt x="6347796" y="2881763"/>
                  <a:pt x="6346641" y="2869063"/>
                  <a:pt x="6347221" y="2866754"/>
                </a:cubicBezTo>
                <a:cubicBezTo>
                  <a:pt x="6347797" y="2864445"/>
                  <a:pt x="6355301" y="2853477"/>
                  <a:pt x="6355881" y="2849436"/>
                </a:cubicBezTo>
                <a:cubicBezTo>
                  <a:pt x="6356457" y="2845395"/>
                  <a:pt x="6355303" y="2810181"/>
                  <a:pt x="6355881" y="2806141"/>
                </a:cubicBezTo>
                <a:cubicBezTo>
                  <a:pt x="6356457" y="2802099"/>
                  <a:pt x="6363964" y="2794018"/>
                  <a:pt x="6364541" y="2788823"/>
                </a:cubicBezTo>
                <a:cubicBezTo>
                  <a:pt x="6365119" y="2783627"/>
                  <a:pt x="6363964" y="2733404"/>
                  <a:pt x="6364541" y="2728209"/>
                </a:cubicBezTo>
                <a:cubicBezTo>
                  <a:pt x="6365119" y="2723013"/>
                  <a:pt x="6372621" y="2739177"/>
                  <a:pt x="6373200" y="2710891"/>
                </a:cubicBezTo>
                <a:cubicBezTo>
                  <a:pt x="6373776" y="2682604"/>
                  <a:pt x="6373776" y="2332776"/>
                  <a:pt x="6373200" y="2303913"/>
                </a:cubicBezTo>
                <a:cubicBezTo>
                  <a:pt x="6372621" y="2275049"/>
                  <a:pt x="6365119" y="2281977"/>
                  <a:pt x="6364541" y="2277936"/>
                </a:cubicBezTo>
                <a:cubicBezTo>
                  <a:pt x="6363964" y="2273895"/>
                  <a:pt x="6365119" y="2247340"/>
                  <a:pt x="6364541" y="2243300"/>
                </a:cubicBezTo>
                <a:cubicBezTo>
                  <a:pt x="6363964" y="2239258"/>
                  <a:pt x="6356457" y="2221940"/>
                  <a:pt x="6355881" y="2217322"/>
                </a:cubicBezTo>
                <a:cubicBezTo>
                  <a:pt x="6355303" y="2212704"/>
                  <a:pt x="6356457" y="2178067"/>
                  <a:pt x="6355881" y="2174027"/>
                </a:cubicBezTo>
                <a:cubicBezTo>
                  <a:pt x="6355301" y="2169986"/>
                  <a:pt x="6347797" y="2159595"/>
                  <a:pt x="6347221" y="2156709"/>
                </a:cubicBezTo>
                <a:cubicBezTo>
                  <a:pt x="6346641" y="2153822"/>
                  <a:pt x="6347796" y="2134772"/>
                  <a:pt x="6347221" y="2130731"/>
                </a:cubicBezTo>
                <a:cubicBezTo>
                  <a:pt x="6346643" y="2126690"/>
                  <a:pt x="6339139" y="2105331"/>
                  <a:pt x="6338563" y="2096095"/>
                </a:cubicBezTo>
                <a:cubicBezTo>
                  <a:pt x="6337985" y="2086858"/>
                  <a:pt x="6339140" y="2001422"/>
                  <a:pt x="6338563" y="1992186"/>
                </a:cubicBezTo>
                <a:cubicBezTo>
                  <a:pt x="6337985" y="1982949"/>
                  <a:pt x="6331636" y="1962167"/>
                  <a:pt x="6329904" y="1957549"/>
                </a:cubicBezTo>
                <a:cubicBezTo>
                  <a:pt x="6328172" y="1952931"/>
                  <a:pt x="6313740" y="1925799"/>
                  <a:pt x="6312585" y="1922913"/>
                </a:cubicBezTo>
                <a:cubicBezTo>
                  <a:pt x="6311431" y="1920026"/>
                  <a:pt x="6313739" y="1917140"/>
                  <a:pt x="6312585" y="1914254"/>
                </a:cubicBezTo>
                <a:cubicBezTo>
                  <a:pt x="6311431" y="1911368"/>
                  <a:pt x="6297576" y="1885390"/>
                  <a:pt x="6295268" y="1879618"/>
                </a:cubicBezTo>
                <a:cubicBezTo>
                  <a:pt x="6292959" y="1873845"/>
                  <a:pt x="6280836" y="1834590"/>
                  <a:pt x="6277949" y="1827663"/>
                </a:cubicBezTo>
                <a:cubicBezTo>
                  <a:pt x="6275061" y="1820735"/>
                  <a:pt x="6254857" y="1782058"/>
                  <a:pt x="6251972" y="1775708"/>
                </a:cubicBezTo>
                <a:cubicBezTo>
                  <a:pt x="6249084" y="1769358"/>
                  <a:pt x="6236384" y="1737608"/>
                  <a:pt x="6234655" y="1732413"/>
                </a:cubicBezTo>
                <a:cubicBezTo>
                  <a:pt x="6232923" y="1727218"/>
                  <a:pt x="6226571" y="1701817"/>
                  <a:pt x="6225996" y="1697777"/>
                </a:cubicBezTo>
                <a:cubicBezTo>
                  <a:pt x="6225417" y="1693735"/>
                  <a:pt x="6227149" y="1674686"/>
                  <a:pt x="6225996" y="1671799"/>
                </a:cubicBezTo>
                <a:cubicBezTo>
                  <a:pt x="6224840" y="1668913"/>
                  <a:pt x="6209831" y="1656790"/>
                  <a:pt x="6208677" y="1654481"/>
                </a:cubicBezTo>
                <a:cubicBezTo>
                  <a:pt x="6207521" y="1652172"/>
                  <a:pt x="6209253" y="1640049"/>
                  <a:pt x="6208677" y="1637163"/>
                </a:cubicBezTo>
                <a:cubicBezTo>
                  <a:pt x="6208097" y="1634277"/>
                  <a:pt x="6200595" y="1614072"/>
                  <a:pt x="6200019" y="1611186"/>
                </a:cubicBezTo>
                <a:cubicBezTo>
                  <a:pt x="6199439" y="1608299"/>
                  <a:pt x="6200593" y="1595599"/>
                  <a:pt x="6200019" y="1593868"/>
                </a:cubicBezTo>
                <a:cubicBezTo>
                  <a:pt x="6199440" y="1592136"/>
                  <a:pt x="6191933" y="1596754"/>
                  <a:pt x="6191359" y="1585208"/>
                </a:cubicBezTo>
                <a:cubicBezTo>
                  <a:pt x="6190780" y="1573663"/>
                  <a:pt x="6191935" y="1432808"/>
                  <a:pt x="6191359" y="1420686"/>
                </a:cubicBezTo>
                <a:cubicBezTo>
                  <a:pt x="6190779" y="1408563"/>
                  <a:pt x="6183276" y="1405099"/>
                  <a:pt x="6182700" y="1403368"/>
                </a:cubicBezTo>
                <a:cubicBezTo>
                  <a:pt x="6182120" y="1401636"/>
                  <a:pt x="6183275" y="1395863"/>
                  <a:pt x="6182700" y="1394708"/>
                </a:cubicBezTo>
                <a:cubicBezTo>
                  <a:pt x="6182121" y="1393554"/>
                  <a:pt x="6174617" y="1391822"/>
                  <a:pt x="6174041" y="1386049"/>
                </a:cubicBezTo>
                <a:cubicBezTo>
                  <a:pt x="6173464" y="1380276"/>
                  <a:pt x="6174619" y="1313890"/>
                  <a:pt x="6174041" y="1308118"/>
                </a:cubicBezTo>
                <a:cubicBezTo>
                  <a:pt x="6173463" y="1302345"/>
                  <a:pt x="6165957" y="1301190"/>
                  <a:pt x="6165381" y="1299458"/>
                </a:cubicBezTo>
                <a:cubicBezTo>
                  <a:pt x="6164801" y="1297726"/>
                  <a:pt x="6165956" y="1283872"/>
                  <a:pt x="6165381" y="1282140"/>
                </a:cubicBezTo>
                <a:cubicBezTo>
                  <a:pt x="6164803" y="1280408"/>
                  <a:pt x="6157299" y="1275213"/>
                  <a:pt x="6156723" y="1273481"/>
                </a:cubicBezTo>
                <a:cubicBezTo>
                  <a:pt x="6156145" y="1271749"/>
                  <a:pt x="6157300" y="1257895"/>
                  <a:pt x="6156723" y="1256164"/>
                </a:cubicBezTo>
                <a:cubicBezTo>
                  <a:pt x="6156144" y="1254431"/>
                  <a:pt x="6149216" y="1249236"/>
                  <a:pt x="6148063" y="1247504"/>
                </a:cubicBezTo>
                <a:cubicBezTo>
                  <a:pt x="6146908" y="1245772"/>
                  <a:pt x="6139980" y="1232495"/>
                  <a:pt x="6139404" y="1230186"/>
                </a:cubicBezTo>
                <a:cubicBezTo>
                  <a:pt x="6138827" y="1227877"/>
                  <a:pt x="6139981" y="1215754"/>
                  <a:pt x="6139404" y="1212868"/>
                </a:cubicBezTo>
                <a:cubicBezTo>
                  <a:pt x="6138825" y="1209981"/>
                  <a:pt x="6131323" y="1189776"/>
                  <a:pt x="6130745" y="1186890"/>
                </a:cubicBezTo>
                <a:cubicBezTo>
                  <a:pt x="6130167" y="1184004"/>
                  <a:pt x="6131321" y="1171304"/>
                  <a:pt x="6130745" y="1169572"/>
                </a:cubicBezTo>
                <a:cubicBezTo>
                  <a:pt x="6130168" y="1167840"/>
                  <a:pt x="6123239" y="1162645"/>
                  <a:pt x="6122085" y="1160914"/>
                </a:cubicBezTo>
                <a:cubicBezTo>
                  <a:pt x="6120929" y="1159181"/>
                  <a:pt x="6114004" y="1145327"/>
                  <a:pt x="6113427" y="1143595"/>
                </a:cubicBezTo>
                <a:cubicBezTo>
                  <a:pt x="6112848" y="1141863"/>
                  <a:pt x="6114003" y="1136668"/>
                  <a:pt x="6113427" y="1134936"/>
                </a:cubicBezTo>
                <a:cubicBezTo>
                  <a:pt x="6112849" y="1133204"/>
                  <a:pt x="6105344" y="1120504"/>
                  <a:pt x="6104768" y="1117618"/>
                </a:cubicBezTo>
                <a:cubicBezTo>
                  <a:pt x="6104191" y="1114731"/>
                  <a:pt x="6105345" y="1093949"/>
                  <a:pt x="6104768" y="1091640"/>
                </a:cubicBezTo>
                <a:cubicBezTo>
                  <a:pt x="6104189" y="1089331"/>
                  <a:pt x="6096685" y="1094527"/>
                  <a:pt x="6096108" y="1082981"/>
                </a:cubicBezTo>
                <a:cubicBezTo>
                  <a:pt x="6095529" y="1071436"/>
                  <a:pt x="6096684" y="930581"/>
                  <a:pt x="6096108" y="918459"/>
                </a:cubicBezTo>
                <a:cubicBezTo>
                  <a:pt x="6095531" y="906336"/>
                  <a:pt x="6088025" y="903449"/>
                  <a:pt x="6087449" y="901140"/>
                </a:cubicBezTo>
                <a:cubicBezTo>
                  <a:pt x="6086872" y="898831"/>
                  <a:pt x="6088027" y="886131"/>
                  <a:pt x="6087449" y="883822"/>
                </a:cubicBezTo>
                <a:cubicBezTo>
                  <a:pt x="6086871" y="881513"/>
                  <a:pt x="6079944" y="869390"/>
                  <a:pt x="6078791" y="866504"/>
                </a:cubicBezTo>
                <a:cubicBezTo>
                  <a:pt x="6077635" y="863618"/>
                  <a:pt x="6070708" y="843413"/>
                  <a:pt x="6070132" y="840527"/>
                </a:cubicBezTo>
                <a:cubicBezTo>
                  <a:pt x="6069555" y="837640"/>
                  <a:pt x="6070708" y="825517"/>
                  <a:pt x="6070132" y="823209"/>
                </a:cubicBezTo>
                <a:cubicBezTo>
                  <a:pt x="6069553" y="820900"/>
                  <a:pt x="6063203" y="808199"/>
                  <a:pt x="6061472" y="805890"/>
                </a:cubicBezTo>
                <a:cubicBezTo>
                  <a:pt x="6059740" y="803581"/>
                  <a:pt x="6045308" y="790304"/>
                  <a:pt x="6044155" y="788572"/>
                </a:cubicBezTo>
                <a:cubicBezTo>
                  <a:pt x="6043000" y="786840"/>
                  <a:pt x="6044731" y="781068"/>
                  <a:pt x="6044155" y="779913"/>
                </a:cubicBezTo>
                <a:cubicBezTo>
                  <a:pt x="6043576" y="778759"/>
                  <a:pt x="6036651" y="772986"/>
                  <a:pt x="6035496" y="771254"/>
                </a:cubicBezTo>
                <a:cubicBezTo>
                  <a:pt x="6034341" y="769522"/>
                  <a:pt x="6027989" y="755667"/>
                  <a:pt x="6026836" y="753936"/>
                </a:cubicBezTo>
                <a:cubicBezTo>
                  <a:pt x="6025680" y="752204"/>
                  <a:pt x="6019331" y="747008"/>
                  <a:pt x="6018177" y="745277"/>
                </a:cubicBezTo>
                <a:cubicBezTo>
                  <a:pt x="6017023" y="743545"/>
                  <a:pt x="6010672" y="729690"/>
                  <a:pt x="6009519" y="727959"/>
                </a:cubicBezTo>
                <a:cubicBezTo>
                  <a:pt x="6008363" y="726227"/>
                  <a:pt x="6002589" y="721609"/>
                  <a:pt x="6000859" y="719300"/>
                </a:cubicBezTo>
                <a:cubicBezTo>
                  <a:pt x="5999124" y="716990"/>
                  <a:pt x="5984695" y="695631"/>
                  <a:pt x="5983541" y="693322"/>
                </a:cubicBezTo>
                <a:cubicBezTo>
                  <a:pt x="5982387" y="691013"/>
                  <a:pt x="5984695" y="686395"/>
                  <a:pt x="5983541" y="684663"/>
                </a:cubicBezTo>
                <a:cubicBezTo>
                  <a:pt x="5982387" y="682931"/>
                  <a:pt x="5967951" y="669654"/>
                  <a:pt x="5966221" y="667345"/>
                </a:cubicBezTo>
                <a:cubicBezTo>
                  <a:pt x="5964488" y="665035"/>
                  <a:pt x="5959293" y="652336"/>
                  <a:pt x="5957563" y="650027"/>
                </a:cubicBezTo>
                <a:cubicBezTo>
                  <a:pt x="5955831" y="647718"/>
                  <a:pt x="5941399" y="634440"/>
                  <a:pt x="5940245" y="632709"/>
                </a:cubicBezTo>
                <a:cubicBezTo>
                  <a:pt x="5939089" y="630977"/>
                  <a:pt x="5941399" y="625204"/>
                  <a:pt x="5940245" y="624050"/>
                </a:cubicBezTo>
                <a:cubicBezTo>
                  <a:pt x="5939089" y="622895"/>
                  <a:pt x="5924659" y="617122"/>
                  <a:pt x="5922927" y="615390"/>
                </a:cubicBezTo>
                <a:cubicBezTo>
                  <a:pt x="5921193" y="613659"/>
                  <a:pt x="5915421" y="599804"/>
                  <a:pt x="5914268" y="598072"/>
                </a:cubicBezTo>
                <a:cubicBezTo>
                  <a:pt x="5913112" y="596341"/>
                  <a:pt x="5906761" y="590568"/>
                  <a:pt x="5905608" y="589413"/>
                </a:cubicBezTo>
                <a:cubicBezTo>
                  <a:pt x="5904452" y="588259"/>
                  <a:pt x="5898681" y="581331"/>
                  <a:pt x="5896949" y="580754"/>
                </a:cubicBezTo>
                <a:cubicBezTo>
                  <a:pt x="5895216" y="580177"/>
                  <a:pt x="5881940" y="582486"/>
                  <a:pt x="5879632" y="580754"/>
                </a:cubicBezTo>
                <a:cubicBezTo>
                  <a:pt x="5877321" y="579022"/>
                  <a:pt x="5864621" y="556509"/>
                  <a:pt x="5862313" y="554777"/>
                </a:cubicBezTo>
                <a:cubicBezTo>
                  <a:pt x="5860003" y="553045"/>
                  <a:pt x="5847304" y="555931"/>
                  <a:pt x="5844996" y="554777"/>
                </a:cubicBezTo>
                <a:cubicBezTo>
                  <a:pt x="5842685" y="553622"/>
                  <a:pt x="5829985" y="539190"/>
                  <a:pt x="5827677" y="537459"/>
                </a:cubicBezTo>
                <a:cubicBezTo>
                  <a:pt x="5825367" y="535727"/>
                  <a:pt x="5812089" y="529954"/>
                  <a:pt x="5810358" y="528800"/>
                </a:cubicBezTo>
                <a:cubicBezTo>
                  <a:pt x="5808626" y="527645"/>
                  <a:pt x="5803429" y="521872"/>
                  <a:pt x="5801698" y="520141"/>
                </a:cubicBezTo>
                <a:cubicBezTo>
                  <a:pt x="5799966" y="518408"/>
                  <a:pt x="5786113" y="503976"/>
                  <a:pt x="5784382" y="502822"/>
                </a:cubicBezTo>
                <a:cubicBezTo>
                  <a:pt x="5782648" y="501667"/>
                  <a:pt x="5776875" y="503400"/>
                  <a:pt x="5775722" y="502822"/>
                </a:cubicBezTo>
                <a:cubicBezTo>
                  <a:pt x="5774566" y="502245"/>
                  <a:pt x="5768793" y="495317"/>
                  <a:pt x="5767063" y="494163"/>
                </a:cubicBezTo>
                <a:cubicBezTo>
                  <a:pt x="5765331" y="493009"/>
                  <a:pt x="5752054" y="486658"/>
                  <a:pt x="5749746" y="485504"/>
                </a:cubicBezTo>
                <a:cubicBezTo>
                  <a:pt x="5747435" y="484349"/>
                  <a:pt x="5733581" y="478000"/>
                  <a:pt x="5732427" y="476845"/>
                </a:cubicBezTo>
                <a:cubicBezTo>
                  <a:pt x="5731271" y="475690"/>
                  <a:pt x="5733581" y="469340"/>
                  <a:pt x="5732427" y="468186"/>
                </a:cubicBezTo>
                <a:cubicBezTo>
                  <a:pt x="5731271" y="467031"/>
                  <a:pt x="5717416" y="460681"/>
                  <a:pt x="5715108" y="459527"/>
                </a:cubicBezTo>
                <a:cubicBezTo>
                  <a:pt x="5712798" y="458372"/>
                  <a:pt x="5700675" y="452600"/>
                  <a:pt x="5697791" y="450868"/>
                </a:cubicBezTo>
                <a:cubicBezTo>
                  <a:pt x="5694904" y="449136"/>
                  <a:pt x="5674698" y="435281"/>
                  <a:pt x="5671813" y="433550"/>
                </a:cubicBezTo>
                <a:cubicBezTo>
                  <a:pt x="5668926" y="431818"/>
                  <a:pt x="5656227" y="425468"/>
                  <a:pt x="5654496" y="424890"/>
                </a:cubicBezTo>
                <a:cubicBezTo>
                  <a:pt x="5652762" y="424313"/>
                  <a:pt x="5648144" y="425468"/>
                  <a:pt x="5645836" y="424890"/>
                </a:cubicBezTo>
                <a:cubicBezTo>
                  <a:pt x="5643525" y="424313"/>
                  <a:pt x="5622743" y="418540"/>
                  <a:pt x="5619858" y="416232"/>
                </a:cubicBezTo>
                <a:cubicBezTo>
                  <a:pt x="5616971" y="413922"/>
                  <a:pt x="5605428" y="391986"/>
                  <a:pt x="5602542" y="390254"/>
                </a:cubicBezTo>
                <a:cubicBezTo>
                  <a:pt x="5599654" y="388522"/>
                  <a:pt x="5580026" y="391986"/>
                  <a:pt x="5576563" y="390254"/>
                </a:cubicBezTo>
                <a:cubicBezTo>
                  <a:pt x="5573098" y="388522"/>
                  <a:pt x="5554048" y="366586"/>
                  <a:pt x="5550586" y="364277"/>
                </a:cubicBezTo>
                <a:cubicBezTo>
                  <a:pt x="5547121" y="361968"/>
                  <a:pt x="5526916" y="356195"/>
                  <a:pt x="5524608" y="355618"/>
                </a:cubicBezTo>
                <a:cubicBezTo>
                  <a:pt x="5522298" y="355040"/>
                  <a:pt x="5518834" y="356195"/>
                  <a:pt x="5515949" y="355618"/>
                </a:cubicBezTo>
                <a:cubicBezTo>
                  <a:pt x="5513063" y="355040"/>
                  <a:pt x="5488239" y="349268"/>
                  <a:pt x="5481313" y="346959"/>
                </a:cubicBezTo>
                <a:cubicBezTo>
                  <a:pt x="5474385" y="344649"/>
                  <a:pt x="5420123" y="323867"/>
                  <a:pt x="5412042" y="320981"/>
                </a:cubicBezTo>
                <a:cubicBezTo>
                  <a:pt x="5403959" y="318095"/>
                  <a:pt x="5367589" y="305972"/>
                  <a:pt x="5360086" y="303663"/>
                </a:cubicBezTo>
                <a:cubicBezTo>
                  <a:pt x="5352581" y="301354"/>
                  <a:pt x="5306398" y="288077"/>
                  <a:pt x="5299472" y="286345"/>
                </a:cubicBezTo>
                <a:cubicBezTo>
                  <a:pt x="5292543" y="284613"/>
                  <a:pt x="5261372" y="278840"/>
                  <a:pt x="5256177" y="277686"/>
                </a:cubicBezTo>
                <a:cubicBezTo>
                  <a:pt x="5250981" y="276531"/>
                  <a:pt x="5226158" y="270758"/>
                  <a:pt x="5221542" y="269027"/>
                </a:cubicBezTo>
                <a:cubicBezTo>
                  <a:pt x="5216923" y="267295"/>
                  <a:pt x="5191523" y="252863"/>
                  <a:pt x="5186905" y="251709"/>
                </a:cubicBezTo>
                <a:cubicBezTo>
                  <a:pt x="5182287" y="250554"/>
                  <a:pt x="5156885" y="252286"/>
                  <a:pt x="5152268" y="251709"/>
                </a:cubicBezTo>
                <a:cubicBezTo>
                  <a:pt x="5147649" y="251131"/>
                  <a:pt x="5122249" y="244204"/>
                  <a:pt x="5117632" y="243050"/>
                </a:cubicBezTo>
                <a:cubicBezTo>
                  <a:pt x="5113013" y="241895"/>
                  <a:pt x="5088191" y="235545"/>
                  <a:pt x="5082996" y="234390"/>
                </a:cubicBezTo>
                <a:cubicBezTo>
                  <a:pt x="5077799" y="233236"/>
                  <a:pt x="5043161" y="226886"/>
                  <a:pt x="5039698" y="225731"/>
                </a:cubicBezTo>
                <a:cubicBezTo>
                  <a:pt x="5036233" y="224577"/>
                  <a:pt x="5036236" y="218227"/>
                  <a:pt x="5031042" y="217072"/>
                </a:cubicBezTo>
                <a:cubicBezTo>
                  <a:pt x="5025846" y="215918"/>
                  <a:pt x="4969273" y="209568"/>
                  <a:pt x="4961768" y="208413"/>
                </a:cubicBezTo>
                <a:cubicBezTo>
                  <a:pt x="4954263" y="207258"/>
                  <a:pt x="4924821" y="200331"/>
                  <a:pt x="4918472" y="199754"/>
                </a:cubicBezTo>
                <a:cubicBezTo>
                  <a:pt x="4912121" y="199177"/>
                  <a:pt x="4872867" y="200331"/>
                  <a:pt x="4866518" y="199754"/>
                </a:cubicBezTo>
                <a:cubicBezTo>
                  <a:pt x="4860167" y="199177"/>
                  <a:pt x="4830726" y="191672"/>
                  <a:pt x="4823222" y="191095"/>
                </a:cubicBezTo>
                <a:cubicBezTo>
                  <a:pt x="4815717" y="190518"/>
                  <a:pt x="4760876" y="192249"/>
                  <a:pt x="4753949" y="191095"/>
                </a:cubicBezTo>
                <a:cubicBezTo>
                  <a:pt x="4747021" y="189941"/>
                  <a:pt x="4724507" y="174931"/>
                  <a:pt x="4719313" y="173777"/>
                </a:cubicBezTo>
                <a:cubicBezTo>
                  <a:pt x="4714117" y="172622"/>
                  <a:pt x="4681790" y="174354"/>
                  <a:pt x="4676018" y="173777"/>
                </a:cubicBezTo>
                <a:cubicBezTo>
                  <a:pt x="4670244" y="173199"/>
                  <a:pt x="4637917" y="166272"/>
                  <a:pt x="4632722" y="165118"/>
                </a:cubicBezTo>
                <a:cubicBezTo>
                  <a:pt x="4627526" y="163963"/>
                  <a:pt x="4602702" y="157036"/>
                  <a:pt x="4598086" y="156459"/>
                </a:cubicBezTo>
                <a:cubicBezTo>
                  <a:pt x="4593467" y="155881"/>
                  <a:pt x="4568067" y="157036"/>
                  <a:pt x="4563449" y="156459"/>
                </a:cubicBezTo>
                <a:cubicBezTo>
                  <a:pt x="4558831" y="155881"/>
                  <a:pt x="4533431" y="148377"/>
                  <a:pt x="4528813" y="147800"/>
                </a:cubicBezTo>
                <a:cubicBezTo>
                  <a:pt x="4524194" y="147222"/>
                  <a:pt x="4500527" y="148377"/>
                  <a:pt x="4494177" y="147800"/>
                </a:cubicBezTo>
                <a:cubicBezTo>
                  <a:pt x="4487826" y="147222"/>
                  <a:pt x="4440489" y="140295"/>
                  <a:pt x="4433563" y="139140"/>
                </a:cubicBezTo>
                <a:cubicBezTo>
                  <a:pt x="4426635" y="137986"/>
                  <a:pt x="4396617" y="131059"/>
                  <a:pt x="4390268" y="130481"/>
                </a:cubicBezTo>
                <a:cubicBezTo>
                  <a:pt x="4383918" y="129904"/>
                  <a:pt x="4344085" y="131059"/>
                  <a:pt x="4338313" y="130481"/>
                </a:cubicBezTo>
                <a:cubicBezTo>
                  <a:pt x="4332540" y="129904"/>
                  <a:pt x="4310027" y="123554"/>
                  <a:pt x="4303677" y="121822"/>
                </a:cubicBezTo>
                <a:cubicBezTo>
                  <a:pt x="4297327" y="120090"/>
                  <a:pt x="4251144" y="105658"/>
                  <a:pt x="4243063" y="104504"/>
                </a:cubicBezTo>
                <a:cubicBezTo>
                  <a:pt x="4234980" y="103350"/>
                  <a:pt x="4189377" y="105081"/>
                  <a:pt x="4182449" y="104504"/>
                </a:cubicBezTo>
                <a:cubicBezTo>
                  <a:pt x="4175521" y="103927"/>
                  <a:pt x="4146081" y="97000"/>
                  <a:pt x="4139155" y="95845"/>
                </a:cubicBezTo>
                <a:cubicBezTo>
                  <a:pt x="4132227" y="94690"/>
                  <a:pt x="4085467" y="87763"/>
                  <a:pt x="4078541" y="87186"/>
                </a:cubicBezTo>
                <a:cubicBezTo>
                  <a:pt x="4071614" y="86608"/>
                  <a:pt x="4039863" y="87763"/>
                  <a:pt x="4035246" y="87186"/>
                </a:cubicBezTo>
                <a:cubicBezTo>
                  <a:pt x="4030628" y="86608"/>
                  <a:pt x="4011576" y="79104"/>
                  <a:pt x="4009268" y="78527"/>
                </a:cubicBezTo>
                <a:cubicBezTo>
                  <a:pt x="4006959" y="77949"/>
                  <a:pt x="4004071" y="79104"/>
                  <a:pt x="4000608" y="78527"/>
                </a:cubicBezTo>
                <a:cubicBezTo>
                  <a:pt x="3997144" y="77949"/>
                  <a:pt x="3963085" y="70445"/>
                  <a:pt x="3957313" y="69868"/>
                </a:cubicBezTo>
                <a:cubicBezTo>
                  <a:pt x="3951540" y="69290"/>
                  <a:pt x="3919791" y="70445"/>
                  <a:pt x="3914018" y="69868"/>
                </a:cubicBezTo>
                <a:cubicBezTo>
                  <a:pt x="3908245" y="69290"/>
                  <a:pt x="3878803" y="61786"/>
                  <a:pt x="3870722" y="61209"/>
                </a:cubicBezTo>
                <a:cubicBezTo>
                  <a:pt x="3862639" y="60631"/>
                  <a:pt x="3799717" y="61786"/>
                  <a:pt x="3792791" y="61209"/>
                </a:cubicBezTo>
                <a:cubicBezTo>
                  <a:pt x="3785863" y="60631"/>
                  <a:pt x="3771431" y="53127"/>
                  <a:pt x="3766813" y="52550"/>
                </a:cubicBezTo>
                <a:cubicBezTo>
                  <a:pt x="3762195" y="51972"/>
                  <a:pt x="3729291" y="53704"/>
                  <a:pt x="3723518" y="52550"/>
                </a:cubicBezTo>
                <a:cubicBezTo>
                  <a:pt x="3717745" y="51395"/>
                  <a:pt x="3694654" y="36386"/>
                  <a:pt x="3680222" y="35231"/>
                </a:cubicBezTo>
                <a:cubicBezTo>
                  <a:pt x="3665790" y="34077"/>
                  <a:pt x="3521473" y="35809"/>
                  <a:pt x="3507041" y="35231"/>
                </a:cubicBezTo>
                <a:cubicBezTo>
                  <a:pt x="3492609" y="34654"/>
                  <a:pt x="3472405" y="27149"/>
                  <a:pt x="3463746" y="26572"/>
                </a:cubicBezTo>
                <a:cubicBezTo>
                  <a:pt x="3455087" y="25995"/>
                  <a:pt x="3384659" y="27149"/>
                  <a:pt x="3377155" y="26572"/>
                </a:cubicBezTo>
                <a:cubicBezTo>
                  <a:pt x="3369649" y="25995"/>
                  <a:pt x="3364454" y="18490"/>
                  <a:pt x="3351177" y="17913"/>
                </a:cubicBezTo>
                <a:cubicBezTo>
                  <a:pt x="3337900" y="17336"/>
                  <a:pt x="3192427" y="18490"/>
                  <a:pt x="3177996" y="17913"/>
                </a:cubicBezTo>
                <a:cubicBezTo>
                  <a:pt x="3163564" y="17336"/>
                  <a:pt x="3160099" y="9831"/>
                  <a:pt x="3134699" y="9254"/>
                </a:cubicBezTo>
                <a:cubicBezTo>
                  <a:pt x="3109298" y="8677"/>
                  <a:pt x="2821819" y="9831"/>
                  <a:pt x="2796997" y="9254"/>
                </a:cubicBezTo>
                <a:cubicBezTo>
                  <a:pt x="2772173" y="8677"/>
                  <a:pt x="2833364" y="1172"/>
                  <a:pt x="2762360" y="595"/>
                </a:cubicBezTo>
                <a:cubicBezTo>
                  <a:pt x="2691355" y="18"/>
                  <a:pt x="1802930" y="18"/>
                  <a:pt x="1731927" y="595"/>
                </a:cubicBezTo>
                <a:cubicBezTo>
                  <a:pt x="1660922" y="1172"/>
                  <a:pt x="1705950" y="8677"/>
                  <a:pt x="1697291" y="9254"/>
                </a:cubicBezTo>
                <a:cubicBezTo>
                  <a:pt x="1688631" y="9831"/>
                  <a:pt x="1610700" y="8677"/>
                  <a:pt x="1602041" y="9254"/>
                </a:cubicBezTo>
                <a:cubicBezTo>
                  <a:pt x="1593381" y="9831"/>
                  <a:pt x="1573177" y="17336"/>
                  <a:pt x="1567405" y="17913"/>
                </a:cubicBezTo>
                <a:cubicBezTo>
                  <a:pt x="1561631" y="18490"/>
                  <a:pt x="1520645" y="17336"/>
                  <a:pt x="1515450" y="17913"/>
                </a:cubicBezTo>
                <a:cubicBezTo>
                  <a:pt x="1510254" y="18490"/>
                  <a:pt x="1494090" y="25995"/>
                  <a:pt x="1489472" y="26572"/>
                </a:cubicBezTo>
                <a:cubicBezTo>
                  <a:pt x="1484854" y="27149"/>
                  <a:pt x="1450794" y="25995"/>
                  <a:pt x="1446177" y="26572"/>
                </a:cubicBezTo>
                <a:cubicBezTo>
                  <a:pt x="1441558" y="27149"/>
                  <a:pt x="1432900" y="34654"/>
                  <a:pt x="1420200" y="35231"/>
                </a:cubicBezTo>
                <a:cubicBezTo>
                  <a:pt x="1407499" y="35809"/>
                  <a:pt x="1268954" y="34654"/>
                  <a:pt x="1255677" y="35231"/>
                </a:cubicBezTo>
                <a:cubicBezTo>
                  <a:pt x="1242398" y="35808"/>
                  <a:pt x="1229122" y="43313"/>
                  <a:pt x="1221041" y="43890"/>
                </a:cubicBezTo>
                <a:cubicBezTo>
                  <a:pt x="1212959" y="44467"/>
                  <a:pt x="1142531" y="43313"/>
                  <a:pt x="1134450" y="43890"/>
                </a:cubicBezTo>
                <a:cubicBezTo>
                  <a:pt x="1126368" y="44468"/>
                  <a:pt x="1102700" y="51972"/>
                  <a:pt x="1099814" y="52550"/>
                </a:cubicBezTo>
                <a:cubicBezTo>
                  <a:pt x="1096926" y="53127"/>
                  <a:pt x="1092886" y="51972"/>
                  <a:pt x="1091155" y="52550"/>
                </a:cubicBezTo>
                <a:cubicBezTo>
                  <a:pt x="1089422" y="53127"/>
                  <a:pt x="1077876" y="60631"/>
                  <a:pt x="1073836" y="61209"/>
                </a:cubicBezTo>
                <a:cubicBezTo>
                  <a:pt x="1069794" y="61786"/>
                  <a:pt x="1035736" y="60631"/>
                  <a:pt x="1030541" y="61209"/>
                </a:cubicBezTo>
                <a:cubicBezTo>
                  <a:pt x="1025345" y="61786"/>
                  <a:pt x="999367" y="68713"/>
                  <a:pt x="995905" y="69868"/>
                </a:cubicBezTo>
                <a:cubicBezTo>
                  <a:pt x="992440" y="71022"/>
                  <a:pt x="980894" y="77949"/>
                  <a:pt x="978586" y="78527"/>
                </a:cubicBezTo>
                <a:cubicBezTo>
                  <a:pt x="976276" y="79104"/>
                  <a:pt x="964731" y="77372"/>
                  <a:pt x="961268" y="78527"/>
                </a:cubicBezTo>
                <a:cubicBezTo>
                  <a:pt x="957805" y="79681"/>
                  <a:pt x="931250" y="94113"/>
                  <a:pt x="926632" y="95845"/>
                </a:cubicBezTo>
                <a:cubicBezTo>
                  <a:pt x="922014" y="97577"/>
                  <a:pt x="896037" y="103927"/>
                  <a:pt x="891996" y="104504"/>
                </a:cubicBezTo>
                <a:cubicBezTo>
                  <a:pt x="887956" y="105081"/>
                  <a:pt x="869482" y="103350"/>
                  <a:pt x="866018" y="104504"/>
                </a:cubicBezTo>
                <a:cubicBezTo>
                  <a:pt x="862554" y="105658"/>
                  <a:pt x="844082" y="120090"/>
                  <a:pt x="840041" y="121822"/>
                </a:cubicBezTo>
                <a:cubicBezTo>
                  <a:pt x="836000" y="123554"/>
                  <a:pt x="809445" y="128749"/>
                  <a:pt x="805405" y="130481"/>
                </a:cubicBezTo>
                <a:cubicBezTo>
                  <a:pt x="801363" y="132213"/>
                  <a:pt x="783467" y="146068"/>
                  <a:pt x="779427" y="147800"/>
                </a:cubicBezTo>
                <a:cubicBezTo>
                  <a:pt x="775385" y="149531"/>
                  <a:pt x="749409" y="155304"/>
                  <a:pt x="744791" y="156459"/>
                </a:cubicBezTo>
                <a:cubicBezTo>
                  <a:pt x="740172" y="157613"/>
                  <a:pt x="714195" y="163963"/>
                  <a:pt x="710155" y="165118"/>
                </a:cubicBezTo>
                <a:cubicBezTo>
                  <a:pt x="706113" y="166272"/>
                  <a:pt x="687062" y="172622"/>
                  <a:pt x="684177" y="173777"/>
                </a:cubicBezTo>
                <a:cubicBezTo>
                  <a:pt x="681290" y="174931"/>
                  <a:pt x="669746" y="181281"/>
                  <a:pt x="666860" y="182436"/>
                </a:cubicBezTo>
                <a:cubicBezTo>
                  <a:pt x="663973" y="183590"/>
                  <a:pt x="643768" y="189941"/>
                  <a:pt x="640882" y="191095"/>
                </a:cubicBezTo>
                <a:cubicBezTo>
                  <a:pt x="637996" y="192250"/>
                  <a:pt x="626450" y="198599"/>
                  <a:pt x="623564" y="199754"/>
                </a:cubicBezTo>
                <a:cubicBezTo>
                  <a:pt x="620677" y="200909"/>
                  <a:pt x="601049" y="207258"/>
                  <a:pt x="597586" y="208413"/>
                </a:cubicBezTo>
                <a:cubicBezTo>
                  <a:pt x="594122" y="209568"/>
                  <a:pt x="575650" y="215340"/>
                  <a:pt x="571610" y="217072"/>
                </a:cubicBezTo>
                <a:cubicBezTo>
                  <a:pt x="567568" y="218804"/>
                  <a:pt x="541013" y="232081"/>
                  <a:pt x="536972" y="234390"/>
                </a:cubicBezTo>
                <a:cubicBezTo>
                  <a:pt x="532931" y="236699"/>
                  <a:pt x="514460" y="249977"/>
                  <a:pt x="510996" y="251709"/>
                </a:cubicBezTo>
                <a:cubicBezTo>
                  <a:pt x="507532" y="253440"/>
                  <a:pt x="487904" y="259213"/>
                  <a:pt x="485018" y="260368"/>
                </a:cubicBezTo>
                <a:cubicBezTo>
                  <a:pt x="482132" y="261522"/>
                  <a:pt x="470585" y="267872"/>
                  <a:pt x="467700" y="269027"/>
                </a:cubicBezTo>
                <a:cubicBezTo>
                  <a:pt x="464813" y="270181"/>
                  <a:pt x="444031" y="277108"/>
                  <a:pt x="441722" y="277686"/>
                </a:cubicBezTo>
                <a:cubicBezTo>
                  <a:pt x="439412" y="278263"/>
                  <a:pt x="434218" y="276531"/>
                  <a:pt x="433064" y="277686"/>
                </a:cubicBezTo>
                <a:cubicBezTo>
                  <a:pt x="431908" y="278840"/>
                  <a:pt x="426136" y="293849"/>
                  <a:pt x="424405" y="295004"/>
                </a:cubicBezTo>
                <a:cubicBezTo>
                  <a:pt x="422672" y="296159"/>
                  <a:pt x="408818" y="294427"/>
                  <a:pt x="407086" y="295004"/>
                </a:cubicBezTo>
                <a:cubicBezTo>
                  <a:pt x="405354" y="295581"/>
                  <a:pt x="399581" y="303086"/>
                  <a:pt x="398427" y="303663"/>
                </a:cubicBezTo>
                <a:cubicBezTo>
                  <a:pt x="397272" y="304240"/>
                  <a:pt x="391500" y="303086"/>
                  <a:pt x="389768" y="303663"/>
                </a:cubicBezTo>
                <a:cubicBezTo>
                  <a:pt x="388036" y="304240"/>
                  <a:pt x="375336" y="310590"/>
                  <a:pt x="372450" y="312322"/>
                </a:cubicBezTo>
                <a:cubicBezTo>
                  <a:pt x="369564" y="314054"/>
                  <a:pt x="349936" y="327909"/>
                  <a:pt x="346473" y="329640"/>
                </a:cubicBezTo>
                <a:cubicBezTo>
                  <a:pt x="343009" y="331372"/>
                  <a:pt x="323381" y="336568"/>
                  <a:pt x="320496" y="338300"/>
                </a:cubicBezTo>
                <a:cubicBezTo>
                  <a:pt x="317609" y="340031"/>
                  <a:pt x="306062" y="353886"/>
                  <a:pt x="303177" y="355618"/>
                </a:cubicBezTo>
                <a:cubicBezTo>
                  <a:pt x="300290" y="357349"/>
                  <a:pt x="280664" y="363122"/>
                  <a:pt x="277200" y="364277"/>
                </a:cubicBezTo>
                <a:cubicBezTo>
                  <a:pt x="273736" y="365431"/>
                  <a:pt x="253532" y="371781"/>
                  <a:pt x="251223" y="372936"/>
                </a:cubicBezTo>
                <a:cubicBezTo>
                  <a:pt x="248913" y="374090"/>
                  <a:pt x="244872" y="380440"/>
                  <a:pt x="242564" y="381595"/>
                </a:cubicBezTo>
                <a:cubicBezTo>
                  <a:pt x="240254" y="382750"/>
                  <a:pt x="218896" y="388522"/>
                  <a:pt x="216587" y="390254"/>
                </a:cubicBezTo>
                <a:cubicBezTo>
                  <a:pt x="214277" y="391986"/>
                  <a:pt x="209659" y="406418"/>
                  <a:pt x="207927" y="407572"/>
                </a:cubicBezTo>
                <a:cubicBezTo>
                  <a:pt x="206195" y="408727"/>
                  <a:pt x="192918" y="406418"/>
                  <a:pt x="190609" y="407572"/>
                </a:cubicBezTo>
                <a:cubicBezTo>
                  <a:pt x="188299" y="408727"/>
                  <a:pt x="175600" y="423158"/>
                  <a:pt x="173291" y="424890"/>
                </a:cubicBezTo>
                <a:cubicBezTo>
                  <a:pt x="170981" y="426622"/>
                  <a:pt x="157704" y="432395"/>
                  <a:pt x="155973" y="433550"/>
                </a:cubicBezTo>
                <a:cubicBezTo>
                  <a:pt x="154240" y="434704"/>
                  <a:pt x="148468" y="441631"/>
                  <a:pt x="147314" y="442209"/>
                </a:cubicBezTo>
                <a:cubicBezTo>
                  <a:pt x="146158" y="442786"/>
                  <a:pt x="140386" y="441631"/>
                  <a:pt x="138655" y="442209"/>
                </a:cubicBezTo>
                <a:cubicBezTo>
                  <a:pt x="136922" y="442786"/>
                  <a:pt x="123069" y="449136"/>
                  <a:pt x="121337" y="450868"/>
                </a:cubicBezTo>
                <a:cubicBezTo>
                  <a:pt x="119605" y="452600"/>
                  <a:pt x="113831" y="466454"/>
                  <a:pt x="112677" y="468186"/>
                </a:cubicBezTo>
                <a:cubicBezTo>
                  <a:pt x="111522" y="469917"/>
                  <a:pt x="105173" y="476268"/>
                  <a:pt x="104019" y="476845"/>
                </a:cubicBezTo>
                <a:cubicBezTo>
                  <a:pt x="102864" y="477422"/>
                  <a:pt x="96513" y="475690"/>
                  <a:pt x="95359" y="476845"/>
                </a:cubicBezTo>
                <a:cubicBezTo>
                  <a:pt x="94204" y="478000"/>
                  <a:pt x="87277" y="492431"/>
                  <a:pt x="86700" y="494163"/>
                </a:cubicBezTo>
                <a:cubicBezTo>
                  <a:pt x="86123" y="495895"/>
                  <a:pt x="87277" y="501090"/>
                  <a:pt x="86700" y="502822"/>
                </a:cubicBezTo>
                <a:cubicBezTo>
                  <a:pt x="86123" y="504554"/>
                  <a:pt x="79195" y="517831"/>
                  <a:pt x="78041" y="520141"/>
                </a:cubicBezTo>
                <a:cubicBezTo>
                  <a:pt x="76886" y="522449"/>
                  <a:pt x="70536" y="535727"/>
                  <a:pt x="69382" y="537459"/>
                </a:cubicBezTo>
                <a:cubicBezTo>
                  <a:pt x="68227" y="539190"/>
                  <a:pt x="61300" y="544963"/>
                  <a:pt x="60723" y="546118"/>
                </a:cubicBezTo>
                <a:cubicBezTo>
                  <a:pt x="60146" y="547272"/>
                  <a:pt x="61877" y="552467"/>
                  <a:pt x="60723" y="554777"/>
                </a:cubicBezTo>
                <a:cubicBezTo>
                  <a:pt x="59568" y="557086"/>
                  <a:pt x="44559" y="577868"/>
                  <a:pt x="43405" y="580754"/>
                </a:cubicBezTo>
                <a:cubicBezTo>
                  <a:pt x="42250" y="583640"/>
                  <a:pt x="43981" y="595763"/>
                  <a:pt x="43405" y="598072"/>
                </a:cubicBezTo>
                <a:cubicBezTo>
                  <a:pt x="42827" y="600381"/>
                  <a:pt x="35322" y="611927"/>
                  <a:pt x="34745" y="615390"/>
                </a:cubicBezTo>
                <a:cubicBezTo>
                  <a:pt x="34168" y="618854"/>
                  <a:pt x="35322" y="647140"/>
                  <a:pt x="34745" y="650027"/>
                </a:cubicBezTo>
                <a:cubicBezTo>
                  <a:pt x="34168" y="652913"/>
                  <a:pt x="26664" y="656954"/>
                  <a:pt x="26087" y="658686"/>
                </a:cubicBezTo>
                <a:cubicBezTo>
                  <a:pt x="25509" y="660417"/>
                  <a:pt x="26664" y="673695"/>
                  <a:pt x="26087" y="676004"/>
                </a:cubicBezTo>
                <a:cubicBezTo>
                  <a:pt x="25509" y="678313"/>
                  <a:pt x="18004" y="689281"/>
                  <a:pt x="17427" y="693322"/>
                </a:cubicBezTo>
                <a:cubicBezTo>
                  <a:pt x="16849" y="697363"/>
                  <a:pt x="18004" y="733154"/>
                  <a:pt x="17427" y="736618"/>
                </a:cubicBezTo>
                <a:cubicBezTo>
                  <a:pt x="16849" y="740081"/>
                  <a:pt x="9346" y="742968"/>
                  <a:pt x="8769" y="745277"/>
                </a:cubicBezTo>
                <a:cubicBezTo>
                  <a:pt x="8191" y="747586"/>
                  <a:pt x="9346" y="768945"/>
                  <a:pt x="8769" y="771254"/>
                </a:cubicBezTo>
                <a:cubicBezTo>
                  <a:pt x="8191" y="773563"/>
                  <a:pt x="686" y="774718"/>
                  <a:pt x="109" y="779913"/>
                </a:cubicBezTo>
                <a:cubicBezTo>
                  <a:pt x="-468" y="785109"/>
                  <a:pt x="-468" y="843990"/>
                  <a:pt x="109" y="849186"/>
                </a:cubicBezTo>
                <a:cubicBezTo>
                  <a:pt x="686" y="854381"/>
                  <a:pt x="8191" y="856690"/>
                  <a:pt x="8769" y="857845"/>
                </a:cubicBezTo>
                <a:cubicBezTo>
                  <a:pt x="9346" y="859000"/>
                  <a:pt x="8191" y="864195"/>
                  <a:pt x="8769" y="866504"/>
                </a:cubicBezTo>
                <a:cubicBezTo>
                  <a:pt x="9346" y="868813"/>
                  <a:pt x="16272" y="890172"/>
                  <a:pt x="17427" y="892481"/>
                </a:cubicBezTo>
                <a:cubicBezTo>
                  <a:pt x="18581" y="894790"/>
                  <a:pt x="24932" y="899409"/>
                  <a:pt x="26087" y="901140"/>
                </a:cubicBezTo>
                <a:cubicBezTo>
                  <a:pt x="27241" y="902872"/>
                  <a:pt x="33590" y="915572"/>
                  <a:pt x="34745" y="918459"/>
                </a:cubicBezTo>
                <a:cubicBezTo>
                  <a:pt x="35899" y="921345"/>
                  <a:pt x="42250" y="941549"/>
                  <a:pt x="43405" y="944436"/>
                </a:cubicBezTo>
                <a:cubicBezTo>
                  <a:pt x="44559" y="947322"/>
                  <a:pt x="51486" y="960022"/>
                  <a:pt x="52064" y="961754"/>
                </a:cubicBezTo>
                <a:cubicBezTo>
                  <a:pt x="52640" y="963486"/>
                  <a:pt x="51486" y="969259"/>
                  <a:pt x="52064" y="970413"/>
                </a:cubicBezTo>
                <a:cubicBezTo>
                  <a:pt x="52641" y="971568"/>
                  <a:pt x="59568" y="977340"/>
                  <a:pt x="60723" y="979072"/>
                </a:cubicBezTo>
                <a:cubicBezTo>
                  <a:pt x="61877" y="980804"/>
                  <a:pt x="67650" y="994081"/>
                  <a:pt x="69382" y="996390"/>
                </a:cubicBezTo>
                <a:cubicBezTo>
                  <a:pt x="71113" y="998699"/>
                  <a:pt x="84968" y="1011399"/>
                  <a:pt x="86700" y="1013709"/>
                </a:cubicBezTo>
                <a:cubicBezTo>
                  <a:pt x="88432" y="1016017"/>
                  <a:pt x="94204" y="1028718"/>
                  <a:pt x="95359" y="1031027"/>
                </a:cubicBezTo>
                <a:cubicBezTo>
                  <a:pt x="96513" y="1033336"/>
                  <a:pt x="102864" y="1046613"/>
                  <a:pt x="104019" y="1048345"/>
                </a:cubicBezTo>
                <a:cubicBezTo>
                  <a:pt x="105173" y="1050077"/>
                  <a:pt x="111522" y="1055849"/>
                  <a:pt x="112677" y="1057004"/>
                </a:cubicBezTo>
                <a:cubicBezTo>
                  <a:pt x="113831" y="1058158"/>
                  <a:pt x="120759" y="1064509"/>
                  <a:pt x="121337" y="1065664"/>
                </a:cubicBezTo>
                <a:cubicBezTo>
                  <a:pt x="121914" y="1066818"/>
                  <a:pt x="120182" y="1072590"/>
                  <a:pt x="121337" y="1074322"/>
                </a:cubicBezTo>
                <a:cubicBezTo>
                  <a:pt x="122491" y="1076054"/>
                  <a:pt x="136922" y="1089908"/>
                  <a:pt x="138655" y="1091640"/>
                </a:cubicBezTo>
                <a:cubicBezTo>
                  <a:pt x="140386" y="1093372"/>
                  <a:pt x="145581" y="1098567"/>
                  <a:pt x="147314" y="1100299"/>
                </a:cubicBezTo>
                <a:cubicBezTo>
                  <a:pt x="149045" y="1102031"/>
                  <a:pt x="162322" y="1115308"/>
                  <a:pt x="164632" y="1117618"/>
                </a:cubicBezTo>
                <a:cubicBezTo>
                  <a:pt x="166940" y="1119926"/>
                  <a:pt x="180795" y="1132049"/>
                  <a:pt x="181950" y="1134936"/>
                </a:cubicBezTo>
                <a:cubicBezTo>
                  <a:pt x="183104" y="1137822"/>
                  <a:pt x="181950" y="1159181"/>
                  <a:pt x="181950" y="1160914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5250566" y="2374310"/>
            <a:ext cx="411246" cy="328408"/>
          </a:xfrm>
          <a:custGeom>
            <a:avLst/>
            <a:gdLst>
              <a:gd name="connsiteX0" fmla="*/ -3156 w 411246"/>
              <a:gd name="connsiteY0" fmla="*/ 180121 h 328408"/>
              <a:gd name="connsiteX1" fmla="*/ 66116 w 411246"/>
              <a:gd name="connsiteY1" fmla="*/ 214758 h 328408"/>
              <a:gd name="connsiteX2" fmla="*/ 83434 w 411246"/>
              <a:gd name="connsiteY2" fmla="*/ 249394 h 328408"/>
              <a:gd name="connsiteX3" fmla="*/ 92093 w 411246"/>
              <a:gd name="connsiteY3" fmla="*/ 258053 h 328408"/>
              <a:gd name="connsiteX4" fmla="*/ 135388 w 411246"/>
              <a:gd name="connsiteY4" fmla="*/ 266712 h 328408"/>
              <a:gd name="connsiteX5" fmla="*/ 161366 w 411246"/>
              <a:gd name="connsiteY5" fmla="*/ 275371 h 328408"/>
              <a:gd name="connsiteX6" fmla="*/ 170025 w 411246"/>
              <a:gd name="connsiteY6" fmla="*/ 284030 h 328408"/>
              <a:gd name="connsiteX7" fmla="*/ 187343 w 411246"/>
              <a:gd name="connsiteY7" fmla="*/ 292689 h 328408"/>
              <a:gd name="connsiteX8" fmla="*/ 204661 w 411246"/>
              <a:gd name="connsiteY8" fmla="*/ 310008 h 328408"/>
              <a:gd name="connsiteX9" fmla="*/ 213321 w 411246"/>
              <a:gd name="connsiteY9" fmla="*/ 318667 h 328408"/>
              <a:gd name="connsiteX10" fmla="*/ 239297 w 411246"/>
              <a:gd name="connsiteY10" fmla="*/ 327326 h 328408"/>
              <a:gd name="connsiteX11" fmla="*/ 360525 w 411246"/>
              <a:gd name="connsiteY11" fmla="*/ 327326 h 328408"/>
              <a:gd name="connsiteX12" fmla="*/ 369184 w 411246"/>
              <a:gd name="connsiteY12" fmla="*/ 318667 h 328408"/>
              <a:gd name="connsiteX13" fmla="*/ 377843 w 411246"/>
              <a:gd name="connsiteY13" fmla="*/ 310008 h 328408"/>
              <a:gd name="connsiteX14" fmla="*/ 369184 w 411246"/>
              <a:gd name="connsiteY14" fmla="*/ 258053 h 328408"/>
              <a:gd name="connsiteX15" fmla="*/ 369184 w 411246"/>
              <a:gd name="connsiteY15" fmla="*/ 249394 h 328408"/>
              <a:gd name="connsiteX16" fmla="*/ 360525 w 411246"/>
              <a:gd name="connsiteY16" fmla="*/ 240735 h 328408"/>
              <a:gd name="connsiteX17" fmla="*/ 360525 w 411246"/>
              <a:gd name="connsiteY17" fmla="*/ 50235 h 328408"/>
              <a:gd name="connsiteX18" fmla="*/ 369184 w 411246"/>
              <a:gd name="connsiteY18" fmla="*/ 41575 h 328408"/>
              <a:gd name="connsiteX19" fmla="*/ 369184 w 411246"/>
              <a:gd name="connsiteY19" fmla="*/ 32916 h 328408"/>
              <a:gd name="connsiteX20" fmla="*/ 386502 w 411246"/>
              <a:gd name="connsiteY20" fmla="*/ 24257 h 328408"/>
              <a:gd name="connsiteX21" fmla="*/ 395161 w 411246"/>
              <a:gd name="connsiteY21" fmla="*/ 15598 h 328408"/>
              <a:gd name="connsiteX22" fmla="*/ 412479 w 411246"/>
              <a:gd name="connsiteY22" fmla="*/ -1719 h 32840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1246" h="328408">
                <a:moveTo>
                  <a:pt x="-3156" y="180121"/>
                </a:moveTo>
                <a:cubicBezTo>
                  <a:pt x="1461" y="182430"/>
                  <a:pt x="60342" y="210139"/>
                  <a:pt x="66116" y="214758"/>
                </a:cubicBezTo>
                <a:cubicBezTo>
                  <a:pt x="71888" y="219376"/>
                  <a:pt x="81701" y="246507"/>
                  <a:pt x="83434" y="249394"/>
                </a:cubicBezTo>
                <a:cubicBezTo>
                  <a:pt x="85165" y="252280"/>
                  <a:pt x="88629" y="256898"/>
                  <a:pt x="92093" y="258053"/>
                </a:cubicBezTo>
                <a:cubicBezTo>
                  <a:pt x="95556" y="259207"/>
                  <a:pt x="130770" y="265557"/>
                  <a:pt x="135388" y="266712"/>
                </a:cubicBezTo>
                <a:cubicBezTo>
                  <a:pt x="140006" y="267866"/>
                  <a:pt x="159056" y="274216"/>
                  <a:pt x="161366" y="275371"/>
                </a:cubicBezTo>
                <a:cubicBezTo>
                  <a:pt x="163674" y="276525"/>
                  <a:pt x="168293" y="282875"/>
                  <a:pt x="170025" y="284030"/>
                </a:cubicBezTo>
                <a:cubicBezTo>
                  <a:pt x="171756" y="285184"/>
                  <a:pt x="185034" y="290957"/>
                  <a:pt x="187343" y="292689"/>
                </a:cubicBezTo>
                <a:cubicBezTo>
                  <a:pt x="189652" y="294421"/>
                  <a:pt x="202929" y="308275"/>
                  <a:pt x="204661" y="310008"/>
                </a:cubicBezTo>
                <a:cubicBezTo>
                  <a:pt x="206392" y="311739"/>
                  <a:pt x="211011" y="317512"/>
                  <a:pt x="213321" y="318667"/>
                </a:cubicBezTo>
                <a:cubicBezTo>
                  <a:pt x="215629" y="319821"/>
                  <a:pt x="229482" y="326748"/>
                  <a:pt x="239297" y="327326"/>
                </a:cubicBezTo>
                <a:cubicBezTo>
                  <a:pt x="249110" y="327903"/>
                  <a:pt x="351865" y="327903"/>
                  <a:pt x="360525" y="327326"/>
                </a:cubicBezTo>
                <a:cubicBezTo>
                  <a:pt x="369184" y="326748"/>
                  <a:pt x="368028" y="319821"/>
                  <a:pt x="369184" y="318667"/>
                </a:cubicBezTo>
                <a:cubicBezTo>
                  <a:pt x="370338" y="317512"/>
                  <a:pt x="377842" y="314048"/>
                  <a:pt x="377843" y="310008"/>
                </a:cubicBezTo>
                <a:cubicBezTo>
                  <a:pt x="377842" y="305966"/>
                  <a:pt x="369760" y="262094"/>
                  <a:pt x="369184" y="258053"/>
                </a:cubicBezTo>
                <a:cubicBezTo>
                  <a:pt x="368606" y="254012"/>
                  <a:pt x="369760" y="250548"/>
                  <a:pt x="369184" y="249394"/>
                </a:cubicBezTo>
                <a:cubicBezTo>
                  <a:pt x="368606" y="248239"/>
                  <a:pt x="361102" y="254012"/>
                  <a:pt x="360525" y="240735"/>
                </a:cubicBezTo>
                <a:cubicBezTo>
                  <a:pt x="359947" y="227457"/>
                  <a:pt x="359947" y="63512"/>
                  <a:pt x="360525" y="50235"/>
                </a:cubicBezTo>
                <a:cubicBezTo>
                  <a:pt x="361102" y="36957"/>
                  <a:pt x="368606" y="42730"/>
                  <a:pt x="369184" y="41575"/>
                </a:cubicBezTo>
                <a:cubicBezTo>
                  <a:pt x="369760" y="40421"/>
                  <a:pt x="368028" y="34071"/>
                  <a:pt x="369184" y="32916"/>
                </a:cubicBezTo>
                <a:cubicBezTo>
                  <a:pt x="370338" y="31762"/>
                  <a:pt x="384770" y="25411"/>
                  <a:pt x="386502" y="24257"/>
                </a:cubicBezTo>
                <a:cubicBezTo>
                  <a:pt x="388233" y="23102"/>
                  <a:pt x="393429" y="17330"/>
                  <a:pt x="395161" y="15598"/>
                </a:cubicBezTo>
                <a:cubicBezTo>
                  <a:pt x="396892" y="13866"/>
                  <a:pt x="411324" y="-565"/>
                  <a:pt x="412479" y="-1719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06970" y="1412490"/>
            <a:ext cx="8058782" cy="535026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8768" y="1662099"/>
            <a:ext cx="3705888" cy="4256088"/>
          </a:xfrm>
        </p:spPr>
        <p:txBody>
          <a:bodyPr>
            <a:noAutofit/>
          </a:bodyPr>
          <a:lstStyle/>
          <a:p>
            <a:pPr marL="514350" indent="-514350">
              <a:spcBef>
                <a:spcPct val="44000"/>
              </a:spcBef>
              <a:buFont typeface="+mj-lt"/>
              <a:buNone/>
              <a:defRPr lang="ko-KR" altLang="en-US"/>
            </a:pPr>
            <a:r>
              <a:rPr lang="en-US" altLang="ko-KR" sz="1900"/>
              <a:t>6.    </a:t>
            </a:r>
            <a:r>
              <a:rPr lang="ko-KR" altLang="en-US" sz="1900"/>
              <a:t>고객이 주문을 취소할 수 있다</a:t>
            </a:r>
            <a:r>
              <a:rPr lang="en-US" altLang="ko-KR" sz="1900"/>
              <a:t>.</a:t>
            </a:r>
            <a:endParaRPr lang="en-US" altLang="ko-KR" sz="1900"/>
          </a:p>
          <a:p>
            <a:pPr marL="514350" indent="-514350">
              <a:spcBef>
                <a:spcPct val="30000"/>
              </a:spcBef>
              <a:buFont typeface="+mj-lt"/>
              <a:buNone/>
              <a:defRPr lang="ko-KR" altLang="en-US"/>
            </a:pPr>
            <a:r>
              <a:rPr lang="en-US" altLang="ko-KR" sz="1900">
                <a:solidFill>
                  <a:schemeClr val="tx1"/>
                </a:solidFill>
              </a:rPr>
              <a:t>7.    </a:t>
            </a:r>
            <a:r>
              <a:rPr lang="ko-KR" altLang="en-US" sz="1900">
                <a:solidFill>
                  <a:schemeClr val="tx1"/>
                </a:solidFill>
              </a:rPr>
              <a:t>주문이 취소되면 결제가 취소된다.</a:t>
            </a:r>
            <a:endParaRPr lang="ko-KR" altLang="en-US" sz="1900">
              <a:solidFill>
                <a:schemeClr val="tx1"/>
              </a:solidFill>
            </a:endParaRPr>
          </a:p>
          <a:p>
            <a:pPr marL="514350" indent="-514350">
              <a:spcBef>
                <a:spcPct val="30000"/>
              </a:spcBef>
              <a:buFont typeface="+mj-lt"/>
              <a:buNone/>
              <a:defRPr lang="ko-KR" altLang="en-US"/>
            </a:pPr>
            <a:r>
              <a:rPr lang="en-US" altLang="ko-KR" sz="1900"/>
              <a:t>8.    </a:t>
            </a:r>
            <a:r>
              <a:rPr lang="ko-KR" altLang="en-US" sz="1900"/>
              <a:t>고객이 결제상태를 </a:t>
            </a:r>
            <a:r>
              <a:rPr lang="en-US" altLang="ko-KR" sz="1900"/>
              <a:t>APP</a:t>
            </a:r>
            <a:r>
              <a:rPr lang="ko-KR" altLang="en-US" sz="1900"/>
              <a:t>에서  조회 할 수 있다.</a:t>
            </a:r>
            <a:endParaRPr lang="ko-KR" altLang="en-US" sz="1900"/>
          </a:p>
          <a:p>
            <a:pPr marL="514350" indent="-514350">
              <a:spcBef>
                <a:spcPct val="30000"/>
              </a:spcBef>
              <a:buFont typeface="+mj-lt"/>
              <a:buAutoNum type="arabicPeriod" startAt="5"/>
              <a:defRPr lang="ko-KR" altLang="en-US"/>
            </a:pPr>
            <a:endParaRPr lang="ko-KR" altLang="en-US" sz="1900">
              <a:solidFill>
                <a:srgbClr val="c00000"/>
              </a:solidFill>
            </a:endParaRPr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  <a:defRPr lang="ko-KR" altLang="en-US"/>
            </a:pPr>
            <a:endParaRPr lang="en-US" altLang="ko-KR"/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>
            <a:off x="4643046" y="1827014"/>
            <a:ext cx="6354756" cy="2001440"/>
          </a:xfrm>
          <a:custGeom>
            <a:avLst/>
            <a:gdLst>
              <a:gd name="connsiteX0" fmla="*/ 690954 w 6354756"/>
              <a:gd name="connsiteY0" fmla="*/ 1982985 h 2001440"/>
              <a:gd name="connsiteX1" fmla="*/ 734250 w 6354756"/>
              <a:gd name="connsiteY1" fmla="*/ 1974327 h 2001440"/>
              <a:gd name="connsiteX2" fmla="*/ 812181 w 6354756"/>
              <a:gd name="connsiteY2" fmla="*/ 1974327 h 2001440"/>
              <a:gd name="connsiteX3" fmla="*/ 838158 w 6354756"/>
              <a:gd name="connsiteY3" fmla="*/ 1965667 h 2001440"/>
              <a:gd name="connsiteX4" fmla="*/ 1071954 w 6354756"/>
              <a:gd name="connsiteY4" fmla="*/ 1965667 h 2001440"/>
              <a:gd name="connsiteX5" fmla="*/ 1106590 w 6354756"/>
              <a:gd name="connsiteY5" fmla="*/ 1957008 h 2001440"/>
              <a:gd name="connsiteX6" fmla="*/ 2509363 w 6354756"/>
              <a:gd name="connsiteY6" fmla="*/ 1957008 h 2001440"/>
              <a:gd name="connsiteX7" fmla="*/ 2543999 w 6354756"/>
              <a:gd name="connsiteY7" fmla="*/ 1965667 h 2001440"/>
              <a:gd name="connsiteX8" fmla="*/ 2734499 w 6354756"/>
              <a:gd name="connsiteY8" fmla="*/ 1965667 h 2001440"/>
              <a:gd name="connsiteX9" fmla="*/ 2786453 w 6354756"/>
              <a:gd name="connsiteY9" fmla="*/ 1974327 h 2001440"/>
              <a:gd name="connsiteX10" fmla="*/ 3366613 w 6354756"/>
              <a:gd name="connsiteY10" fmla="*/ 1974327 h 2001440"/>
              <a:gd name="connsiteX11" fmla="*/ 3409908 w 6354756"/>
              <a:gd name="connsiteY11" fmla="*/ 1982985 h 2001440"/>
              <a:gd name="connsiteX12" fmla="*/ 3669680 w 6354756"/>
              <a:gd name="connsiteY12" fmla="*/ 1982985 h 2001440"/>
              <a:gd name="connsiteX13" fmla="*/ 3704317 w 6354756"/>
              <a:gd name="connsiteY13" fmla="*/ 1974327 h 2001440"/>
              <a:gd name="connsiteX14" fmla="*/ 3903477 w 6354756"/>
              <a:gd name="connsiteY14" fmla="*/ 1974327 h 2001440"/>
              <a:gd name="connsiteX15" fmla="*/ 3938113 w 6354756"/>
              <a:gd name="connsiteY15" fmla="*/ 1982985 h 2001440"/>
              <a:gd name="connsiteX16" fmla="*/ 4353749 w 6354756"/>
              <a:gd name="connsiteY16" fmla="*/ 1982985 h 2001440"/>
              <a:gd name="connsiteX17" fmla="*/ 4388386 w 6354756"/>
              <a:gd name="connsiteY17" fmla="*/ 1991645 h 2001440"/>
              <a:gd name="connsiteX18" fmla="*/ 4448999 w 6354756"/>
              <a:gd name="connsiteY18" fmla="*/ 1991645 h 2001440"/>
              <a:gd name="connsiteX19" fmla="*/ 4483636 w 6354756"/>
              <a:gd name="connsiteY19" fmla="*/ 2000304 h 2001440"/>
              <a:gd name="connsiteX20" fmla="*/ 5037817 w 6354756"/>
              <a:gd name="connsiteY20" fmla="*/ 2000304 h 2001440"/>
              <a:gd name="connsiteX21" fmla="*/ 5055136 w 6354756"/>
              <a:gd name="connsiteY21" fmla="*/ 1991645 h 2001440"/>
              <a:gd name="connsiteX22" fmla="*/ 5124408 w 6354756"/>
              <a:gd name="connsiteY22" fmla="*/ 1991645 h 2001440"/>
              <a:gd name="connsiteX23" fmla="*/ 5133067 w 6354756"/>
              <a:gd name="connsiteY23" fmla="*/ 1982985 h 2001440"/>
              <a:gd name="connsiteX24" fmla="*/ 5288930 w 6354756"/>
              <a:gd name="connsiteY24" fmla="*/ 1982985 h 2001440"/>
              <a:gd name="connsiteX25" fmla="*/ 5306249 w 6354756"/>
              <a:gd name="connsiteY25" fmla="*/ 1974327 h 2001440"/>
              <a:gd name="connsiteX26" fmla="*/ 5514067 w 6354756"/>
              <a:gd name="connsiteY26" fmla="*/ 1974327 h 2001440"/>
              <a:gd name="connsiteX27" fmla="*/ 5522727 w 6354756"/>
              <a:gd name="connsiteY27" fmla="*/ 1965667 h 2001440"/>
              <a:gd name="connsiteX28" fmla="*/ 5574679 w 6354756"/>
              <a:gd name="connsiteY28" fmla="*/ 1965667 h 2001440"/>
              <a:gd name="connsiteX29" fmla="*/ 5591999 w 6354756"/>
              <a:gd name="connsiteY29" fmla="*/ 1957008 h 2001440"/>
              <a:gd name="connsiteX30" fmla="*/ 5626636 w 6354756"/>
              <a:gd name="connsiteY30" fmla="*/ 1957008 h 2001440"/>
              <a:gd name="connsiteX31" fmla="*/ 5635294 w 6354756"/>
              <a:gd name="connsiteY31" fmla="*/ 1948349 h 2001440"/>
              <a:gd name="connsiteX32" fmla="*/ 5643953 w 6354756"/>
              <a:gd name="connsiteY32" fmla="*/ 1948349 h 2001440"/>
              <a:gd name="connsiteX33" fmla="*/ 5661272 w 6354756"/>
              <a:gd name="connsiteY33" fmla="*/ 1939690 h 2001440"/>
              <a:gd name="connsiteX34" fmla="*/ 5695908 w 6354756"/>
              <a:gd name="connsiteY34" fmla="*/ 1931031 h 2001440"/>
              <a:gd name="connsiteX35" fmla="*/ 5739203 w 6354756"/>
              <a:gd name="connsiteY35" fmla="*/ 1931031 h 2001440"/>
              <a:gd name="connsiteX36" fmla="*/ 5747863 w 6354756"/>
              <a:gd name="connsiteY36" fmla="*/ 1922372 h 2001440"/>
              <a:gd name="connsiteX37" fmla="*/ 5773839 w 6354756"/>
              <a:gd name="connsiteY37" fmla="*/ 1922372 h 2001440"/>
              <a:gd name="connsiteX38" fmla="*/ 5799817 w 6354756"/>
              <a:gd name="connsiteY38" fmla="*/ 1913713 h 2001440"/>
              <a:gd name="connsiteX39" fmla="*/ 5825794 w 6354756"/>
              <a:gd name="connsiteY39" fmla="*/ 1905053 h 2001440"/>
              <a:gd name="connsiteX40" fmla="*/ 5834453 w 6354756"/>
              <a:gd name="connsiteY40" fmla="*/ 1905053 h 2001440"/>
              <a:gd name="connsiteX41" fmla="*/ 5860430 w 6354756"/>
              <a:gd name="connsiteY41" fmla="*/ 1896395 h 2001440"/>
              <a:gd name="connsiteX42" fmla="*/ 5877749 w 6354756"/>
              <a:gd name="connsiteY42" fmla="*/ 1896395 h 2001440"/>
              <a:gd name="connsiteX43" fmla="*/ 5895067 w 6354756"/>
              <a:gd name="connsiteY43" fmla="*/ 1887736 h 2001440"/>
              <a:gd name="connsiteX44" fmla="*/ 5903727 w 6354756"/>
              <a:gd name="connsiteY44" fmla="*/ 1887736 h 2001440"/>
              <a:gd name="connsiteX45" fmla="*/ 5921044 w 6354756"/>
              <a:gd name="connsiteY45" fmla="*/ 1879077 h 2001440"/>
              <a:gd name="connsiteX46" fmla="*/ 5938363 w 6354756"/>
              <a:gd name="connsiteY46" fmla="*/ 1879077 h 2001440"/>
              <a:gd name="connsiteX47" fmla="*/ 5964339 w 6354756"/>
              <a:gd name="connsiteY47" fmla="*/ 1870417 h 2001440"/>
              <a:gd name="connsiteX48" fmla="*/ 5998977 w 6354756"/>
              <a:gd name="connsiteY48" fmla="*/ 1870417 h 2001440"/>
              <a:gd name="connsiteX49" fmla="*/ 6024953 w 6354756"/>
              <a:gd name="connsiteY49" fmla="*/ 1861758 h 2001440"/>
              <a:gd name="connsiteX50" fmla="*/ 6076908 w 6354756"/>
              <a:gd name="connsiteY50" fmla="*/ 1861758 h 2001440"/>
              <a:gd name="connsiteX51" fmla="*/ 6094227 w 6354756"/>
              <a:gd name="connsiteY51" fmla="*/ 1844440 h 2001440"/>
              <a:gd name="connsiteX52" fmla="*/ 6111544 w 6354756"/>
              <a:gd name="connsiteY52" fmla="*/ 1835781 h 2001440"/>
              <a:gd name="connsiteX53" fmla="*/ 6137523 w 6354756"/>
              <a:gd name="connsiteY53" fmla="*/ 1835781 h 2001440"/>
              <a:gd name="connsiteX54" fmla="*/ 6154839 w 6354756"/>
              <a:gd name="connsiteY54" fmla="*/ 1827122 h 2001440"/>
              <a:gd name="connsiteX55" fmla="*/ 6172158 w 6354756"/>
              <a:gd name="connsiteY55" fmla="*/ 1818463 h 2001440"/>
              <a:gd name="connsiteX56" fmla="*/ 6180817 w 6354756"/>
              <a:gd name="connsiteY56" fmla="*/ 1818463 h 2001440"/>
              <a:gd name="connsiteX57" fmla="*/ 6198136 w 6354756"/>
              <a:gd name="connsiteY57" fmla="*/ 1801145 h 2001440"/>
              <a:gd name="connsiteX58" fmla="*/ 6215453 w 6354756"/>
              <a:gd name="connsiteY58" fmla="*/ 1792486 h 2001440"/>
              <a:gd name="connsiteX59" fmla="*/ 6224113 w 6354756"/>
              <a:gd name="connsiteY59" fmla="*/ 1783827 h 2001440"/>
              <a:gd name="connsiteX60" fmla="*/ 6232772 w 6354756"/>
              <a:gd name="connsiteY60" fmla="*/ 1775167 h 2001440"/>
              <a:gd name="connsiteX61" fmla="*/ 6250089 w 6354756"/>
              <a:gd name="connsiteY61" fmla="*/ 1766508 h 2001440"/>
              <a:gd name="connsiteX62" fmla="*/ 6258749 w 6354756"/>
              <a:gd name="connsiteY62" fmla="*/ 1757849 h 2001440"/>
              <a:gd name="connsiteX63" fmla="*/ 6267408 w 6354756"/>
              <a:gd name="connsiteY63" fmla="*/ 1740531 h 2001440"/>
              <a:gd name="connsiteX64" fmla="*/ 6276067 w 6354756"/>
              <a:gd name="connsiteY64" fmla="*/ 1731872 h 2001440"/>
              <a:gd name="connsiteX65" fmla="*/ 6276067 w 6354756"/>
              <a:gd name="connsiteY65" fmla="*/ 1723213 h 2001440"/>
              <a:gd name="connsiteX66" fmla="*/ 6284727 w 6354756"/>
              <a:gd name="connsiteY66" fmla="*/ 1714554 h 2001440"/>
              <a:gd name="connsiteX67" fmla="*/ 6284727 w 6354756"/>
              <a:gd name="connsiteY67" fmla="*/ 1636622 h 2001440"/>
              <a:gd name="connsiteX68" fmla="*/ 6293386 w 6354756"/>
              <a:gd name="connsiteY68" fmla="*/ 1619304 h 2001440"/>
              <a:gd name="connsiteX69" fmla="*/ 6293386 w 6354756"/>
              <a:gd name="connsiteY69" fmla="*/ 1524054 h 2001440"/>
              <a:gd name="connsiteX70" fmla="*/ 6302044 w 6354756"/>
              <a:gd name="connsiteY70" fmla="*/ 1506736 h 2001440"/>
              <a:gd name="connsiteX71" fmla="*/ 6302044 w 6354756"/>
              <a:gd name="connsiteY71" fmla="*/ 1489417 h 2001440"/>
              <a:gd name="connsiteX72" fmla="*/ 6310703 w 6354756"/>
              <a:gd name="connsiteY72" fmla="*/ 1472099 h 2001440"/>
              <a:gd name="connsiteX73" fmla="*/ 6310703 w 6354756"/>
              <a:gd name="connsiteY73" fmla="*/ 1454781 h 2001440"/>
              <a:gd name="connsiteX74" fmla="*/ 6319363 w 6354756"/>
              <a:gd name="connsiteY74" fmla="*/ 1420145 h 2001440"/>
              <a:gd name="connsiteX75" fmla="*/ 6319363 w 6354756"/>
              <a:gd name="connsiteY75" fmla="*/ 1402827 h 2001440"/>
              <a:gd name="connsiteX76" fmla="*/ 6328023 w 6354756"/>
              <a:gd name="connsiteY76" fmla="*/ 1385508 h 2001440"/>
              <a:gd name="connsiteX77" fmla="*/ 6328023 w 6354756"/>
              <a:gd name="connsiteY77" fmla="*/ 1368190 h 2001440"/>
              <a:gd name="connsiteX78" fmla="*/ 6336679 w 6354756"/>
              <a:gd name="connsiteY78" fmla="*/ 1350872 h 2001440"/>
              <a:gd name="connsiteX79" fmla="*/ 6336679 w 6354756"/>
              <a:gd name="connsiteY79" fmla="*/ 1324895 h 2001440"/>
              <a:gd name="connsiteX80" fmla="*/ 6345339 w 6354756"/>
              <a:gd name="connsiteY80" fmla="*/ 1307577 h 2001440"/>
              <a:gd name="connsiteX81" fmla="*/ 6345339 w 6354756"/>
              <a:gd name="connsiteY81" fmla="*/ 1246963 h 2001440"/>
              <a:gd name="connsiteX82" fmla="*/ 6353999 w 6354756"/>
              <a:gd name="connsiteY82" fmla="*/ 1220986 h 2001440"/>
              <a:gd name="connsiteX83" fmla="*/ 6353999 w 6354756"/>
              <a:gd name="connsiteY83" fmla="*/ 1151713 h 2001440"/>
              <a:gd name="connsiteX84" fmla="*/ 6345339 w 6354756"/>
              <a:gd name="connsiteY84" fmla="*/ 1125736 h 2001440"/>
              <a:gd name="connsiteX85" fmla="*/ 6345339 w 6354756"/>
              <a:gd name="connsiteY85" fmla="*/ 1108418 h 2001440"/>
              <a:gd name="connsiteX86" fmla="*/ 6336679 w 6354756"/>
              <a:gd name="connsiteY86" fmla="*/ 1082440 h 2001440"/>
              <a:gd name="connsiteX87" fmla="*/ 6328023 w 6354756"/>
              <a:gd name="connsiteY87" fmla="*/ 1047804 h 2001440"/>
              <a:gd name="connsiteX88" fmla="*/ 6319363 w 6354756"/>
              <a:gd name="connsiteY88" fmla="*/ 1021827 h 2001440"/>
              <a:gd name="connsiteX89" fmla="*/ 6319363 w 6354756"/>
              <a:gd name="connsiteY89" fmla="*/ 1013168 h 2001440"/>
              <a:gd name="connsiteX90" fmla="*/ 6302044 w 6354756"/>
              <a:gd name="connsiteY90" fmla="*/ 987190 h 2001440"/>
              <a:gd name="connsiteX91" fmla="*/ 6302044 w 6354756"/>
              <a:gd name="connsiteY91" fmla="*/ 943895 h 2001440"/>
              <a:gd name="connsiteX92" fmla="*/ 6293386 w 6354756"/>
              <a:gd name="connsiteY92" fmla="*/ 917917 h 2001440"/>
              <a:gd name="connsiteX93" fmla="*/ 6284727 w 6354756"/>
              <a:gd name="connsiteY93" fmla="*/ 883281 h 2001440"/>
              <a:gd name="connsiteX94" fmla="*/ 6267408 w 6354756"/>
              <a:gd name="connsiteY94" fmla="*/ 839986 h 2001440"/>
              <a:gd name="connsiteX95" fmla="*/ 6267408 w 6354756"/>
              <a:gd name="connsiteY95" fmla="*/ 814008 h 2001440"/>
              <a:gd name="connsiteX96" fmla="*/ 6258749 w 6354756"/>
              <a:gd name="connsiteY96" fmla="*/ 770713 h 2001440"/>
              <a:gd name="connsiteX97" fmla="*/ 6241430 w 6354756"/>
              <a:gd name="connsiteY97" fmla="*/ 744736 h 2001440"/>
              <a:gd name="connsiteX98" fmla="*/ 6232772 w 6354756"/>
              <a:gd name="connsiteY98" fmla="*/ 718758 h 2001440"/>
              <a:gd name="connsiteX99" fmla="*/ 6224113 w 6354756"/>
              <a:gd name="connsiteY99" fmla="*/ 692781 h 2001440"/>
              <a:gd name="connsiteX100" fmla="*/ 6215453 w 6354756"/>
              <a:gd name="connsiteY100" fmla="*/ 666804 h 2001440"/>
              <a:gd name="connsiteX101" fmla="*/ 6198136 w 6354756"/>
              <a:gd name="connsiteY101" fmla="*/ 640827 h 2001440"/>
              <a:gd name="connsiteX102" fmla="*/ 6189477 w 6354756"/>
              <a:gd name="connsiteY102" fmla="*/ 623508 h 2001440"/>
              <a:gd name="connsiteX103" fmla="*/ 6172158 w 6354756"/>
              <a:gd name="connsiteY103" fmla="*/ 597531 h 2001440"/>
              <a:gd name="connsiteX104" fmla="*/ 6163499 w 6354756"/>
              <a:gd name="connsiteY104" fmla="*/ 571554 h 2001440"/>
              <a:gd name="connsiteX105" fmla="*/ 6137523 w 6354756"/>
              <a:gd name="connsiteY105" fmla="*/ 528258 h 2001440"/>
              <a:gd name="connsiteX106" fmla="*/ 6111544 w 6354756"/>
              <a:gd name="connsiteY106" fmla="*/ 510940 h 2001440"/>
              <a:gd name="connsiteX107" fmla="*/ 6102886 w 6354756"/>
              <a:gd name="connsiteY107" fmla="*/ 484963 h 2001440"/>
              <a:gd name="connsiteX108" fmla="*/ 6094227 w 6354756"/>
              <a:gd name="connsiteY108" fmla="*/ 467645 h 2001440"/>
              <a:gd name="connsiteX109" fmla="*/ 6076908 w 6354756"/>
              <a:gd name="connsiteY109" fmla="*/ 441667 h 2001440"/>
              <a:gd name="connsiteX110" fmla="*/ 6050930 w 6354756"/>
              <a:gd name="connsiteY110" fmla="*/ 424349 h 2001440"/>
              <a:gd name="connsiteX111" fmla="*/ 6042272 w 6354756"/>
              <a:gd name="connsiteY111" fmla="*/ 407031 h 2001440"/>
              <a:gd name="connsiteX112" fmla="*/ 6024953 w 6354756"/>
              <a:gd name="connsiteY112" fmla="*/ 389713 h 2001440"/>
              <a:gd name="connsiteX113" fmla="*/ 6007636 w 6354756"/>
              <a:gd name="connsiteY113" fmla="*/ 363735 h 2001440"/>
              <a:gd name="connsiteX114" fmla="*/ 5990317 w 6354756"/>
              <a:gd name="connsiteY114" fmla="*/ 346417 h 2001440"/>
              <a:gd name="connsiteX115" fmla="*/ 5972999 w 6354756"/>
              <a:gd name="connsiteY115" fmla="*/ 329099 h 2001440"/>
              <a:gd name="connsiteX116" fmla="*/ 5955679 w 6354756"/>
              <a:gd name="connsiteY116" fmla="*/ 311781 h 2001440"/>
              <a:gd name="connsiteX117" fmla="*/ 5938363 w 6354756"/>
              <a:gd name="connsiteY117" fmla="*/ 303122 h 2001440"/>
              <a:gd name="connsiteX118" fmla="*/ 5912386 w 6354756"/>
              <a:gd name="connsiteY118" fmla="*/ 285804 h 2001440"/>
              <a:gd name="connsiteX119" fmla="*/ 5895067 w 6354756"/>
              <a:gd name="connsiteY119" fmla="*/ 277145 h 2001440"/>
              <a:gd name="connsiteX120" fmla="*/ 5869089 w 6354756"/>
              <a:gd name="connsiteY120" fmla="*/ 259826 h 2001440"/>
              <a:gd name="connsiteX121" fmla="*/ 5851772 w 6354756"/>
              <a:gd name="connsiteY121" fmla="*/ 251167 h 2001440"/>
              <a:gd name="connsiteX122" fmla="*/ 5843113 w 6354756"/>
              <a:gd name="connsiteY122" fmla="*/ 251167 h 2001440"/>
              <a:gd name="connsiteX123" fmla="*/ 5825794 w 6354756"/>
              <a:gd name="connsiteY123" fmla="*/ 242508 h 2001440"/>
              <a:gd name="connsiteX124" fmla="*/ 5808477 w 6354756"/>
              <a:gd name="connsiteY124" fmla="*/ 233849 h 2001440"/>
              <a:gd name="connsiteX125" fmla="*/ 5791158 w 6354756"/>
              <a:gd name="connsiteY125" fmla="*/ 225190 h 2001440"/>
              <a:gd name="connsiteX126" fmla="*/ 5782499 w 6354756"/>
              <a:gd name="connsiteY126" fmla="*/ 225190 h 2001440"/>
              <a:gd name="connsiteX127" fmla="*/ 5756523 w 6354756"/>
              <a:gd name="connsiteY127" fmla="*/ 207872 h 2001440"/>
              <a:gd name="connsiteX128" fmla="*/ 5695908 w 6354756"/>
              <a:gd name="connsiteY128" fmla="*/ 207872 h 2001440"/>
              <a:gd name="connsiteX129" fmla="*/ 5669930 w 6354756"/>
              <a:gd name="connsiteY129" fmla="*/ 199213 h 2001440"/>
              <a:gd name="connsiteX130" fmla="*/ 5661272 w 6354756"/>
              <a:gd name="connsiteY130" fmla="*/ 199213 h 2001440"/>
              <a:gd name="connsiteX131" fmla="*/ 5617977 w 6354756"/>
              <a:gd name="connsiteY131" fmla="*/ 190554 h 2001440"/>
              <a:gd name="connsiteX132" fmla="*/ 5566023 w 6354756"/>
              <a:gd name="connsiteY132" fmla="*/ 181894 h 2001440"/>
              <a:gd name="connsiteX133" fmla="*/ 5462113 w 6354756"/>
              <a:gd name="connsiteY133" fmla="*/ 181894 h 2001440"/>
              <a:gd name="connsiteX134" fmla="*/ 5410158 w 6354756"/>
              <a:gd name="connsiteY134" fmla="*/ 173236 h 2001440"/>
              <a:gd name="connsiteX135" fmla="*/ 5314908 w 6354756"/>
              <a:gd name="connsiteY135" fmla="*/ 173236 h 2001440"/>
              <a:gd name="connsiteX136" fmla="*/ 5280272 w 6354756"/>
              <a:gd name="connsiteY136" fmla="*/ 164576 h 2001440"/>
              <a:gd name="connsiteX137" fmla="*/ 5219658 w 6354756"/>
              <a:gd name="connsiteY137" fmla="*/ 164576 h 2001440"/>
              <a:gd name="connsiteX138" fmla="*/ 5185023 w 6354756"/>
              <a:gd name="connsiteY138" fmla="*/ 155917 h 2001440"/>
              <a:gd name="connsiteX139" fmla="*/ 5150386 w 6354756"/>
              <a:gd name="connsiteY139" fmla="*/ 147258 h 2001440"/>
              <a:gd name="connsiteX140" fmla="*/ 5107089 w 6354756"/>
              <a:gd name="connsiteY140" fmla="*/ 147258 h 2001440"/>
              <a:gd name="connsiteX141" fmla="*/ 5055136 w 6354756"/>
              <a:gd name="connsiteY141" fmla="*/ 129940 h 2001440"/>
              <a:gd name="connsiteX142" fmla="*/ 4942567 w 6354756"/>
              <a:gd name="connsiteY142" fmla="*/ 129940 h 2001440"/>
              <a:gd name="connsiteX143" fmla="*/ 4890613 w 6354756"/>
              <a:gd name="connsiteY143" fmla="*/ 121281 h 2001440"/>
              <a:gd name="connsiteX144" fmla="*/ 4847317 w 6354756"/>
              <a:gd name="connsiteY144" fmla="*/ 112622 h 2001440"/>
              <a:gd name="connsiteX145" fmla="*/ 4648158 w 6354756"/>
              <a:gd name="connsiteY145" fmla="*/ 112622 h 2001440"/>
              <a:gd name="connsiteX146" fmla="*/ 4604863 w 6354756"/>
              <a:gd name="connsiteY146" fmla="*/ 103963 h 2001440"/>
              <a:gd name="connsiteX147" fmla="*/ 4544249 w 6354756"/>
              <a:gd name="connsiteY147" fmla="*/ 103963 h 2001440"/>
              <a:gd name="connsiteX148" fmla="*/ 4500953 w 6354756"/>
              <a:gd name="connsiteY148" fmla="*/ 95304 h 2001440"/>
              <a:gd name="connsiteX149" fmla="*/ 4405703 w 6354756"/>
              <a:gd name="connsiteY149" fmla="*/ 95304 h 2001440"/>
              <a:gd name="connsiteX150" fmla="*/ 4353749 w 6354756"/>
              <a:gd name="connsiteY150" fmla="*/ 86645 h 2001440"/>
              <a:gd name="connsiteX151" fmla="*/ 4310453 w 6354756"/>
              <a:gd name="connsiteY151" fmla="*/ 77985 h 2001440"/>
              <a:gd name="connsiteX152" fmla="*/ 4258499 w 6354756"/>
              <a:gd name="connsiteY152" fmla="*/ 77985 h 2001440"/>
              <a:gd name="connsiteX153" fmla="*/ 4206544 w 6354756"/>
              <a:gd name="connsiteY153" fmla="*/ 69326 h 2001440"/>
              <a:gd name="connsiteX154" fmla="*/ 3946772 w 6354756"/>
              <a:gd name="connsiteY154" fmla="*/ 69326 h 2001440"/>
              <a:gd name="connsiteX155" fmla="*/ 3903477 w 6354756"/>
              <a:gd name="connsiteY155" fmla="*/ 60667 h 2001440"/>
              <a:gd name="connsiteX156" fmla="*/ 3704317 w 6354756"/>
              <a:gd name="connsiteY156" fmla="*/ 60667 h 2001440"/>
              <a:gd name="connsiteX157" fmla="*/ 3643703 w 6354756"/>
              <a:gd name="connsiteY157" fmla="*/ 52008 h 2001440"/>
              <a:gd name="connsiteX158" fmla="*/ 3271363 w 6354756"/>
              <a:gd name="connsiteY158" fmla="*/ 52008 h 2001440"/>
              <a:gd name="connsiteX159" fmla="*/ 3228067 w 6354756"/>
              <a:gd name="connsiteY159" fmla="*/ 43349 h 2001440"/>
              <a:gd name="connsiteX160" fmla="*/ 3132817 w 6354756"/>
              <a:gd name="connsiteY160" fmla="*/ 43349 h 2001440"/>
              <a:gd name="connsiteX161" fmla="*/ 3089522 w 6354756"/>
              <a:gd name="connsiteY161" fmla="*/ 34690 h 2001440"/>
              <a:gd name="connsiteX162" fmla="*/ 3054885 w 6354756"/>
              <a:gd name="connsiteY162" fmla="*/ 26031 h 2001440"/>
              <a:gd name="connsiteX163" fmla="*/ 2881704 w 6354756"/>
              <a:gd name="connsiteY163" fmla="*/ 26031 h 2001440"/>
              <a:gd name="connsiteX164" fmla="*/ 2838408 w 6354756"/>
              <a:gd name="connsiteY164" fmla="*/ 17372 h 2001440"/>
              <a:gd name="connsiteX165" fmla="*/ 2691203 w 6354756"/>
              <a:gd name="connsiteY165" fmla="*/ 17372 h 2001440"/>
              <a:gd name="connsiteX166" fmla="*/ 2673886 w 6354756"/>
              <a:gd name="connsiteY166" fmla="*/ 8713 h 2001440"/>
              <a:gd name="connsiteX167" fmla="*/ 2483386 w 6354756"/>
              <a:gd name="connsiteY167" fmla="*/ 8713 h 2001440"/>
              <a:gd name="connsiteX168" fmla="*/ 2457408 w 6354756"/>
              <a:gd name="connsiteY168" fmla="*/ 54 h 2001440"/>
              <a:gd name="connsiteX169" fmla="*/ 1816636 w 6354756"/>
              <a:gd name="connsiteY169" fmla="*/ 54 h 2001440"/>
              <a:gd name="connsiteX170" fmla="*/ 1799317 w 6354756"/>
              <a:gd name="connsiteY170" fmla="*/ 8713 h 2001440"/>
              <a:gd name="connsiteX171" fmla="*/ 1617477 w 6354756"/>
              <a:gd name="connsiteY171" fmla="*/ 8713 h 2001440"/>
              <a:gd name="connsiteX172" fmla="*/ 1600158 w 6354756"/>
              <a:gd name="connsiteY172" fmla="*/ 17372 h 2001440"/>
              <a:gd name="connsiteX173" fmla="*/ 1504908 w 6354756"/>
              <a:gd name="connsiteY173" fmla="*/ 17372 h 2001440"/>
              <a:gd name="connsiteX174" fmla="*/ 1496249 w 6354756"/>
              <a:gd name="connsiteY174" fmla="*/ 26031 h 2001440"/>
              <a:gd name="connsiteX175" fmla="*/ 1470272 w 6354756"/>
              <a:gd name="connsiteY175" fmla="*/ 26031 h 2001440"/>
              <a:gd name="connsiteX176" fmla="*/ 1452953 w 6354756"/>
              <a:gd name="connsiteY176" fmla="*/ 34690 h 2001440"/>
              <a:gd name="connsiteX177" fmla="*/ 1400999 w 6354756"/>
              <a:gd name="connsiteY177" fmla="*/ 34690 h 2001440"/>
              <a:gd name="connsiteX178" fmla="*/ 1366363 w 6354756"/>
              <a:gd name="connsiteY178" fmla="*/ 43349 h 2001440"/>
              <a:gd name="connsiteX179" fmla="*/ 1340386 w 6354756"/>
              <a:gd name="connsiteY179" fmla="*/ 52008 h 2001440"/>
              <a:gd name="connsiteX180" fmla="*/ 1323067 w 6354756"/>
              <a:gd name="connsiteY180" fmla="*/ 52008 h 2001440"/>
              <a:gd name="connsiteX181" fmla="*/ 1305749 w 6354756"/>
              <a:gd name="connsiteY181" fmla="*/ 60667 h 2001440"/>
              <a:gd name="connsiteX182" fmla="*/ 1271113 w 6354756"/>
              <a:gd name="connsiteY182" fmla="*/ 60667 h 2001440"/>
              <a:gd name="connsiteX183" fmla="*/ 1262453 w 6354756"/>
              <a:gd name="connsiteY183" fmla="*/ 69326 h 2001440"/>
              <a:gd name="connsiteX184" fmla="*/ 1236477 w 6354756"/>
              <a:gd name="connsiteY184" fmla="*/ 69326 h 2001440"/>
              <a:gd name="connsiteX185" fmla="*/ 1210499 w 6354756"/>
              <a:gd name="connsiteY185" fmla="*/ 77985 h 2001440"/>
              <a:gd name="connsiteX186" fmla="*/ 1149886 w 6354756"/>
              <a:gd name="connsiteY186" fmla="*/ 77985 h 2001440"/>
              <a:gd name="connsiteX187" fmla="*/ 1123908 w 6354756"/>
              <a:gd name="connsiteY187" fmla="*/ 95304 h 2001440"/>
              <a:gd name="connsiteX188" fmla="*/ 1097931 w 6354756"/>
              <a:gd name="connsiteY188" fmla="*/ 103963 h 2001440"/>
              <a:gd name="connsiteX189" fmla="*/ 1071954 w 6354756"/>
              <a:gd name="connsiteY189" fmla="*/ 112622 h 2001440"/>
              <a:gd name="connsiteX190" fmla="*/ 1028658 w 6354756"/>
              <a:gd name="connsiteY190" fmla="*/ 112622 h 2001440"/>
              <a:gd name="connsiteX191" fmla="*/ 1019999 w 6354756"/>
              <a:gd name="connsiteY191" fmla="*/ 129940 h 2001440"/>
              <a:gd name="connsiteX192" fmla="*/ 994022 w 6354756"/>
              <a:gd name="connsiteY192" fmla="*/ 138599 h 2001440"/>
              <a:gd name="connsiteX193" fmla="*/ 985363 w 6354756"/>
              <a:gd name="connsiteY193" fmla="*/ 138599 h 2001440"/>
              <a:gd name="connsiteX194" fmla="*/ 968045 w 6354756"/>
              <a:gd name="connsiteY194" fmla="*/ 147258 h 2001440"/>
              <a:gd name="connsiteX195" fmla="*/ 959386 w 6354756"/>
              <a:gd name="connsiteY195" fmla="*/ 147258 h 2001440"/>
              <a:gd name="connsiteX196" fmla="*/ 942068 w 6354756"/>
              <a:gd name="connsiteY196" fmla="*/ 164576 h 2001440"/>
              <a:gd name="connsiteX197" fmla="*/ 924750 w 6354756"/>
              <a:gd name="connsiteY197" fmla="*/ 173236 h 2001440"/>
              <a:gd name="connsiteX198" fmla="*/ 907431 w 6354756"/>
              <a:gd name="connsiteY198" fmla="*/ 173236 h 2001440"/>
              <a:gd name="connsiteX199" fmla="*/ 898772 w 6354756"/>
              <a:gd name="connsiteY199" fmla="*/ 181894 h 2001440"/>
              <a:gd name="connsiteX200" fmla="*/ 890113 w 6354756"/>
              <a:gd name="connsiteY200" fmla="*/ 190554 h 2001440"/>
              <a:gd name="connsiteX201" fmla="*/ 881454 w 6354756"/>
              <a:gd name="connsiteY201" fmla="*/ 199213 h 2001440"/>
              <a:gd name="connsiteX202" fmla="*/ 864136 w 6354756"/>
              <a:gd name="connsiteY202" fmla="*/ 207872 h 2001440"/>
              <a:gd name="connsiteX203" fmla="*/ 855476 w 6354756"/>
              <a:gd name="connsiteY203" fmla="*/ 216531 h 2001440"/>
              <a:gd name="connsiteX204" fmla="*/ 829500 w 6354756"/>
              <a:gd name="connsiteY204" fmla="*/ 225190 h 2001440"/>
              <a:gd name="connsiteX205" fmla="*/ 820840 w 6354756"/>
              <a:gd name="connsiteY205" fmla="*/ 233849 h 2001440"/>
              <a:gd name="connsiteX206" fmla="*/ 803522 w 6354756"/>
              <a:gd name="connsiteY206" fmla="*/ 233849 h 2001440"/>
              <a:gd name="connsiteX207" fmla="*/ 794863 w 6354756"/>
              <a:gd name="connsiteY207" fmla="*/ 242508 h 2001440"/>
              <a:gd name="connsiteX208" fmla="*/ 786204 w 6354756"/>
              <a:gd name="connsiteY208" fmla="*/ 242508 h 2001440"/>
              <a:gd name="connsiteX209" fmla="*/ 777545 w 6354756"/>
              <a:gd name="connsiteY209" fmla="*/ 251167 h 2001440"/>
              <a:gd name="connsiteX210" fmla="*/ 768886 w 6354756"/>
              <a:gd name="connsiteY210" fmla="*/ 251167 h 2001440"/>
              <a:gd name="connsiteX211" fmla="*/ 751568 w 6354756"/>
              <a:gd name="connsiteY211" fmla="*/ 259826 h 2001440"/>
              <a:gd name="connsiteX212" fmla="*/ 742908 w 6354756"/>
              <a:gd name="connsiteY212" fmla="*/ 268485 h 2001440"/>
              <a:gd name="connsiteX213" fmla="*/ 725590 w 6354756"/>
              <a:gd name="connsiteY213" fmla="*/ 277145 h 2001440"/>
              <a:gd name="connsiteX214" fmla="*/ 716931 w 6354756"/>
              <a:gd name="connsiteY214" fmla="*/ 285804 h 2001440"/>
              <a:gd name="connsiteX215" fmla="*/ 699613 w 6354756"/>
              <a:gd name="connsiteY215" fmla="*/ 285804 h 2001440"/>
              <a:gd name="connsiteX216" fmla="*/ 682295 w 6354756"/>
              <a:gd name="connsiteY216" fmla="*/ 303122 h 2001440"/>
              <a:gd name="connsiteX217" fmla="*/ 673636 w 6354756"/>
              <a:gd name="connsiteY217" fmla="*/ 311781 h 2001440"/>
              <a:gd name="connsiteX218" fmla="*/ 664976 w 6354756"/>
              <a:gd name="connsiteY218" fmla="*/ 311781 h 2001440"/>
              <a:gd name="connsiteX219" fmla="*/ 656318 w 6354756"/>
              <a:gd name="connsiteY219" fmla="*/ 320440 h 2001440"/>
              <a:gd name="connsiteX220" fmla="*/ 647658 w 6354756"/>
              <a:gd name="connsiteY220" fmla="*/ 329099 h 2001440"/>
              <a:gd name="connsiteX221" fmla="*/ 639000 w 6354756"/>
              <a:gd name="connsiteY221" fmla="*/ 337758 h 2001440"/>
              <a:gd name="connsiteX222" fmla="*/ 621681 w 6354756"/>
              <a:gd name="connsiteY222" fmla="*/ 337758 h 2001440"/>
              <a:gd name="connsiteX223" fmla="*/ 613022 w 6354756"/>
              <a:gd name="connsiteY223" fmla="*/ 346417 h 2001440"/>
              <a:gd name="connsiteX224" fmla="*/ 604363 w 6354756"/>
              <a:gd name="connsiteY224" fmla="*/ 355076 h 2001440"/>
              <a:gd name="connsiteX225" fmla="*/ 587045 w 6354756"/>
              <a:gd name="connsiteY225" fmla="*/ 372395 h 2001440"/>
              <a:gd name="connsiteX226" fmla="*/ 569726 w 6354756"/>
              <a:gd name="connsiteY226" fmla="*/ 381054 h 2001440"/>
              <a:gd name="connsiteX227" fmla="*/ 552408 w 6354756"/>
              <a:gd name="connsiteY227" fmla="*/ 398372 h 2001440"/>
              <a:gd name="connsiteX228" fmla="*/ 535090 w 6354756"/>
              <a:gd name="connsiteY228" fmla="*/ 407031 h 2001440"/>
              <a:gd name="connsiteX229" fmla="*/ 517772 w 6354756"/>
              <a:gd name="connsiteY229" fmla="*/ 415690 h 2001440"/>
              <a:gd name="connsiteX230" fmla="*/ 500454 w 6354756"/>
              <a:gd name="connsiteY230" fmla="*/ 415690 h 2001440"/>
              <a:gd name="connsiteX231" fmla="*/ 491795 w 6354756"/>
              <a:gd name="connsiteY231" fmla="*/ 433008 h 2001440"/>
              <a:gd name="connsiteX232" fmla="*/ 474476 w 6354756"/>
              <a:gd name="connsiteY232" fmla="*/ 441667 h 2001440"/>
              <a:gd name="connsiteX233" fmla="*/ 465818 w 6354756"/>
              <a:gd name="connsiteY233" fmla="*/ 450326 h 2001440"/>
              <a:gd name="connsiteX234" fmla="*/ 457158 w 6354756"/>
              <a:gd name="connsiteY234" fmla="*/ 458985 h 2001440"/>
              <a:gd name="connsiteX235" fmla="*/ 439840 w 6354756"/>
              <a:gd name="connsiteY235" fmla="*/ 467645 h 2001440"/>
              <a:gd name="connsiteX236" fmla="*/ 439840 w 6354756"/>
              <a:gd name="connsiteY236" fmla="*/ 476304 h 2001440"/>
              <a:gd name="connsiteX237" fmla="*/ 422522 w 6354756"/>
              <a:gd name="connsiteY237" fmla="*/ 484963 h 2001440"/>
              <a:gd name="connsiteX238" fmla="*/ 405204 w 6354756"/>
              <a:gd name="connsiteY238" fmla="*/ 493622 h 2001440"/>
              <a:gd name="connsiteX239" fmla="*/ 396545 w 6354756"/>
              <a:gd name="connsiteY239" fmla="*/ 502281 h 2001440"/>
              <a:gd name="connsiteX240" fmla="*/ 379226 w 6354756"/>
              <a:gd name="connsiteY240" fmla="*/ 510940 h 2001440"/>
              <a:gd name="connsiteX241" fmla="*/ 370568 w 6354756"/>
              <a:gd name="connsiteY241" fmla="*/ 519599 h 2001440"/>
              <a:gd name="connsiteX242" fmla="*/ 370568 w 6354756"/>
              <a:gd name="connsiteY242" fmla="*/ 528258 h 2001440"/>
              <a:gd name="connsiteX243" fmla="*/ 361908 w 6354756"/>
              <a:gd name="connsiteY243" fmla="*/ 536917 h 2001440"/>
              <a:gd name="connsiteX244" fmla="*/ 353250 w 6354756"/>
              <a:gd name="connsiteY244" fmla="*/ 545577 h 2001440"/>
              <a:gd name="connsiteX245" fmla="*/ 344590 w 6354756"/>
              <a:gd name="connsiteY245" fmla="*/ 554236 h 2001440"/>
              <a:gd name="connsiteX246" fmla="*/ 335931 w 6354756"/>
              <a:gd name="connsiteY246" fmla="*/ 562895 h 2001440"/>
              <a:gd name="connsiteX247" fmla="*/ 318613 w 6354756"/>
              <a:gd name="connsiteY247" fmla="*/ 571554 h 2001440"/>
              <a:gd name="connsiteX248" fmla="*/ 318613 w 6354756"/>
              <a:gd name="connsiteY248" fmla="*/ 588872 h 2001440"/>
              <a:gd name="connsiteX249" fmla="*/ 301295 w 6354756"/>
              <a:gd name="connsiteY249" fmla="*/ 597531 h 2001440"/>
              <a:gd name="connsiteX250" fmla="*/ 301295 w 6354756"/>
              <a:gd name="connsiteY250" fmla="*/ 606190 h 2001440"/>
              <a:gd name="connsiteX251" fmla="*/ 292636 w 6354756"/>
              <a:gd name="connsiteY251" fmla="*/ 614849 h 2001440"/>
              <a:gd name="connsiteX252" fmla="*/ 283976 w 6354756"/>
              <a:gd name="connsiteY252" fmla="*/ 623508 h 2001440"/>
              <a:gd name="connsiteX253" fmla="*/ 283976 w 6354756"/>
              <a:gd name="connsiteY253" fmla="*/ 632167 h 2001440"/>
              <a:gd name="connsiteX254" fmla="*/ 266658 w 6354756"/>
              <a:gd name="connsiteY254" fmla="*/ 640827 h 2001440"/>
              <a:gd name="connsiteX255" fmla="*/ 258000 w 6354756"/>
              <a:gd name="connsiteY255" fmla="*/ 640827 h 2001440"/>
              <a:gd name="connsiteX256" fmla="*/ 249340 w 6354756"/>
              <a:gd name="connsiteY256" fmla="*/ 649486 h 2001440"/>
              <a:gd name="connsiteX257" fmla="*/ 240681 w 6354756"/>
              <a:gd name="connsiteY257" fmla="*/ 658145 h 2001440"/>
              <a:gd name="connsiteX258" fmla="*/ 232022 w 6354756"/>
              <a:gd name="connsiteY258" fmla="*/ 658145 h 2001440"/>
              <a:gd name="connsiteX259" fmla="*/ 223363 w 6354756"/>
              <a:gd name="connsiteY259" fmla="*/ 666804 h 2001440"/>
              <a:gd name="connsiteX260" fmla="*/ 214704 w 6354756"/>
              <a:gd name="connsiteY260" fmla="*/ 684122 h 2001440"/>
              <a:gd name="connsiteX261" fmla="*/ 197386 w 6354756"/>
              <a:gd name="connsiteY261" fmla="*/ 684122 h 2001440"/>
              <a:gd name="connsiteX262" fmla="*/ 188726 w 6354756"/>
              <a:gd name="connsiteY262" fmla="*/ 692781 h 2001440"/>
              <a:gd name="connsiteX263" fmla="*/ 180068 w 6354756"/>
              <a:gd name="connsiteY263" fmla="*/ 710099 h 2001440"/>
              <a:gd name="connsiteX264" fmla="*/ 171408 w 6354756"/>
              <a:gd name="connsiteY264" fmla="*/ 710099 h 2001440"/>
              <a:gd name="connsiteX265" fmla="*/ 162750 w 6354756"/>
              <a:gd name="connsiteY265" fmla="*/ 718758 h 2001440"/>
              <a:gd name="connsiteX266" fmla="*/ 154090 w 6354756"/>
              <a:gd name="connsiteY266" fmla="*/ 718758 h 2001440"/>
              <a:gd name="connsiteX267" fmla="*/ 145431 w 6354756"/>
              <a:gd name="connsiteY267" fmla="*/ 736077 h 2001440"/>
              <a:gd name="connsiteX268" fmla="*/ 136772 w 6354756"/>
              <a:gd name="connsiteY268" fmla="*/ 736077 h 2001440"/>
              <a:gd name="connsiteX269" fmla="*/ 128113 w 6354756"/>
              <a:gd name="connsiteY269" fmla="*/ 753395 h 2001440"/>
              <a:gd name="connsiteX270" fmla="*/ 119454 w 6354756"/>
              <a:gd name="connsiteY270" fmla="*/ 762054 h 2001440"/>
              <a:gd name="connsiteX271" fmla="*/ 110795 w 6354756"/>
              <a:gd name="connsiteY271" fmla="*/ 770713 h 2001440"/>
              <a:gd name="connsiteX272" fmla="*/ 93476 w 6354756"/>
              <a:gd name="connsiteY272" fmla="*/ 779372 h 2001440"/>
              <a:gd name="connsiteX273" fmla="*/ 84818 w 6354756"/>
              <a:gd name="connsiteY273" fmla="*/ 788031 h 2001440"/>
              <a:gd name="connsiteX274" fmla="*/ 76158 w 6354756"/>
              <a:gd name="connsiteY274" fmla="*/ 796690 h 2001440"/>
              <a:gd name="connsiteX275" fmla="*/ 67500 w 6354756"/>
              <a:gd name="connsiteY275" fmla="*/ 805349 h 2001440"/>
              <a:gd name="connsiteX276" fmla="*/ 67500 w 6354756"/>
              <a:gd name="connsiteY276" fmla="*/ 822667 h 2001440"/>
              <a:gd name="connsiteX277" fmla="*/ 58840 w 6354756"/>
              <a:gd name="connsiteY277" fmla="*/ 831327 h 2001440"/>
              <a:gd name="connsiteX278" fmla="*/ 58840 w 6354756"/>
              <a:gd name="connsiteY278" fmla="*/ 839986 h 2001440"/>
              <a:gd name="connsiteX279" fmla="*/ 50181 w 6354756"/>
              <a:gd name="connsiteY279" fmla="*/ 848645 h 2001440"/>
              <a:gd name="connsiteX280" fmla="*/ 50181 w 6354756"/>
              <a:gd name="connsiteY280" fmla="*/ 865963 h 2001440"/>
              <a:gd name="connsiteX281" fmla="*/ 41522 w 6354756"/>
              <a:gd name="connsiteY281" fmla="*/ 874622 h 2001440"/>
              <a:gd name="connsiteX282" fmla="*/ 41522 w 6354756"/>
              <a:gd name="connsiteY282" fmla="*/ 883281 h 2001440"/>
              <a:gd name="connsiteX283" fmla="*/ 32863 w 6354756"/>
              <a:gd name="connsiteY283" fmla="*/ 900599 h 2001440"/>
              <a:gd name="connsiteX284" fmla="*/ 32863 w 6354756"/>
              <a:gd name="connsiteY284" fmla="*/ 935236 h 2001440"/>
              <a:gd name="connsiteX285" fmla="*/ 24204 w 6354756"/>
              <a:gd name="connsiteY285" fmla="*/ 943895 h 2001440"/>
              <a:gd name="connsiteX286" fmla="*/ 15545 w 6354756"/>
              <a:gd name="connsiteY286" fmla="*/ 952554 h 2001440"/>
              <a:gd name="connsiteX287" fmla="*/ 6886 w 6354756"/>
              <a:gd name="connsiteY287" fmla="*/ 978531 h 2001440"/>
              <a:gd name="connsiteX288" fmla="*/ 6886 w 6354756"/>
              <a:gd name="connsiteY288" fmla="*/ 987190 h 2001440"/>
              <a:gd name="connsiteX289" fmla="*/ -1773 w 6354756"/>
              <a:gd name="connsiteY289" fmla="*/ 995849 h 200144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</a:cxnLst>
            <a:rect l="l" t="t" r="r" b="b"/>
            <a:pathLst>
              <a:path w="6354756" h="2001440">
                <a:moveTo>
                  <a:pt x="690954" y="1982985"/>
                </a:moveTo>
                <a:cubicBezTo>
                  <a:pt x="693840" y="1982408"/>
                  <a:pt x="726168" y="1974903"/>
                  <a:pt x="734250" y="1974327"/>
                </a:cubicBezTo>
                <a:cubicBezTo>
                  <a:pt x="742331" y="1973749"/>
                  <a:pt x="805254" y="1974903"/>
                  <a:pt x="812181" y="1974327"/>
                </a:cubicBezTo>
                <a:cubicBezTo>
                  <a:pt x="819108" y="1973749"/>
                  <a:pt x="820840" y="1966244"/>
                  <a:pt x="838158" y="1965667"/>
                </a:cubicBezTo>
                <a:cubicBezTo>
                  <a:pt x="855476" y="1965089"/>
                  <a:pt x="1054058" y="1966244"/>
                  <a:pt x="1071954" y="1965667"/>
                </a:cubicBezTo>
                <a:cubicBezTo>
                  <a:pt x="1089849" y="1965089"/>
                  <a:pt x="1010763" y="1957586"/>
                  <a:pt x="1106590" y="1957008"/>
                </a:cubicBezTo>
                <a:cubicBezTo>
                  <a:pt x="1202417" y="1956431"/>
                  <a:pt x="2413535" y="1956431"/>
                  <a:pt x="2509363" y="1957008"/>
                </a:cubicBezTo>
                <a:cubicBezTo>
                  <a:pt x="2605190" y="1957586"/>
                  <a:pt x="2528990" y="1965089"/>
                  <a:pt x="2543999" y="1965667"/>
                </a:cubicBezTo>
                <a:cubicBezTo>
                  <a:pt x="2559009" y="1966244"/>
                  <a:pt x="2718336" y="1965089"/>
                  <a:pt x="2734499" y="1965667"/>
                </a:cubicBezTo>
                <a:cubicBezTo>
                  <a:pt x="2750663" y="1966244"/>
                  <a:pt x="2744312" y="1973749"/>
                  <a:pt x="2786453" y="1974327"/>
                </a:cubicBezTo>
                <a:cubicBezTo>
                  <a:pt x="2828594" y="1974903"/>
                  <a:pt x="3325049" y="1973749"/>
                  <a:pt x="3366613" y="1974327"/>
                </a:cubicBezTo>
                <a:cubicBezTo>
                  <a:pt x="3408177" y="1974903"/>
                  <a:pt x="3389703" y="1982408"/>
                  <a:pt x="3409908" y="1982985"/>
                </a:cubicBezTo>
                <a:cubicBezTo>
                  <a:pt x="3430112" y="1983563"/>
                  <a:pt x="3650053" y="1983563"/>
                  <a:pt x="3669680" y="1982985"/>
                </a:cubicBezTo>
                <a:cubicBezTo>
                  <a:pt x="3689307" y="1982408"/>
                  <a:pt x="3688729" y="1974903"/>
                  <a:pt x="3704317" y="1974327"/>
                </a:cubicBezTo>
                <a:cubicBezTo>
                  <a:pt x="3719903" y="1973749"/>
                  <a:pt x="3887890" y="1973749"/>
                  <a:pt x="3903477" y="1974327"/>
                </a:cubicBezTo>
                <a:cubicBezTo>
                  <a:pt x="3919064" y="1974903"/>
                  <a:pt x="3908094" y="1982408"/>
                  <a:pt x="3938113" y="1982985"/>
                </a:cubicBezTo>
                <a:cubicBezTo>
                  <a:pt x="3968130" y="1983563"/>
                  <a:pt x="4323731" y="1982408"/>
                  <a:pt x="4353749" y="1982985"/>
                </a:cubicBezTo>
                <a:cubicBezTo>
                  <a:pt x="4383767" y="1983563"/>
                  <a:pt x="4382036" y="1991067"/>
                  <a:pt x="4388386" y="1991645"/>
                </a:cubicBezTo>
                <a:cubicBezTo>
                  <a:pt x="4394736" y="1992222"/>
                  <a:pt x="4442648" y="1991067"/>
                  <a:pt x="4448999" y="1991645"/>
                </a:cubicBezTo>
                <a:cubicBezTo>
                  <a:pt x="4455349" y="1992222"/>
                  <a:pt x="4444381" y="1999726"/>
                  <a:pt x="4483636" y="2000304"/>
                </a:cubicBezTo>
                <a:cubicBezTo>
                  <a:pt x="4522890" y="2000880"/>
                  <a:pt x="4999717" y="2000880"/>
                  <a:pt x="5037817" y="2000304"/>
                </a:cubicBezTo>
                <a:cubicBezTo>
                  <a:pt x="5075916" y="1999726"/>
                  <a:pt x="5049362" y="1992222"/>
                  <a:pt x="5055136" y="1991645"/>
                </a:cubicBezTo>
                <a:cubicBezTo>
                  <a:pt x="5060908" y="1991067"/>
                  <a:pt x="5119212" y="1992222"/>
                  <a:pt x="5124408" y="1991645"/>
                </a:cubicBezTo>
                <a:cubicBezTo>
                  <a:pt x="5129603" y="1991067"/>
                  <a:pt x="5122096" y="1983563"/>
                  <a:pt x="5133067" y="1982985"/>
                </a:cubicBezTo>
                <a:cubicBezTo>
                  <a:pt x="5144035" y="1982408"/>
                  <a:pt x="5277384" y="1983563"/>
                  <a:pt x="5288930" y="1982985"/>
                </a:cubicBezTo>
                <a:cubicBezTo>
                  <a:pt x="5300475" y="1982408"/>
                  <a:pt x="5291240" y="1974903"/>
                  <a:pt x="5306249" y="1974327"/>
                </a:cubicBezTo>
                <a:cubicBezTo>
                  <a:pt x="5321258" y="1973749"/>
                  <a:pt x="5499634" y="1974903"/>
                  <a:pt x="5514067" y="1974327"/>
                </a:cubicBezTo>
                <a:cubicBezTo>
                  <a:pt x="5528497" y="1973749"/>
                  <a:pt x="5518685" y="1966244"/>
                  <a:pt x="5522727" y="1965667"/>
                </a:cubicBezTo>
                <a:cubicBezTo>
                  <a:pt x="5526767" y="1965089"/>
                  <a:pt x="5570060" y="1966244"/>
                  <a:pt x="5574679" y="1965667"/>
                </a:cubicBezTo>
                <a:cubicBezTo>
                  <a:pt x="5579296" y="1965089"/>
                  <a:pt x="5588536" y="1957586"/>
                  <a:pt x="5591999" y="1957008"/>
                </a:cubicBezTo>
                <a:cubicBezTo>
                  <a:pt x="5595463" y="1956431"/>
                  <a:pt x="5623748" y="1957586"/>
                  <a:pt x="5626636" y="1957008"/>
                </a:cubicBezTo>
                <a:cubicBezTo>
                  <a:pt x="5629520" y="1956431"/>
                  <a:pt x="5634140" y="1948926"/>
                  <a:pt x="5635294" y="1948349"/>
                </a:cubicBezTo>
                <a:cubicBezTo>
                  <a:pt x="5636448" y="1947772"/>
                  <a:pt x="5642220" y="1948926"/>
                  <a:pt x="5643953" y="1948349"/>
                </a:cubicBezTo>
                <a:cubicBezTo>
                  <a:pt x="5645684" y="1947772"/>
                  <a:pt x="5657807" y="1940844"/>
                  <a:pt x="5661272" y="1939690"/>
                </a:cubicBezTo>
                <a:cubicBezTo>
                  <a:pt x="5664734" y="1938535"/>
                  <a:pt x="5690710" y="1931608"/>
                  <a:pt x="5695908" y="1931031"/>
                </a:cubicBezTo>
                <a:cubicBezTo>
                  <a:pt x="5701103" y="1930453"/>
                  <a:pt x="5735738" y="1931608"/>
                  <a:pt x="5739203" y="1931031"/>
                </a:cubicBezTo>
                <a:cubicBezTo>
                  <a:pt x="5742666" y="1930453"/>
                  <a:pt x="5745552" y="1922949"/>
                  <a:pt x="5747863" y="1922372"/>
                </a:cubicBezTo>
                <a:cubicBezTo>
                  <a:pt x="5750171" y="1921794"/>
                  <a:pt x="5770374" y="1922949"/>
                  <a:pt x="5773839" y="1922372"/>
                </a:cubicBezTo>
                <a:cubicBezTo>
                  <a:pt x="5777302" y="1921794"/>
                  <a:pt x="5796352" y="1914867"/>
                  <a:pt x="5799817" y="1913713"/>
                </a:cubicBezTo>
                <a:cubicBezTo>
                  <a:pt x="5803279" y="1912558"/>
                  <a:pt x="5823484" y="1905631"/>
                  <a:pt x="5825794" y="1905053"/>
                </a:cubicBezTo>
                <a:cubicBezTo>
                  <a:pt x="5828102" y="1904476"/>
                  <a:pt x="5832143" y="1905631"/>
                  <a:pt x="5834453" y="1905053"/>
                </a:cubicBezTo>
                <a:cubicBezTo>
                  <a:pt x="5836761" y="1904476"/>
                  <a:pt x="5857542" y="1896972"/>
                  <a:pt x="5860430" y="1896395"/>
                </a:cubicBezTo>
                <a:cubicBezTo>
                  <a:pt x="5863316" y="1895817"/>
                  <a:pt x="5875440" y="1896972"/>
                  <a:pt x="5877749" y="1896395"/>
                </a:cubicBezTo>
                <a:cubicBezTo>
                  <a:pt x="5880057" y="1895817"/>
                  <a:pt x="5893334" y="1888312"/>
                  <a:pt x="5895067" y="1887736"/>
                </a:cubicBezTo>
                <a:cubicBezTo>
                  <a:pt x="5896797" y="1887158"/>
                  <a:pt x="5901994" y="1888312"/>
                  <a:pt x="5903727" y="1887736"/>
                </a:cubicBezTo>
                <a:cubicBezTo>
                  <a:pt x="5905458" y="1887158"/>
                  <a:pt x="5918734" y="1879654"/>
                  <a:pt x="5921044" y="1879077"/>
                </a:cubicBezTo>
                <a:cubicBezTo>
                  <a:pt x="5923352" y="1878499"/>
                  <a:pt x="5935476" y="1879654"/>
                  <a:pt x="5938363" y="1879077"/>
                </a:cubicBezTo>
                <a:cubicBezTo>
                  <a:pt x="5941248" y="1878499"/>
                  <a:pt x="5960298" y="1870995"/>
                  <a:pt x="5964339" y="1870417"/>
                </a:cubicBezTo>
                <a:cubicBezTo>
                  <a:pt x="5968378" y="1869840"/>
                  <a:pt x="5994934" y="1870994"/>
                  <a:pt x="5998977" y="1870417"/>
                </a:cubicBezTo>
                <a:cubicBezTo>
                  <a:pt x="6003017" y="1869840"/>
                  <a:pt x="6019756" y="1862335"/>
                  <a:pt x="6024953" y="1861758"/>
                </a:cubicBezTo>
                <a:cubicBezTo>
                  <a:pt x="6030148" y="1861182"/>
                  <a:pt x="6072288" y="1862913"/>
                  <a:pt x="6076908" y="1861758"/>
                </a:cubicBezTo>
                <a:cubicBezTo>
                  <a:pt x="6081525" y="1860603"/>
                  <a:pt x="6091916" y="1846171"/>
                  <a:pt x="6094227" y="1844440"/>
                </a:cubicBezTo>
                <a:cubicBezTo>
                  <a:pt x="6096535" y="1842708"/>
                  <a:pt x="6108657" y="1836358"/>
                  <a:pt x="6111544" y="1835781"/>
                </a:cubicBezTo>
                <a:cubicBezTo>
                  <a:pt x="6114429" y="1835204"/>
                  <a:pt x="6134636" y="1836358"/>
                  <a:pt x="6137523" y="1835781"/>
                </a:cubicBezTo>
                <a:cubicBezTo>
                  <a:pt x="6140408" y="1835204"/>
                  <a:pt x="6152529" y="1828276"/>
                  <a:pt x="6154839" y="1827122"/>
                </a:cubicBezTo>
                <a:cubicBezTo>
                  <a:pt x="6157147" y="1825967"/>
                  <a:pt x="6170426" y="1819040"/>
                  <a:pt x="6172158" y="1818463"/>
                </a:cubicBezTo>
                <a:cubicBezTo>
                  <a:pt x="6173889" y="1817885"/>
                  <a:pt x="6179084" y="1819617"/>
                  <a:pt x="6180817" y="1818463"/>
                </a:cubicBezTo>
                <a:cubicBezTo>
                  <a:pt x="6182548" y="1817308"/>
                  <a:pt x="6195826" y="1802876"/>
                  <a:pt x="6198136" y="1801145"/>
                </a:cubicBezTo>
                <a:cubicBezTo>
                  <a:pt x="6200444" y="1799413"/>
                  <a:pt x="6213720" y="1793640"/>
                  <a:pt x="6215453" y="1792486"/>
                </a:cubicBezTo>
                <a:cubicBezTo>
                  <a:pt x="6217184" y="1791331"/>
                  <a:pt x="6222957" y="1784981"/>
                  <a:pt x="6224113" y="1783827"/>
                </a:cubicBezTo>
                <a:cubicBezTo>
                  <a:pt x="6225266" y="1782672"/>
                  <a:pt x="6231039" y="1776322"/>
                  <a:pt x="6232772" y="1775167"/>
                </a:cubicBezTo>
                <a:cubicBezTo>
                  <a:pt x="6234502" y="1774012"/>
                  <a:pt x="6248356" y="1767663"/>
                  <a:pt x="6250089" y="1766508"/>
                </a:cubicBezTo>
                <a:cubicBezTo>
                  <a:pt x="6251820" y="1765354"/>
                  <a:pt x="6257594" y="1759581"/>
                  <a:pt x="6258749" y="1757849"/>
                </a:cubicBezTo>
                <a:cubicBezTo>
                  <a:pt x="6259902" y="1756117"/>
                  <a:pt x="6266252" y="1742263"/>
                  <a:pt x="6267408" y="1740531"/>
                </a:cubicBezTo>
                <a:cubicBezTo>
                  <a:pt x="6268562" y="1738799"/>
                  <a:pt x="6275488" y="1733026"/>
                  <a:pt x="6276067" y="1731872"/>
                </a:cubicBezTo>
                <a:cubicBezTo>
                  <a:pt x="6276644" y="1730717"/>
                  <a:pt x="6275489" y="1724367"/>
                  <a:pt x="6276067" y="1723213"/>
                </a:cubicBezTo>
                <a:cubicBezTo>
                  <a:pt x="6276642" y="1722058"/>
                  <a:pt x="6284149" y="1720326"/>
                  <a:pt x="6284727" y="1714554"/>
                </a:cubicBezTo>
                <a:cubicBezTo>
                  <a:pt x="6285302" y="1708781"/>
                  <a:pt x="6284148" y="1642972"/>
                  <a:pt x="6284727" y="1636622"/>
                </a:cubicBezTo>
                <a:cubicBezTo>
                  <a:pt x="6285304" y="1630271"/>
                  <a:pt x="6292808" y="1626808"/>
                  <a:pt x="6293386" y="1619304"/>
                </a:cubicBezTo>
                <a:cubicBezTo>
                  <a:pt x="6293963" y="1611799"/>
                  <a:pt x="6292809" y="1531558"/>
                  <a:pt x="6293386" y="1524054"/>
                </a:cubicBezTo>
                <a:cubicBezTo>
                  <a:pt x="6293962" y="1516549"/>
                  <a:pt x="6301466" y="1509045"/>
                  <a:pt x="6302044" y="1506736"/>
                </a:cubicBezTo>
                <a:cubicBezTo>
                  <a:pt x="6302620" y="1504426"/>
                  <a:pt x="6301465" y="1491726"/>
                  <a:pt x="6302044" y="1489417"/>
                </a:cubicBezTo>
                <a:cubicBezTo>
                  <a:pt x="6302621" y="1487108"/>
                  <a:pt x="6310124" y="1474408"/>
                  <a:pt x="6310703" y="1472099"/>
                </a:cubicBezTo>
                <a:cubicBezTo>
                  <a:pt x="6311280" y="1469790"/>
                  <a:pt x="6310125" y="1458244"/>
                  <a:pt x="6310703" y="1454781"/>
                </a:cubicBezTo>
                <a:cubicBezTo>
                  <a:pt x="6311278" y="1451317"/>
                  <a:pt x="6318785" y="1423608"/>
                  <a:pt x="6319363" y="1420145"/>
                </a:cubicBezTo>
                <a:cubicBezTo>
                  <a:pt x="6319938" y="1416681"/>
                  <a:pt x="6318784" y="1405135"/>
                  <a:pt x="6319363" y="1402827"/>
                </a:cubicBezTo>
                <a:cubicBezTo>
                  <a:pt x="6319940" y="1400517"/>
                  <a:pt x="6327444" y="1387817"/>
                  <a:pt x="6328023" y="1385508"/>
                </a:cubicBezTo>
                <a:cubicBezTo>
                  <a:pt x="6328600" y="1383199"/>
                  <a:pt x="6327445" y="1370499"/>
                  <a:pt x="6328023" y="1368190"/>
                </a:cubicBezTo>
                <a:cubicBezTo>
                  <a:pt x="6328598" y="1365881"/>
                  <a:pt x="6336102" y="1353758"/>
                  <a:pt x="6336679" y="1350872"/>
                </a:cubicBezTo>
                <a:cubicBezTo>
                  <a:pt x="6337255" y="1347985"/>
                  <a:pt x="6336100" y="1327781"/>
                  <a:pt x="6336679" y="1324895"/>
                </a:cubicBezTo>
                <a:cubicBezTo>
                  <a:pt x="6337256" y="1322008"/>
                  <a:pt x="6344760" y="1312772"/>
                  <a:pt x="6345339" y="1307577"/>
                </a:cubicBezTo>
                <a:cubicBezTo>
                  <a:pt x="6345916" y="1302381"/>
                  <a:pt x="6344762" y="1252735"/>
                  <a:pt x="6345339" y="1246963"/>
                </a:cubicBezTo>
                <a:cubicBezTo>
                  <a:pt x="6345915" y="1241190"/>
                  <a:pt x="6353421" y="1227335"/>
                  <a:pt x="6353999" y="1220986"/>
                </a:cubicBezTo>
                <a:cubicBezTo>
                  <a:pt x="6354575" y="1214635"/>
                  <a:pt x="6354575" y="1158062"/>
                  <a:pt x="6353999" y="1151713"/>
                </a:cubicBezTo>
                <a:cubicBezTo>
                  <a:pt x="6353421" y="1145363"/>
                  <a:pt x="6345915" y="1128622"/>
                  <a:pt x="6345339" y="1125736"/>
                </a:cubicBezTo>
                <a:cubicBezTo>
                  <a:pt x="6344762" y="1122849"/>
                  <a:pt x="6345916" y="1111304"/>
                  <a:pt x="6345339" y="1108418"/>
                </a:cubicBezTo>
                <a:cubicBezTo>
                  <a:pt x="6344760" y="1105531"/>
                  <a:pt x="6337833" y="1086481"/>
                  <a:pt x="6336679" y="1082440"/>
                </a:cubicBezTo>
                <a:cubicBezTo>
                  <a:pt x="6335524" y="1078399"/>
                  <a:pt x="6329176" y="1051845"/>
                  <a:pt x="6328023" y="1047804"/>
                </a:cubicBezTo>
                <a:cubicBezTo>
                  <a:pt x="6326867" y="1043762"/>
                  <a:pt x="6319940" y="1024135"/>
                  <a:pt x="6319363" y="1021827"/>
                </a:cubicBezTo>
                <a:cubicBezTo>
                  <a:pt x="6318784" y="1019517"/>
                  <a:pt x="6320516" y="1015476"/>
                  <a:pt x="6319363" y="1013168"/>
                </a:cubicBezTo>
                <a:cubicBezTo>
                  <a:pt x="6318207" y="1010858"/>
                  <a:pt x="6303198" y="991808"/>
                  <a:pt x="6302044" y="987190"/>
                </a:cubicBezTo>
                <a:cubicBezTo>
                  <a:pt x="6300888" y="982571"/>
                  <a:pt x="6302620" y="948513"/>
                  <a:pt x="6302044" y="943895"/>
                </a:cubicBezTo>
                <a:cubicBezTo>
                  <a:pt x="6301466" y="939276"/>
                  <a:pt x="6294540" y="921958"/>
                  <a:pt x="6293386" y="917917"/>
                </a:cubicBezTo>
                <a:cubicBezTo>
                  <a:pt x="6292231" y="913876"/>
                  <a:pt x="6286458" y="888476"/>
                  <a:pt x="6284727" y="883281"/>
                </a:cubicBezTo>
                <a:cubicBezTo>
                  <a:pt x="6282993" y="878085"/>
                  <a:pt x="6268562" y="844603"/>
                  <a:pt x="6267408" y="839986"/>
                </a:cubicBezTo>
                <a:cubicBezTo>
                  <a:pt x="6266252" y="835367"/>
                  <a:pt x="6267984" y="818626"/>
                  <a:pt x="6267408" y="814008"/>
                </a:cubicBezTo>
                <a:cubicBezTo>
                  <a:pt x="6266830" y="809389"/>
                  <a:pt x="6260479" y="775331"/>
                  <a:pt x="6258749" y="770713"/>
                </a:cubicBezTo>
                <a:cubicBezTo>
                  <a:pt x="6257017" y="766094"/>
                  <a:pt x="6243162" y="748199"/>
                  <a:pt x="6241430" y="744736"/>
                </a:cubicBezTo>
                <a:cubicBezTo>
                  <a:pt x="6239697" y="741272"/>
                  <a:pt x="6233925" y="722221"/>
                  <a:pt x="6232772" y="718758"/>
                </a:cubicBezTo>
                <a:cubicBezTo>
                  <a:pt x="6231616" y="715294"/>
                  <a:pt x="6225266" y="696244"/>
                  <a:pt x="6224113" y="692781"/>
                </a:cubicBezTo>
                <a:cubicBezTo>
                  <a:pt x="6222957" y="689317"/>
                  <a:pt x="6217184" y="670267"/>
                  <a:pt x="6215453" y="666804"/>
                </a:cubicBezTo>
                <a:cubicBezTo>
                  <a:pt x="6213720" y="663340"/>
                  <a:pt x="6199866" y="643713"/>
                  <a:pt x="6198136" y="640827"/>
                </a:cubicBezTo>
                <a:cubicBezTo>
                  <a:pt x="6196403" y="637940"/>
                  <a:pt x="6191208" y="626394"/>
                  <a:pt x="6189477" y="623508"/>
                </a:cubicBezTo>
                <a:cubicBezTo>
                  <a:pt x="6187744" y="620621"/>
                  <a:pt x="6173888" y="600994"/>
                  <a:pt x="6172158" y="597531"/>
                </a:cubicBezTo>
                <a:cubicBezTo>
                  <a:pt x="6170426" y="594067"/>
                  <a:pt x="6165807" y="576172"/>
                  <a:pt x="6163499" y="571554"/>
                </a:cubicBezTo>
                <a:cubicBezTo>
                  <a:pt x="6161189" y="566936"/>
                  <a:pt x="6140986" y="532299"/>
                  <a:pt x="6137523" y="528258"/>
                </a:cubicBezTo>
                <a:cubicBezTo>
                  <a:pt x="6134058" y="524217"/>
                  <a:pt x="6113852" y="513826"/>
                  <a:pt x="6111544" y="510940"/>
                </a:cubicBezTo>
                <a:cubicBezTo>
                  <a:pt x="6109234" y="508053"/>
                  <a:pt x="6104040" y="487849"/>
                  <a:pt x="6102886" y="484963"/>
                </a:cubicBezTo>
                <a:cubicBezTo>
                  <a:pt x="6101731" y="482076"/>
                  <a:pt x="6095957" y="470530"/>
                  <a:pt x="6094227" y="467645"/>
                </a:cubicBezTo>
                <a:cubicBezTo>
                  <a:pt x="6092494" y="464758"/>
                  <a:pt x="6079794" y="444553"/>
                  <a:pt x="6076908" y="441667"/>
                </a:cubicBezTo>
                <a:cubicBezTo>
                  <a:pt x="6074020" y="438781"/>
                  <a:pt x="6053238" y="426658"/>
                  <a:pt x="6050930" y="424349"/>
                </a:cubicBezTo>
                <a:cubicBezTo>
                  <a:pt x="6048620" y="422040"/>
                  <a:pt x="6044002" y="409340"/>
                  <a:pt x="6042272" y="407031"/>
                </a:cubicBezTo>
                <a:cubicBezTo>
                  <a:pt x="6040539" y="404722"/>
                  <a:pt x="6027261" y="392599"/>
                  <a:pt x="6024953" y="389713"/>
                </a:cubicBezTo>
                <a:cubicBezTo>
                  <a:pt x="6022643" y="386826"/>
                  <a:pt x="6009944" y="366621"/>
                  <a:pt x="6007636" y="363735"/>
                </a:cubicBezTo>
                <a:cubicBezTo>
                  <a:pt x="6005325" y="360849"/>
                  <a:pt x="5992625" y="348726"/>
                  <a:pt x="5990317" y="346417"/>
                </a:cubicBezTo>
                <a:cubicBezTo>
                  <a:pt x="5988006" y="344108"/>
                  <a:pt x="5975307" y="331408"/>
                  <a:pt x="5972999" y="329099"/>
                </a:cubicBezTo>
                <a:cubicBezTo>
                  <a:pt x="5970689" y="326790"/>
                  <a:pt x="5957987" y="313512"/>
                  <a:pt x="5955679" y="311781"/>
                </a:cubicBezTo>
                <a:cubicBezTo>
                  <a:pt x="5953369" y="310049"/>
                  <a:pt x="5941248" y="304854"/>
                  <a:pt x="5938363" y="303122"/>
                </a:cubicBezTo>
                <a:cubicBezTo>
                  <a:pt x="5935476" y="301390"/>
                  <a:pt x="5915272" y="287536"/>
                  <a:pt x="5912386" y="285804"/>
                </a:cubicBezTo>
                <a:cubicBezTo>
                  <a:pt x="5909500" y="284072"/>
                  <a:pt x="5897952" y="278876"/>
                  <a:pt x="5895067" y="277145"/>
                </a:cubicBezTo>
                <a:cubicBezTo>
                  <a:pt x="5892178" y="275413"/>
                  <a:pt x="5871975" y="261558"/>
                  <a:pt x="5869089" y="259826"/>
                </a:cubicBezTo>
                <a:cubicBezTo>
                  <a:pt x="5866202" y="258094"/>
                  <a:pt x="5853502" y="251744"/>
                  <a:pt x="5851772" y="251167"/>
                </a:cubicBezTo>
                <a:cubicBezTo>
                  <a:pt x="5850039" y="250590"/>
                  <a:pt x="5844843" y="251744"/>
                  <a:pt x="5843113" y="251167"/>
                </a:cubicBezTo>
                <a:cubicBezTo>
                  <a:pt x="5841380" y="250590"/>
                  <a:pt x="5828102" y="243662"/>
                  <a:pt x="5825794" y="242508"/>
                </a:cubicBezTo>
                <a:cubicBezTo>
                  <a:pt x="5823484" y="241354"/>
                  <a:pt x="5810785" y="235003"/>
                  <a:pt x="5808477" y="233849"/>
                </a:cubicBezTo>
                <a:cubicBezTo>
                  <a:pt x="5806166" y="232694"/>
                  <a:pt x="5792889" y="225767"/>
                  <a:pt x="5791158" y="225190"/>
                </a:cubicBezTo>
                <a:cubicBezTo>
                  <a:pt x="5789426" y="224613"/>
                  <a:pt x="5784807" y="226345"/>
                  <a:pt x="5782499" y="225190"/>
                </a:cubicBezTo>
                <a:cubicBezTo>
                  <a:pt x="5780189" y="224035"/>
                  <a:pt x="5762294" y="209026"/>
                  <a:pt x="5756523" y="207872"/>
                </a:cubicBezTo>
                <a:cubicBezTo>
                  <a:pt x="5750749" y="206717"/>
                  <a:pt x="5701680" y="208449"/>
                  <a:pt x="5695908" y="207872"/>
                </a:cubicBezTo>
                <a:cubicBezTo>
                  <a:pt x="5690134" y="207295"/>
                  <a:pt x="5672238" y="199790"/>
                  <a:pt x="5669930" y="199213"/>
                </a:cubicBezTo>
                <a:cubicBezTo>
                  <a:pt x="5667620" y="198635"/>
                  <a:pt x="5664734" y="199790"/>
                  <a:pt x="5661272" y="199213"/>
                </a:cubicBezTo>
                <a:cubicBezTo>
                  <a:pt x="5657808" y="198635"/>
                  <a:pt x="5624325" y="191708"/>
                  <a:pt x="5617977" y="190554"/>
                </a:cubicBezTo>
                <a:cubicBezTo>
                  <a:pt x="5611626" y="189399"/>
                  <a:pt x="5576413" y="182472"/>
                  <a:pt x="5566023" y="181894"/>
                </a:cubicBezTo>
                <a:cubicBezTo>
                  <a:pt x="5555630" y="181317"/>
                  <a:pt x="5472503" y="182472"/>
                  <a:pt x="5462113" y="181894"/>
                </a:cubicBezTo>
                <a:cubicBezTo>
                  <a:pt x="5451720" y="181317"/>
                  <a:pt x="5419970" y="173813"/>
                  <a:pt x="5410158" y="173236"/>
                </a:cubicBezTo>
                <a:cubicBezTo>
                  <a:pt x="5400344" y="172658"/>
                  <a:pt x="5323566" y="173813"/>
                  <a:pt x="5314908" y="173236"/>
                </a:cubicBezTo>
                <a:cubicBezTo>
                  <a:pt x="5306248" y="172658"/>
                  <a:pt x="5286620" y="165153"/>
                  <a:pt x="5280272" y="164576"/>
                </a:cubicBezTo>
                <a:cubicBezTo>
                  <a:pt x="5273921" y="163999"/>
                  <a:pt x="5226006" y="165153"/>
                  <a:pt x="5219658" y="164576"/>
                </a:cubicBezTo>
                <a:cubicBezTo>
                  <a:pt x="5213307" y="163999"/>
                  <a:pt x="5189640" y="157072"/>
                  <a:pt x="5185023" y="155917"/>
                </a:cubicBezTo>
                <a:cubicBezTo>
                  <a:pt x="5180404" y="154763"/>
                  <a:pt x="5155582" y="147835"/>
                  <a:pt x="5150386" y="147258"/>
                </a:cubicBezTo>
                <a:cubicBezTo>
                  <a:pt x="5145190" y="146681"/>
                  <a:pt x="5113439" y="148413"/>
                  <a:pt x="5107089" y="147258"/>
                </a:cubicBezTo>
                <a:cubicBezTo>
                  <a:pt x="5100739" y="146104"/>
                  <a:pt x="5066102" y="131094"/>
                  <a:pt x="5055136" y="129940"/>
                </a:cubicBezTo>
                <a:cubicBezTo>
                  <a:pt x="5044167" y="128786"/>
                  <a:pt x="4953535" y="130517"/>
                  <a:pt x="4942567" y="129940"/>
                </a:cubicBezTo>
                <a:cubicBezTo>
                  <a:pt x="4931598" y="129363"/>
                  <a:pt x="4896962" y="122435"/>
                  <a:pt x="4890613" y="121281"/>
                </a:cubicBezTo>
                <a:cubicBezTo>
                  <a:pt x="4884262" y="120126"/>
                  <a:pt x="4863479" y="113199"/>
                  <a:pt x="4847317" y="112622"/>
                </a:cubicBezTo>
                <a:cubicBezTo>
                  <a:pt x="4831152" y="112045"/>
                  <a:pt x="4664321" y="113199"/>
                  <a:pt x="4648158" y="112622"/>
                </a:cubicBezTo>
                <a:cubicBezTo>
                  <a:pt x="4631994" y="112045"/>
                  <a:pt x="4611790" y="104540"/>
                  <a:pt x="4604863" y="103963"/>
                </a:cubicBezTo>
                <a:cubicBezTo>
                  <a:pt x="4597935" y="103385"/>
                  <a:pt x="4551176" y="104540"/>
                  <a:pt x="4544249" y="103963"/>
                </a:cubicBezTo>
                <a:cubicBezTo>
                  <a:pt x="4537321" y="103385"/>
                  <a:pt x="4510188" y="95881"/>
                  <a:pt x="4500953" y="95304"/>
                </a:cubicBezTo>
                <a:cubicBezTo>
                  <a:pt x="4491716" y="94726"/>
                  <a:pt x="4415516" y="95881"/>
                  <a:pt x="4405703" y="95304"/>
                </a:cubicBezTo>
                <a:cubicBezTo>
                  <a:pt x="4395889" y="94726"/>
                  <a:pt x="4360099" y="87799"/>
                  <a:pt x="4353749" y="86645"/>
                </a:cubicBezTo>
                <a:cubicBezTo>
                  <a:pt x="4347398" y="85490"/>
                  <a:pt x="4316802" y="78563"/>
                  <a:pt x="4310453" y="77985"/>
                </a:cubicBezTo>
                <a:cubicBezTo>
                  <a:pt x="4304102" y="77408"/>
                  <a:pt x="4265426" y="78563"/>
                  <a:pt x="4258499" y="77985"/>
                </a:cubicBezTo>
                <a:cubicBezTo>
                  <a:pt x="4251571" y="77408"/>
                  <a:pt x="4227325" y="69904"/>
                  <a:pt x="4206544" y="69326"/>
                </a:cubicBezTo>
                <a:cubicBezTo>
                  <a:pt x="4185761" y="68749"/>
                  <a:pt x="3966975" y="69904"/>
                  <a:pt x="3946772" y="69326"/>
                </a:cubicBezTo>
                <a:cubicBezTo>
                  <a:pt x="3926567" y="68749"/>
                  <a:pt x="3919640" y="61244"/>
                  <a:pt x="3903477" y="60667"/>
                </a:cubicBezTo>
                <a:cubicBezTo>
                  <a:pt x="3887313" y="60090"/>
                  <a:pt x="3721635" y="61244"/>
                  <a:pt x="3704317" y="60667"/>
                </a:cubicBezTo>
                <a:cubicBezTo>
                  <a:pt x="3686997" y="60090"/>
                  <a:pt x="3672566" y="52585"/>
                  <a:pt x="3643703" y="52008"/>
                </a:cubicBezTo>
                <a:cubicBezTo>
                  <a:pt x="3614840" y="51431"/>
                  <a:pt x="3299071" y="52585"/>
                  <a:pt x="3271363" y="52008"/>
                </a:cubicBezTo>
                <a:cubicBezTo>
                  <a:pt x="3243654" y="51431"/>
                  <a:pt x="3237303" y="43926"/>
                  <a:pt x="3228067" y="43349"/>
                </a:cubicBezTo>
                <a:cubicBezTo>
                  <a:pt x="3218830" y="42772"/>
                  <a:pt x="3142054" y="43926"/>
                  <a:pt x="3132817" y="43349"/>
                </a:cubicBezTo>
                <a:cubicBezTo>
                  <a:pt x="3123579" y="42772"/>
                  <a:pt x="3094717" y="35845"/>
                  <a:pt x="3089522" y="34690"/>
                </a:cubicBezTo>
                <a:cubicBezTo>
                  <a:pt x="3084326" y="33535"/>
                  <a:pt x="3068740" y="26608"/>
                  <a:pt x="3054885" y="26031"/>
                </a:cubicBezTo>
                <a:cubicBezTo>
                  <a:pt x="3041030" y="25453"/>
                  <a:pt x="2896135" y="26608"/>
                  <a:pt x="2881704" y="26031"/>
                </a:cubicBezTo>
                <a:cubicBezTo>
                  <a:pt x="2867270" y="25454"/>
                  <a:pt x="2851107" y="17949"/>
                  <a:pt x="2838408" y="17372"/>
                </a:cubicBezTo>
                <a:cubicBezTo>
                  <a:pt x="2825707" y="16795"/>
                  <a:pt x="2702171" y="17949"/>
                  <a:pt x="2691203" y="17372"/>
                </a:cubicBezTo>
                <a:cubicBezTo>
                  <a:pt x="2680234" y="16794"/>
                  <a:pt x="2687739" y="9290"/>
                  <a:pt x="2673886" y="8713"/>
                </a:cubicBezTo>
                <a:cubicBezTo>
                  <a:pt x="2660031" y="8136"/>
                  <a:pt x="2497817" y="9290"/>
                  <a:pt x="2483386" y="8713"/>
                </a:cubicBezTo>
                <a:cubicBezTo>
                  <a:pt x="2468953" y="8136"/>
                  <a:pt x="2501857" y="631"/>
                  <a:pt x="2457408" y="54"/>
                </a:cubicBezTo>
                <a:cubicBezTo>
                  <a:pt x="2412957" y="-523"/>
                  <a:pt x="1860508" y="-523"/>
                  <a:pt x="1816636" y="54"/>
                </a:cubicBezTo>
                <a:cubicBezTo>
                  <a:pt x="1772762" y="631"/>
                  <a:pt x="1812593" y="8136"/>
                  <a:pt x="1799317" y="8713"/>
                </a:cubicBezTo>
                <a:cubicBezTo>
                  <a:pt x="1786039" y="9290"/>
                  <a:pt x="1630754" y="8136"/>
                  <a:pt x="1617477" y="8713"/>
                </a:cubicBezTo>
                <a:cubicBezTo>
                  <a:pt x="1604200" y="9290"/>
                  <a:pt x="1607662" y="16794"/>
                  <a:pt x="1600158" y="17372"/>
                </a:cubicBezTo>
                <a:cubicBezTo>
                  <a:pt x="1592653" y="17949"/>
                  <a:pt x="1511835" y="16795"/>
                  <a:pt x="1504908" y="17372"/>
                </a:cubicBezTo>
                <a:cubicBezTo>
                  <a:pt x="1497979" y="17949"/>
                  <a:pt x="1498558" y="25454"/>
                  <a:pt x="1496249" y="26031"/>
                </a:cubicBezTo>
                <a:cubicBezTo>
                  <a:pt x="1493940" y="26608"/>
                  <a:pt x="1473158" y="25453"/>
                  <a:pt x="1470272" y="26031"/>
                </a:cubicBezTo>
                <a:cubicBezTo>
                  <a:pt x="1467385" y="26608"/>
                  <a:pt x="1457571" y="34113"/>
                  <a:pt x="1452953" y="34690"/>
                </a:cubicBezTo>
                <a:cubicBezTo>
                  <a:pt x="1448335" y="35267"/>
                  <a:pt x="1406772" y="34113"/>
                  <a:pt x="1400999" y="34690"/>
                </a:cubicBezTo>
                <a:cubicBezTo>
                  <a:pt x="1395227" y="35267"/>
                  <a:pt x="1370403" y="42194"/>
                  <a:pt x="1366363" y="43349"/>
                </a:cubicBezTo>
                <a:cubicBezTo>
                  <a:pt x="1362322" y="44504"/>
                  <a:pt x="1343271" y="51431"/>
                  <a:pt x="1340386" y="52008"/>
                </a:cubicBezTo>
                <a:cubicBezTo>
                  <a:pt x="1337499" y="52585"/>
                  <a:pt x="1325375" y="51431"/>
                  <a:pt x="1323067" y="52008"/>
                </a:cubicBezTo>
                <a:cubicBezTo>
                  <a:pt x="1320757" y="52585"/>
                  <a:pt x="1309213" y="60090"/>
                  <a:pt x="1305749" y="60667"/>
                </a:cubicBezTo>
                <a:cubicBezTo>
                  <a:pt x="1302285" y="61244"/>
                  <a:pt x="1273999" y="60090"/>
                  <a:pt x="1271113" y="60667"/>
                </a:cubicBezTo>
                <a:cubicBezTo>
                  <a:pt x="1268226" y="61244"/>
                  <a:pt x="1264762" y="68749"/>
                  <a:pt x="1262453" y="69326"/>
                </a:cubicBezTo>
                <a:cubicBezTo>
                  <a:pt x="1260143" y="69904"/>
                  <a:pt x="1239941" y="68749"/>
                  <a:pt x="1236477" y="69326"/>
                </a:cubicBezTo>
                <a:cubicBezTo>
                  <a:pt x="1233013" y="69904"/>
                  <a:pt x="1216272" y="77408"/>
                  <a:pt x="1210499" y="77985"/>
                </a:cubicBezTo>
                <a:cubicBezTo>
                  <a:pt x="1204726" y="78563"/>
                  <a:pt x="1155658" y="76831"/>
                  <a:pt x="1149886" y="77985"/>
                </a:cubicBezTo>
                <a:cubicBezTo>
                  <a:pt x="1144112" y="79140"/>
                  <a:pt x="1127371" y="93572"/>
                  <a:pt x="1123908" y="95304"/>
                </a:cubicBezTo>
                <a:cubicBezTo>
                  <a:pt x="1120443" y="97035"/>
                  <a:pt x="1101395" y="102808"/>
                  <a:pt x="1097931" y="103963"/>
                </a:cubicBezTo>
                <a:cubicBezTo>
                  <a:pt x="1094467" y="105117"/>
                  <a:pt x="1076571" y="112045"/>
                  <a:pt x="1071954" y="112622"/>
                </a:cubicBezTo>
                <a:cubicBezTo>
                  <a:pt x="1067335" y="113199"/>
                  <a:pt x="1032121" y="111467"/>
                  <a:pt x="1028658" y="112622"/>
                </a:cubicBezTo>
                <a:cubicBezTo>
                  <a:pt x="1025193" y="113776"/>
                  <a:pt x="1022307" y="128208"/>
                  <a:pt x="1019999" y="129940"/>
                </a:cubicBezTo>
                <a:cubicBezTo>
                  <a:pt x="1017689" y="131672"/>
                  <a:pt x="996331" y="138022"/>
                  <a:pt x="994022" y="138599"/>
                </a:cubicBezTo>
                <a:cubicBezTo>
                  <a:pt x="991712" y="139176"/>
                  <a:pt x="987094" y="138022"/>
                  <a:pt x="985363" y="138599"/>
                </a:cubicBezTo>
                <a:cubicBezTo>
                  <a:pt x="983630" y="139176"/>
                  <a:pt x="969776" y="146681"/>
                  <a:pt x="968045" y="147258"/>
                </a:cubicBezTo>
                <a:cubicBezTo>
                  <a:pt x="966312" y="147835"/>
                  <a:pt x="961117" y="146104"/>
                  <a:pt x="959386" y="147258"/>
                </a:cubicBezTo>
                <a:cubicBezTo>
                  <a:pt x="957653" y="148413"/>
                  <a:pt x="944377" y="162845"/>
                  <a:pt x="942068" y="164576"/>
                </a:cubicBezTo>
                <a:cubicBezTo>
                  <a:pt x="939758" y="166308"/>
                  <a:pt x="927058" y="172658"/>
                  <a:pt x="924750" y="173236"/>
                </a:cubicBezTo>
                <a:cubicBezTo>
                  <a:pt x="922440" y="173813"/>
                  <a:pt x="909163" y="172658"/>
                  <a:pt x="907431" y="173236"/>
                </a:cubicBezTo>
                <a:cubicBezTo>
                  <a:pt x="905699" y="173813"/>
                  <a:pt x="899926" y="180740"/>
                  <a:pt x="898772" y="181894"/>
                </a:cubicBezTo>
                <a:cubicBezTo>
                  <a:pt x="897617" y="183049"/>
                  <a:pt x="891267" y="189399"/>
                  <a:pt x="890113" y="190554"/>
                </a:cubicBezTo>
                <a:cubicBezTo>
                  <a:pt x="888958" y="191708"/>
                  <a:pt x="883185" y="198058"/>
                  <a:pt x="881454" y="199213"/>
                </a:cubicBezTo>
                <a:cubicBezTo>
                  <a:pt x="879721" y="200367"/>
                  <a:pt x="865867" y="206717"/>
                  <a:pt x="864136" y="207872"/>
                </a:cubicBezTo>
                <a:cubicBezTo>
                  <a:pt x="862403" y="209026"/>
                  <a:pt x="857785" y="215376"/>
                  <a:pt x="855476" y="216531"/>
                </a:cubicBezTo>
                <a:cubicBezTo>
                  <a:pt x="853167" y="217685"/>
                  <a:pt x="831809" y="224035"/>
                  <a:pt x="829500" y="225190"/>
                </a:cubicBezTo>
                <a:cubicBezTo>
                  <a:pt x="827190" y="226345"/>
                  <a:pt x="822571" y="233272"/>
                  <a:pt x="820840" y="233849"/>
                </a:cubicBezTo>
                <a:cubicBezTo>
                  <a:pt x="819108" y="234426"/>
                  <a:pt x="805253" y="233272"/>
                  <a:pt x="803522" y="233849"/>
                </a:cubicBezTo>
                <a:cubicBezTo>
                  <a:pt x="801790" y="234426"/>
                  <a:pt x="796017" y="241931"/>
                  <a:pt x="794863" y="242508"/>
                </a:cubicBezTo>
                <a:cubicBezTo>
                  <a:pt x="793708" y="243085"/>
                  <a:pt x="787358" y="241931"/>
                  <a:pt x="786204" y="242508"/>
                </a:cubicBezTo>
                <a:cubicBezTo>
                  <a:pt x="785049" y="243086"/>
                  <a:pt x="778699" y="250590"/>
                  <a:pt x="777545" y="251167"/>
                </a:cubicBezTo>
                <a:cubicBezTo>
                  <a:pt x="776390" y="251744"/>
                  <a:pt x="770617" y="250590"/>
                  <a:pt x="768886" y="251167"/>
                </a:cubicBezTo>
                <a:cubicBezTo>
                  <a:pt x="767154" y="251744"/>
                  <a:pt x="753300" y="258671"/>
                  <a:pt x="751568" y="259826"/>
                </a:cubicBezTo>
                <a:cubicBezTo>
                  <a:pt x="749836" y="260981"/>
                  <a:pt x="744640" y="267331"/>
                  <a:pt x="742908" y="268485"/>
                </a:cubicBezTo>
                <a:cubicBezTo>
                  <a:pt x="741176" y="269640"/>
                  <a:pt x="727321" y="275990"/>
                  <a:pt x="725590" y="277145"/>
                </a:cubicBezTo>
                <a:cubicBezTo>
                  <a:pt x="723858" y="278299"/>
                  <a:pt x="718663" y="285226"/>
                  <a:pt x="716931" y="285804"/>
                </a:cubicBezTo>
                <a:cubicBezTo>
                  <a:pt x="715199" y="286381"/>
                  <a:pt x="701921" y="284649"/>
                  <a:pt x="699613" y="285804"/>
                </a:cubicBezTo>
                <a:cubicBezTo>
                  <a:pt x="697303" y="286958"/>
                  <a:pt x="684026" y="301390"/>
                  <a:pt x="682295" y="303122"/>
                </a:cubicBezTo>
                <a:cubicBezTo>
                  <a:pt x="680562" y="304854"/>
                  <a:pt x="674790" y="311204"/>
                  <a:pt x="673636" y="311781"/>
                </a:cubicBezTo>
                <a:cubicBezTo>
                  <a:pt x="672481" y="312358"/>
                  <a:pt x="666130" y="311203"/>
                  <a:pt x="664976" y="311781"/>
                </a:cubicBezTo>
                <a:cubicBezTo>
                  <a:pt x="663821" y="312358"/>
                  <a:pt x="657472" y="319285"/>
                  <a:pt x="656318" y="320440"/>
                </a:cubicBezTo>
                <a:cubicBezTo>
                  <a:pt x="655163" y="321595"/>
                  <a:pt x="648812" y="327944"/>
                  <a:pt x="647658" y="329099"/>
                </a:cubicBezTo>
                <a:cubicBezTo>
                  <a:pt x="646503" y="330254"/>
                  <a:pt x="640731" y="337181"/>
                  <a:pt x="639000" y="337758"/>
                </a:cubicBezTo>
                <a:cubicBezTo>
                  <a:pt x="637268" y="338335"/>
                  <a:pt x="623413" y="337181"/>
                  <a:pt x="621681" y="337758"/>
                </a:cubicBezTo>
                <a:cubicBezTo>
                  <a:pt x="619949" y="338335"/>
                  <a:pt x="614176" y="345263"/>
                  <a:pt x="613022" y="346417"/>
                </a:cubicBezTo>
                <a:cubicBezTo>
                  <a:pt x="611867" y="347572"/>
                  <a:pt x="606094" y="353344"/>
                  <a:pt x="604363" y="355076"/>
                </a:cubicBezTo>
                <a:cubicBezTo>
                  <a:pt x="602630" y="356808"/>
                  <a:pt x="589353" y="370663"/>
                  <a:pt x="587045" y="372395"/>
                </a:cubicBezTo>
                <a:cubicBezTo>
                  <a:pt x="584735" y="374126"/>
                  <a:pt x="572035" y="379322"/>
                  <a:pt x="569726" y="381054"/>
                </a:cubicBezTo>
                <a:cubicBezTo>
                  <a:pt x="567417" y="382785"/>
                  <a:pt x="554717" y="396640"/>
                  <a:pt x="552408" y="398372"/>
                </a:cubicBezTo>
                <a:cubicBezTo>
                  <a:pt x="550099" y="400104"/>
                  <a:pt x="537399" y="405876"/>
                  <a:pt x="535090" y="407031"/>
                </a:cubicBezTo>
                <a:cubicBezTo>
                  <a:pt x="532780" y="408185"/>
                  <a:pt x="520081" y="415113"/>
                  <a:pt x="517772" y="415690"/>
                </a:cubicBezTo>
                <a:cubicBezTo>
                  <a:pt x="515463" y="416267"/>
                  <a:pt x="502185" y="414535"/>
                  <a:pt x="500454" y="415690"/>
                </a:cubicBezTo>
                <a:cubicBezTo>
                  <a:pt x="498722" y="416845"/>
                  <a:pt x="493526" y="431276"/>
                  <a:pt x="491795" y="433008"/>
                </a:cubicBezTo>
                <a:cubicBezTo>
                  <a:pt x="490062" y="434740"/>
                  <a:pt x="476208" y="440513"/>
                  <a:pt x="474476" y="441667"/>
                </a:cubicBezTo>
                <a:cubicBezTo>
                  <a:pt x="472744" y="442822"/>
                  <a:pt x="466972" y="449172"/>
                  <a:pt x="465818" y="450326"/>
                </a:cubicBezTo>
                <a:cubicBezTo>
                  <a:pt x="464663" y="451481"/>
                  <a:pt x="458890" y="457830"/>
                  <a:pt x="457158" y="458985"/>
                </a:cubicBezTo>
                <a:cubicBezTo>
                  <a:pt x="455426" y="460140"/>
                  <a:pt x="440994" y="466490"/>
                  <a:pt x="439840" y="467645"/>
                </a:cubicBezTo>
                <a:cubicBezTo>
                  <a:pt x="438685" y="468799"/>
                  <a:pt x="440994" y="475149"/>
                  <a:pt x="439840" y="476304"/>
                </a:cubicBezTo>
                <a:cubicBezTo>
                  <a:pt x="438685" y="477458"/>
                  <a:pt x="424831" y="483808"/>
                  <a:pt x="422522" y="484963"/>
                </a:cubicBezTo>
                <a:cubicBezTo>
                  <a:pt x="420212" y="486117"/>
                  <a:pt x="406935" y="492467"/>
                  <a:pt x="405204" y="493622"/>
                </a:cubicBezTo>
                <a:cubicBezTo>
                  <a:pt x="403471" y="494776"/>
                  <a:pt x="398276" y="501126"/>
                  <a:pt x="396545" y="502281"/>
                </a:cubicBezTo>
                <a:cubicBezTo>
                  <a:pt x="394812" y="503435"/>
                  <a:pt x="380958" y="509786"/>
                  <a:pt x="379226" y="510940"/>
                </a:cubicBezTo>
                <a:cubicBezTo>
                  <a:pt x="377495" y="512095"/>
                  <a:pt x="371145" y="518445"/>
                  <a:pt x="370568" y="519599"/>
                </a:cubicBezTo>
                <a:cubicBezTo>
                  <a:pt x="369991" y="520753"/>
                  <a:pt x="371145" y="527103"/>
                  <a:pt x="370568" y="528258"/>
                </a:cubicBezTo>
                <a:cubicBezTo>
                  <a:pt x="369990" y="529413"/>
                  <a:pt x="363062" y="535762"/>
                  <a:pt x="361908" y="536917"/>
                </a:cubicBezTo>
                <a:cubicBezTo>
                  <a:pt x="360753" y="538072"/>
                  <a:pt x="354404" y="544422"/>
                  <a:pt x="353250" y="545577"/>
                </a:cubicBezTo>
                <a:cubicBezTo>
                  <a:pt x="352096" y="546731"/>
                  <a:pt x="345744" y="553081"/>
                  <a:pt x="344590" y="554236"/>
                </a:cubicBezTo>
                <a:cubicBezTo>
                  <a:pt x="343435" y="555390"/>
                  <a:pt x="337663" y="561740"/>
                  <a:pt x="335931" y="562895"/>
                </a:cubicBezTo>
                <a:cubicBezTo>
                  <a:pt x="334199" y="564049"/>
                  <a:pt x="319767" y="569822"/>
                  <a:pt x="318613" y="571554"/>
                </a:cubicBezTo>
                <a:cubicBezTo>
                  <a:pt x="317458" y="573286"/>
                  <a:pt x="319767" y="587140"/>
                  <a:pt x="318613" y="588872"/>
                </a:cubicBezTo>
                <a:cubicBezTo>
                  <a:pt x="317458" y="590604"/>
                  <a:pt x="302449" y="596376"/>
                  <a:pt x="301295" y="597531"/>
                </a:cubicBezTo>
                <a:cubicBezTo>
                  <a:pt x="300139" y="598685"/>
                  <a:pt x="301871" y="605035"/>
                  <a:pt x="301295" y="606190"/>
                </a:cubicBezTo>
                <a:cubicBezTo>
                  <a:pt x="300717" y="607344"/>
                  <a:pt x="293790" y="613694"/>
                  <a:pt x="292636" y="614849"/>
                </a:cubicBezTo>
                <a:cubicBezTo>
                  <a:pt x="291481" y="616003"/>
                  <a:pt x="284553" y="622353"/>
                  <a:pt x="283976" y="623508"/>
                </a:cubicBezTo>
                <a:cubicBezTo>
                  <a:pt x="283399" y="624662"/>
                  <a:pt x="285130" y="631012"/>
                  <a:pt x="283976" y="632167"/>
                </a:cubicBezTo>
                <a:cubicBezTo>
                  <a:pt x="282821" y="633321"/>
                  <a:pt x="268390" y="640249"/>
                  <a:pt x="266658" y="640827"/>
                </a:cubicBezTo>
                <a:cubicBezTo>
                  <a:pt x="264926" y="641404"/>
                  <a:pt x="259154" y="640249"/>
                  <a:pt x="258000" y="640827"/>
                </a:cubicBezTo>
                <a:cubicBezTo>
                  <a:pt x="256844" y="641404"/>
                  <a:pt x="250494" y="648331"/>
                  <a:pt x="249340" y="649486"/>
                </a:cubicBezTo>
                <a:cubicBezTo>
                  <a:pt x="248185" y="650640"/>
                  <a:pt x="241835" y="657567"/>
                  <a:pt x="240681" y="658145"/>
                </a:cubicBezTo>
                <a:cubicBezTo>
                  <a:pt x="239526" y="658722"/>
                  <a:pt x="233176" y="657567"/>
                  <a:pt x="232022" y="658145"/>
                </a:cubicBezTo>
                <a:cubicBezTo>
                  <a:pt x="230867" y="658722"/>
                  <a:pt x="224517" y="665072"/>
                  <a:pt x="223363" y="666804"/>
                </a:cubicBezTo>
                <a:cubicBezTo>
                  <a:pt x="222208" y="668536"/>
                  <a:pt x="216435" y="682967"/>
                  <a:pt x="214704" y="684122"/>
                </a:cubicBezTo>
                <a:cubicBezTo>
                  <a:pt x="212972" y="685276"/>
                  <a:pt x="199117" y="683544"/>
                  <a:pt x="197386" y="684122"/>
                </a:cubicBezTo>
                <a:cubicBezTo>
                  <a:pt x="195654" y="684699"/>
                  <a:pt x="189881" y="691049"/>
                  <a:pt x="188726" y="692781"/>
                </a:cubicBezTo>
                <a:cubicBezTo>
                  <a:pt x="187572" y="694512"/>
                  <a:pt x="181222" y="708944"/>
                  <a:pt x="180068" y="710099"/>
                </a:cubicBezTo>
                <a:cubicBezTo>
                  <a:pt x="178913" y="711253"/>
                  <a:pt x="172563" y="709521"/>
                  <a:pt x="171408" y="710099"/>
                </a:cubicBezTo>
                <a:cubicBezTo>
                  <a:pt x="170253" y="710676"/>
                  <a:pt x="163904" y="718181"/>
                  <a:pt x="162750" y="718758"/>
                </a:cubicBezTo>
                <a:cubicBezTo>
                  <a:pt x="161595" y="719335"/>
                  <a:pt x="155244" y="717604"/>
                  <a:pt x="154090" y="718758"/>
                </a:cubicBezTo>
                <a:cubicBezTo>
                  <a:pt x="152936" y="719912"/>
                  <a:pt x="146586" y="734922"/>
                  <a:pt x="145431" y="736077"/>
                </a:cubicBezTo>
                <a:cubicBezTo>
                  <a:pt x="144277" y="737231"/>
                  <a:pt x="137926" y="734922"/>
                  <a:pt x="136772" y="736077"/>
                </a:cubicBezTo>
                <a:cubicBezTo>
                  <a:pt x="135617" y="737231"/>
                  <a:pt x="129267" y="751663"/>
                  <a:pt x="128113" y="753395"/>
                </a:cubicBezTo>
                <a:cubicBezTo>
                  <a:pt x="126958" y="755126"/>
                  <a:pt x="120608" y="760899"/>
                  <a:pt x="119454" y="762054"/>
                </a:cubicBezTo>
                <a:cubicBezTo>
                  <a:pt x="118299" y="763208"/>
                  <a:pt x="112526" y="769558"/>
                  <a:pt x="110795" y="770713"/>
                </a:cubicBezTo>
                <a:cubicBezTo>
                  <a:pt x="109062" y="771867"/>
                  <a:pt x="95208" y="778217"/>
                  <a:pt x="93476" y="779372"/>
                </a:cubicBezTo>
                <a:cubicBezTo>
                  <a:pt x="91745" y="780526"/>
                  <a:pt x="85972" y="786876"/>
                  <a:pt x="84818" y="788031"/>
                </a:cubicBezTo>
                <a:cubicBezTo>
                  <a:pt x="83663" y="789185"/>
                  <a:pt x="77312" y="795535"/>
                  <a:pt x="76158" y="796690"/>
                </a:cubicBezTo>
                <a:cubicBezTo>
                  <a:pt x="75004" y="797844"/>
                  <a:pt x="68077" y="803617"/>
                  <a:pt x="67500" y="805349"/>
                </a:cubicBezTo>
                <a:cubicBezTo>
                  <a:pt x="66923" y="807081"/>
                  <a:pt x="68077" y="820935"/>
                  <a:pt x="67500" y="822667"/>
                </a:cubicBezTo>
                <a:cubicBezTo>
                  <a:pt x="66923" y="824399"/>
                  <a:pt x="59417" y="830172"/>
                  <a:pt x="58840" y="831327"/>
                </a:cubicBezTo>
                <a:cubicBezTo>
                  <a:pt x="58263" y="832481"/>
                  <a:pt x="59417" y="838831"/>
                  <a:pt x="58840" y="839986"/>
                </a:cubicBezTo>
                <a:cubicBezTo>
                  <a:pt x="58263" y="841140"/>
                  <a:pt x="50758" y="846912"/>
                  <a:pt x="50181" y="848645"/>
                </a:cubicBezTo>
                <a:cubicBezTo>
                  <a:pt x="49604" y="850376"/>
                  <a:pt x="50758" y="864231"/>
                  <a:pt x="50181" y="865963"/>
                </a:cubicBezTo>
                <a:cubicBezTo>
                  <a:pt x="49604" y="867694"/>
                  <a:pt x="42099" y="873467"/>
                  <a:pt x="41522" y="874622"/>
                </a:cubicBezTo>
                <a:cubicBezTo>
                  <a:pt x="40944" y="875776"/>
                  <a:pt x="42099" y="881549"/>
                  <a:pt x="41522" y="883281"/>
                </a:cubicBezTo>
                <a:cubicBezTo>
                  <a:pt x="40944" y="885012"/>
                  <a:pt x="33439" y="897135"/>
                  <a:pt x="32863" y="900599"/>
                </a:cubicBezTo>
                <a:cubicBezTo>
                  <a:pt x="32285" y="904062"/>
                  <a:pt x="33439" y="932349"/>
                  <a:pt x="32863" y="935236"/>
                </a:cubicBezTo>
                <a:cubicBezTo>
                  <a:pt x="32285" y="938122"/>
                  <a:pt x="25358" y="942740"/>
                  <a:pt x="24204" y="943895"/>
                </a:cubicBezTo>
                <a:cubicBezTo>
                  <a:pt x="23049" y="945049"/>
                  <a:pt x="16699" y="950245"/>
                  <a:pt x="15545" y="952554"/>
                </a:cubicBezTo>
                <a:cubicBezTo>
                  <a:pt x="14390" y="954863"/>
                  <a:pt x="7463" y="976221"/>
                  <a:pt x="6886" y="978531"/>
                </a:cubicBezTo>
                <a:cubicBezTo>
                  <a:pt x="6308" y="980840"/>
                  <a:pt x="7463" y="986035"/>
                  <a:pt x="6886" y="987190"/>
                </a:cubicBezTo>
                <a:cubicBezTo>
                  <a:pt x="6308" y="988344"/>
                  <a:pt x="-1197" y="995272"/>
                  <a:pt x="-1773" y="995849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7234836" y="3066042"/>
            <a:ext cx="390638" cy="25378"/>
          </a:xfrm>
          <a:custGeom>
            <a:avLst/>
            <a:gdLst>
              <a:gd name="connsiteX0" fmla="*/ -4495 w 390638"/>
              <a:gd name="connsiteY0" fmla="*/ 25252 h 25378"/>
              <a:gd name="connsiteX1" fmla="*/ 64777 w 390638"/>
              <a:gd name="connsiteY1" fmla="*/ 16593 h 25378"/>
              <a:gd name="connsiteX2" fmla="*/ 350527 w 390638"/>
              <a:gd name="connsiteY2" fmla="*/ 16593 h 25378"/>
              <a:gd name="connsiteX3" fmla="*/ 367846 w 390638"/>
              <a:gd name="connsiteY3" fmla="*/ 7934 h 25378"/>
              <a:gd name="connsiteX4" fmla="*/ 393823 w 390638"/>
              <a:gd name="connsiteY4" fmla="*/ -724 h 2537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638" h="25378">
                <a:moveTo>
                  <a:pt x="-4495" y="25252"/>
                </a:moveTo>
                <a:cubicBezTo>
                  <a:pt x="122" y="24675"/>
                  <a:pt x="41108" y="17170"/>
                  <a:pt x="64777" y="16593"/>
                </a:cubicBezTo>
                <a:cubicBezTo>
                  <a:pt x="88444" y="16016"/>
                  <a:pt x="330322" y="17170"/>
                  <a:pt x="350527" y="16593"/>
                </a:cubicBezTo>
                <a:cubicBezTo>
                  <a:pt x="370732" y="16016"/>
                  <a:pt x="364959" y="9088"/>
                  <a:pt x="367846" y="7934"/>
                </a:cubicBezTo>
                <a:cubicBezTo>
                  <a:pt x="370732" y="6779"/>
                  <a:pt x="392090" y="-147"/>
                  <a:pt x="393823" y="-724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/>
        </p:nvSpPr>
        <p:spPr>
          <a:xfrm>
            <a:off x="3906970" y="121227"/>
            <a:ext cx="4608366" cy="1083108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p>
            <a:pPr lvl="0" algn="l" defTabSz="91440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4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시나리오 검증</a:t>
            </a:r>
            <a:r>
              <a:rPr xmlns:mc="http://schemas.openxmlformats.org/markup-compatibility/2006" xmlns:hp="http://schemas.haansoft.com/office/presentation/8.0" lang="en-US" altLang="ko-KR" sz="44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xmlns:mc="http://schemas.openxmlformats.org/markup-compatibility/2006" xmlns:hp="http://schemas.haansoft.com/office/presentation/8.0" lang="ko-KR" altLang="en-US" sz="44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r>
              <a:rPr xmlns:mc="http://schemas.openxmlformats.org/markup-compatibility/2006" xmlns:hp="http://schemas.haansoft.com/office/presentation/8.0" lang="en-US" altLang="ko-KR" sz="44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xmlns:mc="http://schemas.openxmlformats.org/markup-compatibility/2006" xmlns:hp="http://schemas.haansoft.com/office/presentation/8.0" lang="en-US" altLang="ko-KR" sz="4400" b="0" i="0" kern="1200" spc="5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"/>
          <p:cNvSpPr/>
          <p:nvPr/>
        </p:nvSpPr>
        <p:spPr>
          <a:xfrm>
            <a:off x="4580994" y="2593588"/>
            <a:ext cx="336524" cy="212756"/>
          </a:xfrm>
          <a:custGeom>
            <a:avLst/>
            <a:gdLst>
              <a:gd name="connsiteX0" fmla="*/ -335 w 336524"/>
              <a:gd name="connsiteY0" fmla="*/ -4520 h 212756"/>
              <a:gd name="connsiteX1" fmla="*/ 8324 w 336524"/>
              <a:gd name="connsiteY1" fmla="*/ 38775 h 212756"/>
              <a:gd name="connsiteX2" fmla="*/ 16983 w 336524"/>
              <a:gd name="connsiteY2" fmla="*/ 47434 h 212756"/>
              <a:gd name="connsiteX3" fmla="*/ 25642 w 336524"/>
              <a:gd name="connsiteY3" fmla="*/ 73411 h 212756"/>
              <a:gd name="connsiteX4" fmla="*/ 34301 w 336524"/>
              <a:gd name="connsiteY4" fmla="*/ 108047 h 212756"/>
              <a:gd name="connsiteX5" fmla="*/ 42960 w 336524"/>
              <a:gd name="connsiteY5" fmla="*/ 151342 h 212756"/>
              <a:gd name="connsiteX6" fmla="*/ 42960 w 336524"/>
              <a:gd name="connsiteY6" fmla="*/ 168661 h 212756"/>
              <a:gd name="connsiteX7" fmla="*/ 51619 w 336524"/>
              <a:gd name="connsiteY7" fmla="*/ 185979 h 212756"/>
              <a:gd name="connsiteX8" fmla="*/ 77597 w 336524"/>
              <a:gd name="connsiteY8" fmla="*/ 194638 h 212756"/>
              <a:gd name="connsiteX9" fmla="*/ 86256 w 336524"/>
              <a:gd name="connsiteY9" fmla="*/ 211957 h 212756"/>
              <a:gd name="connsiteX10" fmla="*/ 94915 w 336524"/>
              <a:gd name="connsiteY10" fmla="*/ 211957 h 212756"/>
              <a:gd name="connsiteX11" fmla="*/ 112233 w 336524"/>
              <a:gd name="connsiteY11" fmla="*/ 203298 h 212756"/>
              <a:gd name="connsiteX12" fmla="*/ 129551 w 336524"/>
              <a:gd name="connsiteY12" fmla="*/ 203298 h 212756"/>
              <a:gd name="connsiteX13" fmla="*/ 138210 w 336524"/>
              <a:gd name="connsiteY13" fmla="*/ 194638 h 212756"/>
              <a:gd name="connsiteX14" fmla="*/ 155529 w 336524"/>
              <a:gd name="connsiteY14" fmla="*/ 194638 h 212756"/>
              <a:gd name="connsiteX15" fmla="*/ 164187 w 336524"/>
              <a:gd name="connsiteY15" fmla="*/ 185979 h 212756"/>
              <a:gd name="connsiteX16" fmla="*/ 181506 w 336524"/>
              <a:gd name="connsiteY16" fmla="*/ 177320 h 212756"/>
              <a:gd name="connsiteX17" fmla="*/ 233459 w 336524"/>
              <a:gd name="connsiteY17" fmla="*/ 168661 h 212756"/>
              <a:gd name="connsiteX18" fmla="*/ 242119 w 336524"/>
              <a:gd name="connsiteY18" fmla="*/ 168661 h 212756"/>
              <a:gd name="connsiteX19" fmla="*/ 250779 w 336524"/>
              <a:gd name="connsiteY19" fmla="*/ 151342 h 212756"/>
              <a:gd name="connsiteX20" fmla="*/ 294074 w 336524"/>
              <a:gd name="connsiteY20" fmla="*/ 151342 h 212756"/>
              <a:gd name="connsiteX21" fmla="*/ 311392 w 336524"/>
              <a:gd name="connsiteY21" fmla="*/ 142684 h 212756"/>
              <a:gd name="connsiteX22" fmla="*/ 328710 w 336524"/>
              <a:gd name="connsiteY22" fmla="*/ 142684 h 212756"/>
              <a:gd name="connsiteX23" fmla="*/ 337368 w 336524"/>
              <a:gd name="connsiteY23" fmla="*/ 134025 h 21275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36524" h="212756">
                <a:moveTo>
                  <a:pt x="-335" y="-4520"/>
                </a:moveTo>
                <a:cubicBezTo>
                  <a:pt x="242" y="-1634"/>
                  <a:pt x="7169" y="35311"/>
                  <a:pt x="8324" y="38775"/>
                </a:cubicBezTo>
                <a:cubicBezTo>
                  <a:pt x="9478" y="42238"/>
                  <a:pt x="15827" y="45124"/>
                  <a:pt x="16983" y="47434"/>
                </a:cubicBezTo>
                <a:cubicBezTo>
                  <a:pt x="18137" y="49743"/>
                  <a:pt x="24487" y="69370"/>
                  <a:pt x="25642" y="73411"/>
                </a:cubicBezTo>
                <a:cubicBezTo>
                  <a:pt x="26796" y="77452"/>
                  <a:pt x="33146" y="102852"/>
                  <a:pt x="34301" y="108047"/>
                </a:cubicBezTo>
                <a:cubicBezTo>
                  <a:pt x="35456" y="113242"/>
                  <a:pt x="42382" y="147301"/>
                  <a:pt x="42960" y="151342"/>
                </a:cubicBezTo>
                <a:cubicBezTo>
                  <a:pt x="43537" y="155383"/>
                  <a:pt x="42382" y="166351"/>
                  <a:pt x="42960" y="168661"/>
                </a:cubicBezTo>
                <a:cubicBezTo>
                  <a:pt x="43537" y="170970"/>
                  <a:pt x="49310" y="184247"/>
                  <a:pt x="51619" y="185979"/>
                </a:cubicBezTo>
                <a:cubicBezTo>
                  <a:pt x="53928" y="187711"/>
                  <a:pt x="75287" y="192906"/>
                  <a:pt x="77597" y="194638"/>
                </a:cubicBezTo>
                <a:cubicBezTo>
                  <a:pt x="79905" y="196370"/>
                  <a:pt x="85101" y="210802"/>
                  <a:pt x="86256" y="211957"/>
                </a:cubicBezTo>
                <a:cubicBezTo>
                  <a:pt x="87410" y="213111"/>
                  <a:pt x="93183" y="212534"/>
                  <a:pt x="94915" y="211957"/>
                </a:cubicBezTo>
                <a:cubicBezTo>
                  <a:pt x="96646" y="211379"/>
                  <a:pt x="109923" y="203875"/>
                  <a:pt x="112233" y="203298"/>
                </a:cubicBezTo>
                <a:cubicBezTo>
                  <a:pt x="114541" y="202720"/>
                  <a:pt x="127819" y="203875"/>
                  <a:pt x="129551" y="203298"/>
                </a:cubicBezTo>
                <a:cubicBezTo>
                  <a:pt x="131283" y="202720"/>
                  <a:pt x="136478" y="195215"/>
                  <a:pt x="138210" y="194638"/>
                </a:cubicBezTo>
                <a:cubicBezTo>
                  <a:pt x="139942" y="194061"/>
                  <a:pt x="153796" y="195215"/>
                  <a:pt x="155529" y="194638"/>
                </a:cubicBezTo>
                <a:cubicBezTo>
                  <a:pt x="157260" y="194061"/>
                  <a:pt x="162455" y="187134"/>
                  <a:pt x="164187" y="185979"/>
                </a:cubicBezTo>
                <a:cubicBezTo>
                  <a:pt x="165919" y="184824"/>
                  <a:pt x="176887" y="178474"/>
                  <a:pt x="181506" y="177320"/>
                </a:cubicBezTo>
                <a:cubicBezTo>
                  <a:pt x="186124" y="176165"/>
                  <a:pt x="229418" y="169238"/>
                  <a:pt x="233459" y="168661"/>
                </a:cubicBezTo>
                <a:cubicBezTo>
                  <a:pt x="237500" y="168083"/>
                  <a:pt x="240964" y="169815"/>
                  <a:pt x="242119" y="168661"/>
                </a:cubicBezTo>
                <a:cubicBezTo>
                  <a:pt x="243274" y="167506"/>
                  <a:pt x="247315" y="152497"/>
                  <a:pt x="250779" y="151342"/>
                </a:cubicBezTo>
                <a:cubicBezTo>
                  <a:pt x="254242" y="150188"/>
                  <a:pt x="290033" y="151919"/>
                  <a:pt x="294074" y="151342"/>
                </a:cubicBezTo>
                <a:cubicBezTo>
                  <a:pt x="298114" y="150765"/>
                  <a:pt x="309082" y="143261"/>
                  <a:pt x="311392" y="142684"/>
                </a:cubicBezTo>
                <a:cubicBezTo>
                  <a:pt x="313701" y="142106"/>
                  <a:pt x="326977" y="143261"/>
                  <a:pt x="328710" y="142684"/>
                </a:cubicBezTo>
                <a:cubicBezTo>
                  <a:pt x="330441" y="142106"/>
                  <a:pt x="336791" y="134602"/>
                  <a:pt x="337368" y="134025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06970" y="1412490"/>
            <a:ext cx="8058782" cy="535026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8768" y="1662099"/>
            <a:ext cx="3705888" cy="4256088"/>
          </a:xfrm>
        </p:spPr>
        <p:txBody>
          <a:bodyPr>
            <a:noAutofit/>
          </a:bodyPr>
          <a:lstStyle/>
          <a:p>
            <a:pPr marL="514350" indent="-514350">
              <a:spcBef>
                <a:spcPct val="44000"/>
              </a:spcBef>
              <a:buFont typeface="+mj-lt"/>
              <a:buAutoNum type="arabicPeriod" startAt="5"/>
              <a:defRPr lang="ko-KR" altLang="en-US"/>
            </a:pPr>
            <a:endParaRPr lang="ko-KR" altLang="en-US" sz="1900"/>
          </a:p>
          <a:p>
            <a:pPr marL="514350" indent="-514350">
              <a:spcBef>
                <a:spcPct val="30000"/>
              </a:spcBef>
              <a:buNone/>
              <a:defRPr lang="ko-KR" altLang="en-US"/>
            </a:pPr>
            <a:r>
              <a:rPr lang="ko-KR" altLang="en-US" sz="1900"/>
              <a:t>9.    고객센터는 </a:t>
            </a:r>
            <a:r>
              <a:rPr lang="en-US" altLang="ko-KR" sz="1900"/>
              <a:t>'customer'</a:t>
            </a:r>
            <a:r>
              <a:rPr lang="ko-KR" altLang="en-US" sz="1900"/>
              <a:t>를 통해 </a:t>
            </a:r>
            <a:r>
              <a:rPr lang="en-US" altLang="ko-KR" sz="1900"/>
              <a:t>PHONE82</a:t>
            </a:r>
            <a:r>
              <a:rPr lang="ko-KR" altLang="en-US" sz="1900"/>
              <a:t>내의 모든 진행내역의 모니터링을 제공해야 한다.</a:t>
            </a:r>
            <a:endParaRPr lang="ko-KR" altLang="en-US" sz="1900"/>
          </a:p>
          <a:p>
            <a:pPr marL="514350" indent="-514350">
              <a:spcBef>
                <a:spcPct val="30000"/>
              </a:spcBef>
              <a:buFont typeface="+mj-lt"/>
              <a:buAutoNum type="arabicPeriod" startAt="5"/>
              <a:defRPr lang="ko-KR" altLang="en-US"/>
            </a:pPr>
            <a:endParaRPr lang="ko-KR" altLang="en-US" sz="1900">
              <a:solidFill>
                <a:srgbClr val="c00000"/>
              </a:solidFill>
            </a:endParaRPr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  <a:defRPr lang="ko-KR" altLang="en-US"/>
            </a:pPr>
            <a:endParaRPr lang="en-US" altLang="ko-KR"/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  <a:defRPr lang="ko-KR" altLang="en-US"/>
            </a:pPr>
            <a:endParaRPr lang="en-US" altLang="ko-KR"/>
          </a:p>
        </p:txBody>
      </p:sp>
      <p:sp>
        <p:nvSpPr>
          <p:cNvPr id="17" name="제목 1"/>
          <p:cNvSpPr>
            <a:spLocks noGrp="1"/>
          </p:cNvSpPr>
          <p:nvPr/>
        </p:nvSpPr>
        <p:spPr>
          <a:xfrm>
            <a:off x="3906970" y="121227"/>
            <a:ext cx="4608366" cy="1083108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p>
            <a:pPr lvl="0" algn="l" defTabSz="91440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4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시나리오 검증</a:t>
            </a:r>
            <a:r>
              <a:rPr xmlns:mc="http://schemas.openxmlformats.org/markup-compatibility/2006" xmlns:hp="http://schemas.haansoft.com/office/presentation/8.0" lang="en-US" altLang="ko-KR" sz="44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xmlns:mc="http://schemas.openxmlformats.org/markup-compatibility/2006" xmlns:hp="http://schemas.haansoft.com/office/presentation/8.0" lang="ko-KR" altLang="en-US" sz="44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</a:t>
            </a:r>
            <a:r>
              <a:rPr xmlns:mc="http://schemas.openxmlformats.org/markup-compatibility/2006" xmlns:hp="http://schemas.haansoft.com/office/presentation/8.0" lang="en-US" altLang="ko-KR" sz="44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xmlns:mc="http://schemas.openxmlformats.org/markup-compatibility/2006" xmlns:hp="http://schemas.haansoft.com/office/presentation/8.0" lang="en-US" altLang="ko-KR" sz="4400" b="0" i="0" kern="1200" spc="5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"/>
          <p:cNvSpPr/>
          <p:nvPr/>
        </p:nvSpPr>
        <p:spPr>
          <a:xfrm>
            <a:off x="4857372" y="4644859"/>
            <a:ext cx="1516313" cy="1483042"/>
          </a:xfrm>
          <a:custGeom>
            <a:avLst/>
            <a:gdLst>
              <a:gd name="connsiteX0" fmla="*/ 822993 w 1516313"/>
              <a:gd name="connsiteY0" fmla="*/ 1255892 h 1483042"/>
              <a:gd name="connsiteX1" fmla="*/ 580539 w 1516313"/>
              <a:gd name="connsiteY1" fmla="*/ 1255892 h 1483042"/>
              <a:gd name="connsiteX2" fmla="*/ 554561 w 1516313"/>
              <a:gd name="connsiteY2" fmla="*/ 1247234 h 1483042"/>
              <a:gd name="connsiteX3" fmla="*/ 528584 w 1516313"/>
              <a:gd name="connsiteY3" fmla="*/ 1247234 h 1483042"/>
              <a:gd name="connsiteX4" fmla="*/ 502607 w 1516313"/>
              <a:gd name="connsiteY4" fmla="*/ 1229916 h 1483042"/>
              <a:gd name="connsiteX5" fmla="*/ 476629 w 1516313"/>
              <a:gd name="connsiteY5" fmla="*/ 1221256 h 1483042"/>
              <a:gd name="connsiteX6" fmla="*/ 450652 w 1516313"/>
              <a:gd name="connsiteY6" fmla="*/ 1203938 h 1483042"/>
              <a:gd name="connsiteX7" fmla="*/ 424675 w 1516313"/>
              <a:gd name="connsiteY7" fmla="*/ 1203938 h 1483042"/>
              <a:gd name="connsiteX8" fmla="*/ 390039 w 1516313"/>
              <a:gd name="connsiteY8" fmla="*/ 1195279 h 1483042"/>
              <a:gd name="connsiteX9" fmla="*/ 372720 w 1516313"/>
              <a:gd name="connsiteY9" fmla="*/ 1186620 h 1483042"/>
              <a:gd name="connsiteX10" fmla="*/ 346743 w 1516313"/>
              <a:gd name="connsiteY10" fmla="*/ 1160642 h 1483042"/>
              <a:gd name="connsiteX11" fmla="*/ 320767 w 1516313"/>
              <a:gd name="connsiteY11" fmla="*/ 1143324 h 1483042"/>
              <a:gd name="connsiteX12" fmla="*/ 294789 w 1516313"/>
              <a:gd name="connsiteY12" fmla="*/ 1134666 h 1483042"/>
              <a:gd name="connsiteX13" fmla="*/ 286130 w 1516313"/>
              <a:gd name="connsiteY13" fmla="*/ 1126006 h 1483042"/>
              <a:gd name="connsiteX14" fmla="*/ 260152 w 1516313"/>
              <a:gd name="connsiteY14" fmla="*/ 1108688 h 1483042"/>
              <a:gd name="connsiteX15" fmla="*/ 234175 w 1516313"/>
              <a:gd name="connsiteY15" fmla="*/ 1100029 h 1483042"/>
              <a:gd name="connsiteX16" fmla="*/ 208198 w 1516313"/>
              <a:gd name="connsiteY16" fmla="*/ 1082711 h 1483042"/>
              <a:gd name="connsiteX17" fmla="*/ 190880 w 1516313"/>
              <a:gd name="connsiteY17" fmla="*/ 1065392 h 1483042"/>
              <a:gd name="connsiteX18" fmla="*/ 173561 w 1516313"/>
              <a:gd name="connsiteY18" fmla="*/ 1048074 h 1483042"/>
              <a:gd name="connsiteX19" fmla="*/ 156243 w 1516313"/>
              <a:gd name="connsiteY19" fmla="*/ 1039415 h 1483042"/>
              <a:gd name="connsiteX20" fmla="*/ 147584 w 1516313"/>
              <a:gd name="connsiteY20" fmla="*/ 1030756 h 1483042"/>
              <a:gd name="connsiteX21" fmla="*/ 147584 w 1516313"/>
              <a:gd name="connsiteY21" fmla="*/ 1022097 h 1483042"/>
              <a:gd name="connsiteX22" fmla="*/ 138925 w 1516313"/>
              <a:gd name="connsiteY22" fmla="*/ 1013438 h 1483042"/>
              <a:gd name="connsiteX23" fmla="*/ 121607 w 1516313"/>
              <a:gd name="connsiteY23" fmla="*/ 996120 h 1483042"/>
              <a:gd name="connsiteX24" fmla="*/ 112948 w 1516313"/>
              <a:gd name="connsiteY24" fmla="*/ 987461 h 1483042"/>
              <a:gd name="connsiteX25" fmla="*/ 95630 w 1516313"/>
              <a:gd name="connsiteY25" fmla="*/ 961484 h 1483042"/>
              <a:gd name="connsiteX26" fmla="*/ 95630 w 1516313"/>
              <a:gd name="connsiteY26" fmla="*/ 952824 h 1483042"/>
              <a:gd name="connsiteX27" fmla="*/ 69652 w 1516313"/>
              <a:gd name="connsiteY27" fmla="*/ 926847 h 1483042"/>
              <a:gd name="connsiteX28" fmla="*/ 69652 w 1516313"/>
              <a:gd name="connsiteY28" fmla="*/ 909529 h 1483042"/>
              <a:gd name="connsiteX29" fmla="*/ 60993 w 1516313"/>
              <a:gd name="connsiteY29" fmla="*/ 892211 h 1483042"/>
              <a:gd name="connsiteX30" fmla="*/ 52334 w 1516313"/>
              <a:gd name="connsiteY30" fmla="*/ 866234 h 1483042"/>
              <a:gd name="connsiteX31" fmla="*/ 35017 w 1516313"/>
              <a:gd name="connsiteY31" fmla="*/ 857574 h 1483042"/>
              <a:gd name="connsiteX32" fmla="*/ 35017 w 1516313"/>
              <a:gd name="connsiteY32" fmla="*/ 848916 h 1483042"/>
              <a:gd name="connsiteX33" fmla="*/ 26357 w 1516313"/>
              <a:gd name="connsiteY33" fmla="*/ 840256 h 1483042"/>
              <a:gd name="connsiteX34" fmla="*/ 26357 w 1516313"/>
              <a:gd name="connsiteY34" fmla="*/ 814279 h 1483042"/>
              <a:gd name="connsiteX35" fmla="*/ 17698 w 1516313"/>
              <a:gd name="connsiteY35" fmla="*/ 796961 h 1483042"/>
              <a:gd name="connsiteX36" fmla="*/ 17698 w 1516313"/>
              <a:gd name="connsiteY36" fmla="*/ 779643 h 1483042"/>
              <a:gd name="connsiteX37" fmla="*/ 9039 w 1516313"/>
              <a:gd name="connsiteY37" fmla="*/ 753666 h 1483042"/>
              <a:gd name="connsiteX38" fmla="*/ 9039 w 1516313"/>
              <a:gd name="connsiteY38" fmla="*/ 710370 h 1483042"/>
              <a:gd name="connsiteX39" fmla="*/ 380 w 1516313"/>
              <a:gd name="connsiteY39" fmla="*/ 675734 h 1483042"/>
              <a:gd name="connsiteX40" fmla="*/ 380 w 1516313"/>
              <a:gd name="connsiteY40" fmla="*/ 580484 h 1483042"/>
              <a:gd name="connsiteX41" fmla="*/ 9039 w 1516313"/>
              <a:gd name="connsiteY41" fmla="*/ 554506 h 1483042"/>
              <a:gd name="connsiteX42" fmla="*/ 9039 w 1516313"/>
              <a:gd name="connsiteY42" fmla="*/ 502553 h 1483042"/>
              <a:gd name="connsiteX43" fmla="*/ 17698 w 1516313"/>
              <a:gd name="connsiteY43" fmla="*/ 493892 h 1483042"/>
              <a:gd name="connsiteX44" fmla="*/ 17698 w 1516313"/>
              <a:gd name="connsiteY44" fmla="*/ 476574 h 1483042"/>
              <a:gd name="connsiteX45" fmla="*/ 26357 w 1516313"/>
              <a:gd name="connsiteY45" fmla="*/ 467916 h 1483042"/>
              <a:gd name="connsiteX46" fmla="*/ 26357 w 1516313"/>
              <a:gd name="connsiteY46" fmla="*/ 459256 h 1483042"/>
              <a:gd name="connsiteX47" fmla="*/ 35017 w 1516313"/>
              <a:gd name="connsiteY47" fmla="*/ 441938 h 1483042"/>
              <a:gd name="connsiteX48" fmla="*/ 52334 w 1516313"/>
              <a:gd name="connsiteY48" fmla="*/ 433279 h 1483042"/>
              <a:gd name="connsiteX49" fmla="*/ 69652 w 1516313"/>
              <a:gd name="connsiteY49" fmla="*/ 407303 h 1483042"/>
              <a:gd name="connsiteX50" fmla="*/ 78311 w 1516313"/>
              <a:gd name="connsiteY50" fmla="*/ 389984 h 1483042"/>
              <a:gd name="connsiteX51" fmla="*/ 86970 w 1516313"/>
              <a:gd name="connsiteY51" fmla="*/ 389984 h 1483042"/>
              <a:gd name="connsiteX52" fmla="*/ 104289 w 1516313"/>
              <a:gd name="connsiteY52" fmla="*/ 355347 h 1483042"/>
              <a:gd name="connsiteX53" fmla="*/ 121607 w 1516313"/>
              <a:gd name="connsiteY53" fmla="*/ 329370 h 1483042"/>
              <a:gd name="connsiteX54" fmla="*/ 138925 w 1516313"/>
              <a:gd name="connsiteY54" fmla="*/ 303393 h 1483042"/>
              <a:gd name="connsiteX55" fmla="*/ 138925 w 1516313"/>
              <a:gd name="connsiteY55" fmla="*/ 294734 h 1483042"/>
              <a:gd name="connsiteX56" fmla="*/ 156243 w 1516313"/>
              <a:gd name="connsiteY56" fmla="*/ 268756 h 1483042"/>
              <a:gd name="connsiteX57" fmla="*/ 173561 w 1516313"/>
              <a:gd name="connsiteY57" fmla="*/ 251438 h 1483042"/>
              <a:gd name="connsiteX58" fmla="*/ 190880 w 1516313"/>
              <a:gd name="connsiteY58" fmla="*/ 225461 h 1483042"/>
              <a:gd name="connsiteX59" fmla="*/ 208198 w 1516313"/>
              <a:gd name="connsiteY59" fmla="*/ 199484 h 1483042"/>
              <a:gd name="connsiteX60" fmla="*/ 216857 w 1516313"/>
              <a:gd name="connsiteY60" fmla="*/ 199484 h 1483042"/>
              <a:gd name="connsiteX61" fmla="*/ 234175 w 1516313"/>
              <a:gd name="connsiteY61" fmla="*/ 182166 h 1483042"/>
              <a:gd name="connsiteX62" fmla="*/ 251493 w 1516313"/>
              <a:gd name="connsiteY62" fmla="*/ 156188 h 1483042"/>
              <a:gd name="connsiteX63" fmla="*/ 277470 w 1516313"/>
              <a:gd name="connsiteY63" fmla="*/ 138870 h 1483042"/>
              <a:gd name="connsiteX64" fmla="*/ 286130 w 1516313"/>
              <a:gd name="connsiteY64" fmla="*/ 138870 h 1483042"/>
              <a:gd name="connsiteX65" fmla="*/ 320767 w 1516313"/>
              <a:gd name="connsiteY65" fmla="*/ 112893 h 1483042"/>
              <a:gd name="connsiteX66" fmla="*/ 329425 w 1516313"/>
              <a:gd name="connsiteY66" fmla="*/ 104234 h 1483042"/>
              <a:gd name="connsiteX67" fmla="*/ 355402 w 1516313"/>
              <a:gd name="connsiteY67" fmla="*/ 86916 h 1483042"/>
              <a:gd name="connsiteX68" fmla="*/ 381380 w 1516313"/>
              <a:gd name="connsiteY68" fmla="*/ 69597 h 1483042"/>
              <a:gd name="connsiteX69" fmla="*/ 407357 w 1516313"/>
              <a:gd name="connsiteY69" fmla="*/ 69597 h 1483042"/>
              <a:gd name="connsiteX70" fmla="*/ 433334 w 1516313"/>
              <a:gd name="connsiteY70" fmla="*/ 60938 h 1483042"/>
              <a:gd name="connsiteX71" fmla="*/ 476629 w 1516313"/>
              <a:gd name="connsiteY71" fmla="*/ 52279 h 1483042"/>
              <a:gd name="connsiteX72" fmla="*/ 493948 w 1516313"/>
              <a:gd name="connsiteY72" fmla="*/ 43620 h 1483042"/>
              <a:gd name="connsiteX73" fmla="*/ 528584 w 1516313"/>
              <a:gd name="connsiteY73" fmla="*/ 34961 h 1483042"/>
              <a:gd name="connsiteX74" fmla="*/ 563220 w 1516313"/>
              <a:gd name="connsiteY74" fmla="*/ 17643 h 1483042"/>
              <a:gd name="connsiteX75" fmla="*/ 606517 w 1516313"/>
              <a:gd name="connsiteY75" fmla="*/ 8984 h 1483042"/>
              <a:gd name="connsiteX76" fmla="*/ 641152 w 1516313"/>
              <a:gd name="connsiteY76" fmla="*/ 325 h 1483042"/>
              <a:gd name="connsiteX77" fmla="*/ 892266 w 1516313"/>
              <a:gd name="connsiteY77" fmla="*/ 325 h 1483042"/>
              <a:gd name="connsiteX78" fmla="*/ 935562 w 1516313"/>
              <a:gd name="connsiteY78" fmla="*/ 17643 h 1483042"/>
              <a:gd name="connsiteX79" fmla="*/ 987515 w 1516313"/>
              <a:gd name="connsiteY79" fmla="*/ 17643 h 1483042"/>
              <a:gd name="connsiteX80" fmla="*/ 1013493 w 1516313"/>
              <a:gd name="connsiteY80" fmla="*/ 26302 h 1483042"/>
              <a:gd name="connsiteX81" fmla="*/ 1030812 w 1516313"/>
              <a:gd name="connsiteY81" fmla="*/ 26302 h 1483042"/>
              <a:gd name="connsiteX82" fmla="*/ 1074106 w 1516313"/>
              <a:gd name="connsiteY82" fmla="*/ 34961 h 1483042"/>
              <a:gd name="connsiteX83" fmla="*/ 1117402 w 1516313"/>
              <a:gd name="connsiteY83" fmla="*/ 52279 h 1483042"/>
              <a:gd name="connsiteX84" fmla="*/ 1152039 w 1516313"/>
              <a:gd name="connsiteY84" fmla="*/ 60938 h 1483042"/>
              <a:gd name="connsiteX85" fmla="*/ 1186676 w 1516313"/>
              <a:gd name="connsiteY85" fmla="*/ 78257 h 1483042"/>
              <a:gd name="connsiteX86" fmla="*/ 1195334 w 1516313"/>
              <a:gd name="connsiteY86" fmla="*/ 78257 h 1483042"/>
              <a:gd name="connsiteX87" fmla="*/ 1212652 w 1516313"/>
              <a:gd name="connsiteY87" fmla="*/ 86916 h 1483042"/>
              <a:gd name="connsiteX88" fmla="*/ 1238629 w 1516313"/>
              <a:gd name="connsiteY88" fmla="*/ 104234 h 1483042"/>
              <a:gd name="connsiteX89" fmla="*/ 1264606 w 1516313"/>
              <a:gd name="connsiteY89" fmla="*/ 121553 h 1483042"/>
              <a:gd name="connsiteX90" fmla="*/ 1307902 w 1516313"/>
              <a:gd name="connsiteY90" fmla="*/ 138870 h 1483042"/>
              <a:gd name="connsiteX91" fmla="*/ 1316562 w 1516313"/>
              <a:gd name="connsiteY91" fmla="*/ 147529 h 1483042"/>
              <a:gd name="connsiteX92" fmla="*/ 1316562 w 1516313"/>
              <a:gd name="connsiteY92" fmla="*/ 156188 h 1483042"/>
              <a:gd name="connsiteX93" fmla="*/ 1342539 w 1516313"/>
              <a:gd name="connsiteY93" fmla="*/ 173506 h 1483042"/>
              <a:gd name="connsiteX94" fmla="*/ 1351198 w 1516313"/>
              <a:gd name="connsiteY94" fmla="*/ 190824 h 1483042"/>
              <a:gd name="connsiteX95" fmla="*/ 1368516 w 1516313"/>
              <a:gd name="connsiteY95" fmla="*/ 216803 h 1483042"/>
              <a:gd name="connsiteX96" fmla="*/ 1385834 w 1516313"/>
              <a:gd name="connsiteY96" fmla="*/ 242779 h 1483042"/>
              <a:gd name="connsiteX97" fmla="*/ 1403152 w 1516313"/>
              <a:gd name="connsiteY97" fmla="*/ 260097 h 1483042"/>
              <a:gd name="connsiteX98" fmla="*/ 1420470 w 1516313"/>
              <a:gd name="connsiteY98" fmla="*/ 294734 h 1483042"/>
              <a:gd name="connsiteX99" fmla="*/ 1429129 w 1516313"/>
              <a:gd name="connsiteY99" fmla="*/ 329370 h 1483042"/>
              <a:gd name="connsiteX100" fmla="*/ 1455106 w 1516313"/>
              <a:gd name="connsiteY100" fmla="*/ 355347 h 1483042"/>
              <a:gd name="connsiteX101" fmla="*/ 1463766 w 1516313"/>
              <a:gd name="connsiteY101" fmla="*/ 407303 h 1483042"/>
              <a:gd name="connsiteX102" fmla="*/ 1481084 w 1516313"/>
              <a:gd name="connsiteY102" fmla="*/ 424620 h 1483042"/>
              <a:gd name="connsiteX103" fmla="*/ 1489743 w 1516313"/>
              <a:gd name="connsiteY103" fmla="*/ 476574 h 1483042"/>
              <a:gd name="connsiteX104" fmla="*/ 1507062 w 1516313"/>
              <a:gd name="connsiteY104" fmla="*/ 511210 h 1483042"/>
              <a:gd name="connsiteX105" fmla="*/ 1507062 w 1516313"/>
              <a:gd name="connsiteY105" fmla="*/ 658416 h 1483042"/>
              <a:gd name="connsiteX106" fmla="*/ 1515720 w 1516313"/>
              <a:gd name="connsiteY106" fmla="*/ 701711 h 1483042"/>
              <a:gd name="connsiteX107" fmla="*/ 1507062 w 1516313"/>
              <a:gd name="connsiteY107" fmla="*/ 745006 h 1483042"/>
              <a:gd name="connsiteX108" fmla="*/ 1507062 w 1516313"/>
              <a:gd name="connsiteY108" fmla="*/ 779643 h 1483042"/>
              <a:gd name="connsiteX109" fmla="*/ 1498402 w 1516313"/>
              <a:gd name="connsiteY109" fmla="*/ 814279 h 1483042"/>
              <a:gd name="connsiteX110" fmla="*/ 1481084 w 1516313"/>
              <a:gd name="connsiteY110" fmla="*/ 848916 h 1483042"/>
              <a:gd name="connsiteX111" fmla="*/ 1463766 w 1516313"/>
              <a:gd name="connsiteY111" fmla="*/ 874892 h 1483042"/>
              <a:gd name="connsiteX112" fmla="*/ 1446448 w 1516313"/>
              <a:gd name="connsiteY112" fmla="*/ 918188 h 1483042"/>
              <a:gd name="connsiteX113" fmla="*/ 1429129 w 1516313"/>
              <a:gd name="connsiteY113" fmla="*/ 952824 h 1483042"/>
              <a:gd name="connsiteX114" fmla="*/ 1411812 w 1516313"/>
              <a:gd name="connsiteY114" fmla="*/ 987461 h 1483042"/>
              <a:gd name="connsiteX115" fmla="*/ 1394493 w 1516313"/>
              <a:gd name="connsiteY115" fmla="*/ 1022097 h 1483042"/>
              <a:gd name="connsiteX116" fmla="*/ 1368516 w 1516313"/>
              <a:gd name="connsiteY116" fmla="*/ 1056734 h 1483042"/>
              <a:gd name="connsiteX117" fmla="*/ 1359856 w 1516313"/>
              <a:gd name="connsiteY117" fmla="*/ 1091370 h 1483042"/>
              <a:gd name="connsiteX118" fmla="*/ 1333879 w 1516313"/>
              <a:gd name="connsiteY118" fmla="*/ 1117347 h 1483042"/>
              <a:gd name="connsiteX119" fmla="*/ 1307902 w 1516313"/>
              <a:gd name="connsiteY119" fmla="*/ 1151984 h 1483042"/>
              <a:gd name="connsiteX120" fmla="*/ 1273266 w 1516313"/>
              <a:gd name="connsiteY120" fmla="*/ 1177961 h 1483042"/>
              <a:gd name="connsiteX121" fmla="*/ 1229970 w 1516313"/>
              <a:gd name="connsiteY121" fmla="*/ 1212597 h 1483042"/>
              <a:gd name="connsiteX122" fmla="*/ 1186676 w 1516313"/>
              <a:gd name="connsiteY122" fmla="*/ 1238574 h 1483042"/>
              <a:gd name="connsiteX123" fmla="*/ 1143379 w 1516313"/>
              <a:gd name="connsiteY123" fmla="*/ 1273211 h 1483042"/>
              <a:gd name="connsiteX124" fmla="*/ 1134720 w 1516313"/>
              <a:gd name="connsiteY124" fmla="*/ 1273211 h 1483042"/>
              <a:gd name="connsiteX125" fmla="*/ 1091426 w 1516313"/>
              <a:gd name="connsiteY125" fmla="*/ 1299188 h 1483042"/>
              <a:gd name="connsiteX126" fmla="*/ 1039470 w 1516313"/>
              <a:gd name="connsiteY126" fmla="*/ 1316506 h 1483042"/>
              <a:gd name="connsiteX127" fmla="*/ 1013493 w 1516313"/>
              <a:gd name="connsiteY127" fmla="*/ 1342484 h 1483042"/>
              <a:gd name="connsiteX128" fmla="*/ 961539 w 1516313"/>
              <a:gd name="connsiteY128" fmla="*/ 1359802 h 1483042"/>
              <a:gd name="connsiteX129" fmla="*/ 918243 w 1516313"/>
              <a:gd name="connsiteY129" fmla="*/ 1377120 h 1483042"/>
              <a:gd name="connsiteX130" fmla="*/ 874948 w 1516313"/>
              <a:gd name="connsiteY130" fmla="*/ 1394438 h 1483042"/>
              <a:gd name="connsiteX131" fmla="*/ 857629 w 1516313"/>
              <a:gd name="connsiteY131" fmla="*/ 1411756 h 1483042"/>
              <a:gd name="connsiteX132" fmla="*/ 857629 w 1516313"/>
              <a:gd name="connsiteY132" fmla="*/ 1420415 h 1483042"/>
              <a:gd name="connsiteX133" fmla="*/ 831652 w 1516313"/>
              <a:gd name="connsiteY133" fmla="*/ 1437734 h 1483042"/>
              <a:gd name="connsiteX134" fmla="*/ 814334 w 1516313"/>
              <a:gd name="connsiteY134" fmla="*/ 1437734 h 1483042"/>
              <a:gd name="connsiteX135" fmla="*/ 788356 w 1516313"/>
              <a:gd name="connsiteY135" fmla="*/ 1455052 h 1483042"/>
              <a:gd name="connsiteX136" fmla="*/ 779698 w 1516313"/>
              <a:gd name="connsiteY136" fmla="*/ 1463711 h 1483042"/>
              <a:gd name="connsiteX137" fmla="*/ 771038 w 1516313"/>
              <a:gd name="connsiteY137" fmla="*/ 1472370 h 1483042"/>
              <a:gd name="connsiteX138" fmla="*/ 762380 w 1516313"/>
              <a:gd name="connsiteY138" fmla="*/ 1481029 h 1483042"/>
              <a:gd name="connsiteX139" fmla="*/ 753720 w 1516313"/>
              <a:gd name="connsiteY139" fmla="*/ 1463711 h 1483042"/>
              <a:gd name="connsiteX140" fmla="*/ 753720 w 1516313"/>
              <a:gd name="connsiteY140" fmla="*/ 1446392 h 1483042"/>
              <a:gd name="connsiteX141" fmla="*/ 745061 w 1516313"/>
              <a:gd name="connsiteY141" fmla="*/ 1429074 h 148304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516313" h="1483042">
                <a:moveTo>
                  <a:pt x="822993" y="1255892"/>
                </a:moveTo>
                <a:cubicBezTo>
                  <a:pt x="806829" y="1255892"/>
                  <a:pt x="598433" y="1256469"/>
                  <a:pt x="580539" y="1255892"/>
                </a:cubicBezTo>
                <a:cubicBezTo>
                  <a:pt x="562643" y="1255315"/>
                  <a:pt x="558024" y="1247810"/>
                  <a:pt x="554561" y="1247234"/>
                </a:cubicBezTo>
                <a:cubicBezTo>
                  <a:pt x="551097" y="1246656"/>
                  <a:pt x="532047" y="1248388"/>
                  <a:pt x="528584" y="1247234"/>
                </a:cubicBezTo>
                <a:cubicBezTo>
                  <a:pt x="525120" y="1246078"/>
                  <a:pt x="506069" y="1231647"/>
                  <a:pt x="502607" y="1229916"/>
                </a:cubicBezTo>
                <a:cubicBezTo>
                  <a:pt x="499142" y="1228183"/>
                  <a:pt x="480093" y="1222988"/>
                  <a:pt x="476629" y="1221256"/>
                </a:cubicBezTo>
                <a:cubicBezTo>
                  <a:pt x="473166" y="1219524"/>
                  <a:pt x="454115" y="1205092"/>
                  <a:pt x="450652" y="1203938"/>
                </a:cubicBezTo>
                <a:cubicBezTo>
                  <a:pt x="447189" y="1202784"/>
                  <a:pt x="428715" y="1204516"/>
                  <a:pt x="424675" y="1203938"/>
                </a:cubicBezTo>
                <a:cubicBezTo>
                  <a:pt x="420634" y="1203361"/>
                  <a:pt x="393502" y="1196433"/>
                  <a:pt x="390039" y="1195279"/>
                </a:cubicBezTo>
                <a:cubicBezTo>
                  <a:pt x="386574" y="1194124"/>
                  <a:pt x="375606" y="1188928"/>
                  <a:pt x="372720" y="1186620"/>
                </a:cubicBezTo>
                <a:cubicBezTo>
                  <a:pt x="369833" y="1184311"/>
                  <a:pt x="350206" y="1163528"/>
                  <a:pt x="346743" y="1160642"/>
                </a:cubicBezTo>
                <a:cubicBezTo>
                  <a:pt x="343279" y="1157756"/>
                  <a:pt x="324230" y="1145056"/>
                  <a:pt x="320767" y="1143324"/>
                </a:cubicBezTo>
                <a:cubicBezTo>
                  <a:pt x="317302" y="1141592"/>
                  <a:pt x="297097" y="1135820"/>
                  <a:pt x="294789" y="1134666"/>
                </a:cubicBezTo>
                <a:cubicBezTo>
                  <a:pt x="292479" y="1133510"/>
                  <a:pt x="288438" y="1127738"/>
                  <a:pt x="286130" y="1126006"/>
                </a:cubicBezTo>
                <a:cubicBezTo>
                  <a:pt x="283820" y="1124274"/>
                  <a:pt x="263615" y="1110420"/>
                  <a:pt x="260152" y="1108688"/>
                </a:cubicBezTo>
                <a:cubicBezTo>
                  <a:pt x="256688" y="1106956"/>
                  <a:pt x="237638" y="1101760"/>
                  <a:pt x="234175" y="1100029"/>
                </a:cubicBezTo>
                <a:cubicBezTo>
                  <a:pt x="230710" y="1098296"/>
                  <a:pt x="211084" y="1085020"/>
                  <a:pt x="208198" y="1082711"/>
                </a:cubicBezTo>
                <a:cubicBezTo>
                  <a:pt x="205311" y="1080402"/>
                  <a:pt x="193188" y="1067701"/>
                  <a:pt x="190880" y="1065392"/>
                </a:cubicBezTo>
                <a:cubicBezTo>
                  <a:pt x="188570" y="1063083"/>
                  <a:pt x="175870" y="1049806"/>
                  <a:pt x="173561" y="1048074"/>
                </a:cubicBezTo>
                <a:cubicBezTo>
                  <a:pt x="171252" y="1046342"/>
                  <a:pt x="157974" y="1040570"/>
                  <a:pt x="156243" y="1039415"/>
                </a:cubicBezTo>
                <a:cubicBezTo>
                  <a:pt x="154511" y="1038260"/>
                  <a:pt x="148161" y="1031910"/>
                  <a:pt x="147584" y="1030756"/>
                </a:cubicBezTo>
                <a:cubicBezTo>
                  <a:pt x="147007" y="1029601"/>
                  <a:pt x="148161" y="1023251"/>
                  <a:pt x="147584" y="1022097"/>
                </a:cubicBezTo>
                <a:cubicBezTo>
                  <a:pt x="147006" y="1020942"/>
                  <a:pt x="140656" y="1015170"/>
                  <a:pt x="138925" y="1013438"/>
                </a:cubicBezTo>
                <a:cubicBezTo>
                  <a:pt x="137192" y="1011706"/>
                  <a:pt x="123338" y="997852"/>
                  <a:pt x="121607" y="996120"/>
                </a:cubicBezTo>
                <a:cubicBezTo>
                  <a:pt x="119874" y="994387"/>
                  <a:pt x="114680" y="989769"/>
                  <a:pt x="112948" y="987461"/>
                </a:cubicBezTo>
                <a:cubicBezTo>
                  <a:pt x="111216" y="985151"/>
                  <a:pt x="96784" y="963792"/>
                  <a:pt x="95630" y="961484"/>
                </a:cubicBezTo>
                <a:cubicBezTo>
                  <a:pt x="94475" y="959174"/>
                  <a:pt x="97361" y="955133"/>
                  <a:pt x="95630" y="952824"/>
                </a:cubicBezTo>
                <a:cubicBezTo>
                  <a:pt x="93897" y="950515"/>
                  <a:pt x="71384" y="929733"/>
                  <a:pt x="69652" y="926847"/>
                </a:cubicBezTo>
                <a:cubicBezTo>
                  <a:pt x="67920" y="923960"/>
                  <a:pt x="70229" y="911837"/>
                  <a:pt x="69652" y="909529"/>
                </a:cubicBezTo>
                <a:cubicBezTo>
                  <a:pt x="69074" y="907220"/>
                  <a:pt x="62147" y="895097"/>
                  <a:pt x="60993" y="892211"/>
                </a:cubicBezTo>
                <a:cubicBezTo>
                  <a:pt x="59838" y="889325"/>
                  <a:pt x="54065" y="868542"/>
                  <a:pt x="52334" y="866234"/>
                </a:cubicBezTo>
                <a:cubicBezTo>
                  <a:pt x="50602" y="863924"/>
                  <a:pt x="36171" y="858728"/>
                  <a:pt x="35017" y="857574"/>
                </a:cubicBezTo>
                <a:cubicBezTo>
                  <a:pt x="33862" y="856419"/>
                  <a:pt x="35593" y="850070"/>
                  <a:pt x="35017" y="848916"/>
                </a:cubicBezTo>
                <a:cubicBezTo>
                  <a:pt x="34439" y="847760"/>
                  <a:pt x="26933" y="842565"/>
                  <a:pt x="26357" y="840256"/>
                </a:cubicBezTo>
                <a:cubicBezTo>
                  <a:pt x="25779" y="837946"/>
                  <a:pt x="26933" y="817165"/>
                  <a:pt x="26357" y="814279"/>
                </a:cubicBezTo>
                <a:cubicBezTo>
                  <a:pt x="25779" y="811392"/>
                  <a:pt x="18275" y="799269"/>
                  <a:pt x="17698" y="796961"/>
                </a:cubicBezTo>
                <a:cubicBezTo>
                  <a:pt x="17121" y="794651"/>
                  <a:pt x="18275" y="782528"/>
                  <a:pt x="17698" y="779643"/>
                </a:cubicBezTo>
                <a:cubicBezTo>
                  <a:pt x="17121" y="776756"/>
                  <a:pt x="9615" y="758283"/>
                  <a:pt x="9039" y="753666"/>
                </a:cubicBezTo>
                <a:cubicBezTo>
                  <a:pt x="8461" y="749047"/>
                  <a:pt x="9615" y="715565"/>
                  <a:pt x="9039" y="710370"/>
                </a:cubicBezTo>
                <a:cubicBezTo>
                  <a:pt x="8461" y="705174"/>
                  <a:pt x="956" y="684392"/>
                  <a:pt x="380" y="675734"/>
                </a:cubicBezTo>
                <a:cubicBezTo>
                  <a:pt x="-197" y="667074"/>
                  <a:pt x="-197" y="588565"/>
                  <a:pt x="380" y="580484"/>
                </a:cubicBezTo>
                <a:cubicBezTo>
                  <a:pt x="956" y="572402"/>
                  <a:pt x="8461" y="559701"/>
                  <a:pt x="9039" y="554506"/>
                </a:cubicBezTo>
                <a:cubicBezTo>
                  <a:pt x="9615" y="549310"/>
                  <a:pt x="8461" y="506593"/>
                  <a:pt x="9039" y="502553"/>
                </a:cubicBezTo>
                <a:cubicBezTo>
                  <a:pt x="9615" y="498511"/>
                  <a:pt x="17121" y="495624"/>
                  <a:pt x="17698" y="493892"/>
                </a:cubicBezTo>
                <a:cubicBezTo>
                  <a:pt x="18275" y="492160"/>
                  <a:pt x="17121" y="478305"/>
                  <a:pt x="17698" y="476574"/>
                </a:cubicBezTo>
                <a:cubicBezTo>
                  <a:pt x="18275" y="474842"/>
                  <a:pt x="25779" y="469070"/>
                  <a:pt x="26357" y="467916"/>
                </a:cubicBezTo>
                <a:cubicBezTo>
                  <a:pt x="26933" y="466761"/>
                  <a:pt x="25779" y="460987"/>
                  <a:pt x="26357" y="459256"/>
                </a:cubicBezTo>
                <a:cubicBezTo>
                  <a:pt x="26934" y="457524"/>
                  <a:pt x="33284" y="443669"/>
                  <a:pt x="35017" y="441938"/>
                </a:cubicBezTo>
                <a:cubicBezTo>
                  <a:pt x="36748" y="440206"/>
                  <a:pt x="50024" y="435587"/>
                  <a:pt x="52334" y="433279"/>
                </a:cubicBezTo>
                <a:cubicBezTo>
                  <a:pt x="54643" y="430969"/>
                  <a:pt x="67920" y="410188"/>
                  <a:pt x="69652" y="407303"/>
                </a:cubicBezTo>
                <a:cubicBezTo>
                  <a:pt x="71384" y="404415"/>
                  <a:pt x="77156" y="391138"/>
                  <a:pt x="78311" y="389984"/>
                </a:cubicBezTo>
                <a:cubicBezTo>
                  <a:pt x="79465" y="388829"/>
                  <a:pt x="85238" y="392292"/>
                  <a:pt x="86970" y="389984"/>
                </a:cubicBezTo>
                <a:cubicBezTo>
                  <a:pt x="88702" y="387674"/>
                  <a:pt x="101979" y="359387"/>
                  <a:pt x="104289" y="355347"/>
                </a:cubicBezTo>
                <a:cubicBezTo>
                  <a:pt x="106597" y="351306"/>
                  <a:pt x="119297" y="332833"/>
                  <a:pt x="121607" y="329370"/>
                </a:cubicBezTo>
                <a:cubicBezTo>
                  <a:pt x="123915" y="325906"/>
                  <a:pt x="137770" y="305701"/>
                  <a:pt x="138925" y="303393"/>
                </a:cubicBezTo>
                <a:cubicBezTo>
                  <a:pt x="140079" y="301083"/>
                  <a:pt x="137770" y="297042"/>
                  <a:pt x="138925" y="294734"/>
                </a:cubicBezTo>
                <a:cubicBezTo>
                  <a:pt x="140079" y="292424"/>
                  <a:pt x="153934" y="271642"/>
                  <a:pt x="156243" y="268756"/>
                </a:cubicBezTo>
                <a:cubicBezTo>
                  <a:pt x="158551" y="265869"/>
                  <a:pt x="171252" y="254324"/>
                  <a:pt x="173561" y="251438"/>
                </a:cubicBezTo>
                <a:cubicBezTo>
                  <a:pt x="175870" y="248551"/>
                  <a:pt x="188570" y="228924"/>
                  <a:pt x="190880" y="225461"/>
                </a:cubicBezTo>
                <a:cubicBezTo>
                  <a:pt x="193188" y="221997"/>
                  <a:pt x="206466" y="201215"/>
                  <a:pt x="208198" y="199484"/>
                </a:cubicBezTo>
                <a:cubicBezTo>
                  <a:pt x="209930" y="197752"/>
                  <a:pt x="215124" y="200638"/>
                  <a:pt x="216857" y="199484"/>
                </a:cubicBezTo>
                <a:cubicBezTo>
                  <a:pt x="218588" y="198329"/>
                  <a:pt x="231865" y="185052"/>
                  <a:pt x="234175" y="182166"/>
                </a:cubicBezTo>
                <a:cubicBezTo>
                  <a:pt x="236483" y="179279"/>
                  <a:pt x="248606" y="159074"/>
                  <a:pt x="251493" y="156188"/>
                </a:cubicBezTo>
                <a:cubicBezTo>
                  <a:pt x="254379" y="153301"/>
                  <a:pt x="275161" y="140024"/>
                  <a:pt x="277470" y="138870"/>
                </a:cubicBezTo>
                <a:cubicBezTo>
                  <a:pt x="279779" y="137715"/>
                  <a:pt x="283243" y="140601"/>
                  <a:pt x="286130" y="138870"/>
                </a:cubicBezTo>
                <a:cubicBezTo>
                  <a:pt x="289016" y="137138"/>
                  <a:pt x="317880" y="115201"/>
                  <a:pt x="320767" y="112893"/>
                </a:cubicBezTo>
                <a:cubicBezTo>
                  <a:pt x="323652" y="110583"/>
                  <a:pt x="327115" y="105966"/>
                  <a:pt x="329425" y="104234"/>
                </a:cubicBezTo>
                <a:cubicBezTo>
                  <a:pt x="331733" y="102503"/>
                  <a:pt x="351938" y="89225"/>
                  <a:pt x="355402" y="86916"/>
                </a:cubicBezTo>
                <a:cubicBezTo>
                  <a:pt x="358865" y="84607"/>
                  <a:pt x="377915" y="70752"/>
                  <a:pt x="381380" y="69597"/>
                </a:cubicBezTo>
                <a:cubicBezTo>
                  <a:pt x="384843" y="68442"/>
                  <a:pt x="403892" y="70173"/>
                  <a:pt x="407357" y="69597"/>
                </a:cubicBezTo>
                <a:cubicBezTo>
                  <a:pt x="410820" y="69020"/>
                  <a:pt x="428716" y="62092"/>
                  <a:pt x="433334" y="60938"/>
                </a:cubicBezTo>
                <a:cubicBezTo>
                  <a:pt x="437951" y="59784"/>
                  <a:pt x="472589" y="53433"/>
                  <a:pt x="476629" y="52279"/>
                </a:cubicBezTo>
                <a:cubicBezTo>
                  <a:pt x="480670" y="51124"/>
                  <a:pt x="490484" y="44774"/>
                  <a:pt x="493948" y="43620"/>
                </a:cubicBezTo>
                <a:cubicBezTo>
                  <a:pt x="497412" y="42465"/>
                  <a:pt x="523965" y="36692"/>
                  <a:pt x="528584" y="34961"/>
                </a:cubicBezTo>
                <a:cubicBezTo>
                  <a:pt x="533202" y="33229"/>
                  <a:pt x="558024" y="19374"/>
                  <a:pt x="563220" y="17643"/>
                </a:cubicBezTo>
                <a:cubicBezTo>
                  <a:pt x="568415" y="15911"/>
                  <a:pt x="601320" y="10138"/>
                  <a:pt x="606517" y="8984"/>
                </a:cubicBezTo>
                <a:cubicBezTo>
                  <a:pt x="611712" y="7829"/>
                  <a:pt x="622102" y="901"/>
                  <a:pt x="641152" y="325"/>
                </a:cubicBezTo>
                <a:cubicBezTo>
                  <a:pt x="660202" y="-252"/>
                  <a:pt x="872638" y="-830"/>
                  <a:pt x="892266" y="325"/>
                </a:cubicBezTo>
                <a:cubicBezTo>
                  <a:pt x="911892" y="1479"/>
                  <a:pt x="929211" y="16488"/>
                  <a:pt x="935562" y="17643"/>
                </a:cubicBezTo>
                <a:cubicBezTo>
                  <a:pt x="941911" y="18797"/>
                  <a:pt x="982320" y="17065"/>
                  <a:pt x="987515" y="17643"/>
                </a:cubicBezTo>
                <a:cubicBezTo>
                  <a:pt x="992710" y="18220"/>
                  <a:pt x="1010606" y="25724"/>
                  <a:pt x="1013493" y="26302"/>
                </a:cubicBezTo>
                <a:cubicBezTo>
                  <a:pt x="1016379" y="26879"/>
                  <a:pt x="1026770" y="25724"/>
                  <a:pt x="1030812" y="26302"/>
                </a:cubicBezTo>
                <a:cubicBezTo>
                  <a:pt x="1034852" y="26879"/>
                  <a:pt x="1068333" y="33229"/>
                  <a:pt x="1074106" y="34961"/>
                </a:cubicBezTo>
                <a:cubicBezTo>
                  <a:pt x="1079878" y="36693"/>
                  <a:pt x="1112206" y="50547"/>
                  <a:pt x="1117402" y="52279"/>
                </a:cubicBezTo>
                <a:cubicBezTo>
                  <a:pt x="1122597" y="54011"/>
                  <a:pt x="1147420" y="59206"/>
                  <a:pt x="1152039" y="60938"/>
                </a:cubicBezTo>
                <a:cubicBezTo>
                  <a:pt x="1156657" y="62670"/>
                  <a:pt x="1183789" y="77102"/>
                  <a:pt x="1186676" y="78257"/>
                </a:cubicBezTo>
                <a:cubicBezTo>
                  <a:pt x="1189562" y="79411"/>
                  <a:pt x="1193602" y="77679"/>
                  <a:pt x="1195334" y="78257"/>
                </a:cubicBezTo>
                <a:cubicBezTo>
                  <a:pt x="1197066" y="78834"/>
                  <a:pt x="1209764" y="85184"/>
                  <a:pt x="1212652" y="86916"/>
                </a:cubicBezTo>
                <a:cubicBezTo>
                  <a:pt x="1215538" y="88648"/>
                  <a:pt x="1235165" y="101925"/>
                  <a:pt x="1238629" y="104234"/>
                </a:cubicBezTo>
                <a:cubicBezTo>
                  <a:pt x="1242092" y="106543"/>
                  <a:pt x="1259988" y="119242"/>
                  <a:pt x="1264606" y="121553"/>
                </a:cubicBezTo>
                <a:cubicBezTo>
                  <a:pt x="1269223" y="123861"/>
                  <a:pt x="1304438" y="137138"/>
                  <a:pt x="1307902" y="138870"/>
                </a:cubicBezTo>
                <a:cubicBezTo>
                  <a:pt x="1311365" y="140601"/>
                  <a:pt x="1315984" y="146374"/>
                  <a:pt x="1316562" y="147529"/>
                </a:cubicBezTo>
                <a:cubicBezTo>
                  <a:pt x="1317139" y="148683"/>
                  <a:pt x="1314830" y="154456"/>
                  <a:pt x="1316562" y="156188"/>
                </a:cubicBezTo>
                <a:cubicBezTo>
                  <a:pt x="1318293" y="157919"/>
                  <a:pt x="1340230" y="171197"/>
                  <a:pt x="1342539" y="173506"/>
                </a:cubicBezTo>
                <a:cubicBezTo>
                  <a:pt x="1344848" y="175815"/>
                  <a:pt x="1349466" y="187937"/>
                  <a:pt x="1351198" y="190824"/>
                </a:cubicBezTo>
                <a:cubicBezTo>
                  <a:pt x="1352929" y="193710"/>
                  <a:pt x="1366206" y="213338"/>
                  <a:pt x="1368516" y="216803"/>
                </a:cubicBezTo>
                <a:cubicBezTo>
                  <a:pt x="1370824" y="220266"/>
                  <a:pt x="1383524" y="239891"/>
                  <a:pt x="1385834" y="242779"/>
                </a:cubicBezTo>
                <a:cubicBezTo>
                  <a:pt x="1388143" y="245665"/>
                  <a:pt x="1400842" y="256633"/>
                  <a:pt x="1403152" y="260097"/>
                </a:cubicBezTo>
                <a:cubicBezTo>
                  <a:pt x="1405460" y="263560"/>
                  <a:pt x="1418738" y="290115"/>
                  <a:pt x="1420470" y="294734"/>
                </a:cubicBezTo>
                <a:cubicBezTo>
                  <a:pt x="1422202" y="299352"/>
                  <a:pt x="1426820" y="325329"/>
                  <a:pt x="1429129" y="329370"/>
                </a:cubicBezTo>
                <a:cubicBezTo>
                  <a:pt x="1431438" y="333411"/>
                  <a:pt x="1452796" y="350151"/>
                  <a:pt x="1455106" y="355347"/>
                </a:cubicBezTo>
                <a:cubicBezTo>
                  <a:pt x="1457414" y="360542"/>
                  <a:pt x="1462033" y="402684"/>
                  <a:pt x="1463766" y="407303"/>
                </a:cubicBezTo>
                <a:cubicBezTo>
                  <a:pt x="1465497" y="411920"/>
                  <a:pt x="1479352" y="420001"/>
                  <a:pt x="1481084" y="424620"/>
                </a:cubicBezTo>
                <a:cubicBezTo>
                  <a:pt x="1482816" y="429238"/>
                  <a:pt x="1488010" y="470801"/>
                  <a:pt x="1489743" y="476574"/>
                </a:cubicBezTo>
                <a:cubicBezTo>
                  <a:pt x="1491474" y="482347"/>
                  <a:pt x="1505906" y="499088"/>
                  <a:pt x="1507062" y="511210"/>
                </a:cubicBezTo>
                <a:cubicBezTo>
                  <a:pt x="1508216" y="523333"/>
                  <a:pt x="1506484" y="645715"/>
                  <a:pt x="1507062" y="658416"/>
                </a:cubicBezTo>
                <a:cubicBezTo>
                  <a:pt x="1507638" y="671115"/>
                  <a:pt x="1515720" y="695937"/>
                  <a:pt x="1515720" y="701711"/>
                </a:cubicBezTo>
                <a:cubicBezTo>
                  <a:pt x="1515720" y="707483"/>
                  <a:pt x="1507638" y="739810"/>
                  <a:pt x="1507062" y="745006"/>
                </a:cubicBezTo>
                <a:cubicBezTo>
                  <a:pt x="1506484" y="750201"/>
                  <a:pt x="1507638" y="775024"/>
                  <a:pt x="1507062" y="779643"/>
                </a:cubicBezTo>
                <a:cubicBezTo>
                  <a:pt x="1506484" y="784260"/>
                  <a:pt x="1500133" y="809660"/>
                  <a:pt x="1498402" y="814279"/>
                </a:cubicBezTo>
                <a:cubicBezTo>
                  <a:pt x="1496669" y="818897"/>
                  <a:pt x="1483393" y="844874"/>
                  <a:pt x="1481084" y="848916"/>
                </a:cubicBezTo>
                <a:cubicBezTo>
                  <a:pt x="1478774" y="852956"/>
                  <a:pt x="1466074" y="870274"/>
                  <a:pt x="1463766" y="874892"/>
                </a:cubicBezTo>
                <a:cubicBezTo>
                  <a:pt x="1461456" y="879510"/>
                  <a:pt x="1448756" y="912992"/>
                  <a:pt x="1446448" y="918188"/>
                </a:cubicBezTo>
                <a:cubicBezTo>
                  <a:pt x="1444138" y="923382"/>
                  <a:pt x="1431438" y="948206"/>
                  <a:pt x="1429129" y="952824"/>
                </a:cubicBezTo>
                <a:cubicBezTo>
                  <a:pt x="1426820" y="957442"/>
                  <a:pt x="1414120" y="982842"/>
                  <a:pt x="1411812" y="987461"/>
                </a:cubicBezTo>
                <a:cubicBezTo>
                  <a:pt x="1409502" y="992079"/>
                  <a:pt x="1397379" y="1017478"/>
                  <a:pt x="1394493" y="1022097"/>
                </a:cubicBezTo>
                <a:cubicBezTo>
                  <a:pt x="1391606" y="1026715"/>
                  <a:pt x="1370824" y="1052115"/>
                  <a:pt x="1368516" y="1056734"/>
                </a:cubicBezTo>
                <a:cubicBezTo>
                  <a:pt x="1366206" y="1061352"/>
                  <a:pt x="1362164" y="1087328"/>
                  <a:pt x="1359856" y="1091370"/>
                </a:cubicBezTo>
                <a:cubicBezTo>
                  <a:pt x="1357546" y="1095410"/>
                  <a:pt x="1337342" y="1113306"/>
                  <a:pt x="1333879" y="1117347"/>
                </a:cubicBezTo>
                <a:cubicBezTo>
                  <a:pt x="1330415" y="1121388"/>
                  <a:pt x="1311942" y="1147942"/>
                  <a:pt x="1307902" y="1151984"/>
                </a:cubicBezTo>
                <a:cubicBezTo>
                  <a:pt x="1303860" y="1156024"/>
                  <a:pt x="1278460" y="1173920"/>
                  <a:pt x="1273266" y="1177961"/>
                </a:cubicBezTo>
                <a:cubicBezTo>
                  <a:pt x="1268070" y="1182001"/>
                  <a:pt x="1235743" y="1208556"/>
                  <a:pt x="1229970" y="1212597"/>
                </a:cubicBezTo>
                <a:cubicBezTo>
                  <a:pt x="1224197" y="1216637"/>
                  <a:pt x="1192448" y="1234533"/>
                  <a:pt x="1186676" y="1238574"/>
                </a:cubicBezTo>
                <a:cubicBezTo>
                  <a:pt x="1180902" y="1242615"/>
                  <a:pt x="1146842" y="1270902"/>
                  <a:pt x="1143379" y="1273211"/>
                </a:cubicBezTo>
                <a:cubicBezTo>
                  <a:pt x="1139915" y="1275520"/>
                  <a:pt x="1138184" y="1271479"/>
                  <a:pt x="1134720" y="1273211"/>
                </a:cubicBezTo>
                <a:cubicBezTo>
                  <a:pt x="1131256" y="1274942"/>
                  <a:pt x="1097776" y="1296301"/>
                  <a:pt x="1091426" y="1299188"/>
                </a:cubicBezTo>
                <a:cubicBezTo>
                  <a:pt x="1085075" y="1302074"/>
                  <a:pt x="1044665" y="1313619"/>
                  <a:pt x="1039470" y="1316506"/>
                </a:cubicBezTo>
                <a:cubicBezTo>
                  <a:pt x="1034275" y="1319392"/>
                  <a:pt x="1018688" y="1339597"/>
                  <a:pt x="1013493" y="1342484"/>
                </a:cubicBezTo>
                <a:cubicBezTo>
                  <a:pt x="1008297" y="1345370"/>
                  <a:pt x="967889" y="1357492"/>
                  <a:pt x="961539" y="1359802"/>
                </a:cubicBezTo>
                <a:cubicBezTo>
                  <a:pt x="955189" y="1362110"/>
                  <a:pt x="924015" y="1374810"/>
                  <a:pt x="918243" y="1377120"/>
                </a:cubicBezTo>
                <a:cubicBezTo>
                  <a:pt x="912470" y="1379428"/>
                  <a:pt x="878988" y="1392128"/>
                  <a:pt x="874948" y="1394438"/>
                </a:cubicBezTo>
                <a:cubicBezTo>
                  <a:pt x="870906" y="1396747"/>
                  <a:pt x="858783" y="1410024"/>
                  <a:pt x="857629" y="1411756"/>
                </a:cubicBezTo>
                <a:cubicBezTo>
                  <a:pt x="856474" y="1413488"/>
                  <a:pt x="859360" y="1418682"/>
                  <a:pt x="857629" y="1420415"/>
                </a:cubicBezTo>
                <a:cubicBezTo>
                  <a:pt x="855897" y="1422146"/>
                  <a:pt x="834538" y="1436578"/>
                  <a:pt x="831652" y="1437734"/>
                </a:cubicBezTo>
                <a:cubicBezTo>
                  <a:pt x="828764" y="1438888"/>
                  <a:pt x="817220" y="1436578"/>
                  <a:pt x="814334" y="1437734"/>
                </a:cubicBezTo>
                <a:cubicBezTo>
                  <a:pt x="811447" y="1438888"/>
                  <a:pt x="790664" y="1453320"/>
                  <a:pt x="788356" y="1455052"/>
                </a:cubicBezTo>
                <a:cubicBezTo>
                  <a:pt x="786046" y="1456783"/>
                  <a:pt x="780852" y="1462556"/>
                  <a:pt x="779698" y="1463711"/>
                </a:cubicBezTo>
                <a:cubicBezTo>
                  <a:pt x="778543" y="1464865"/>
                  <a:pt x="772192" y="1471216"/>
                  <a:pt x="771038" y="1472370"/>
                </a:cubicBezTo>
                <a:cubicBezTo>
                  <a:pt x="769884" y="1473524"/>
                  <a:pt x="763534" y="1481606"/>
                  <a:pt x="762380" y="1481029"/>
                </a:cubicBezTo>
                <a:cubicBezTo>
                  <a:pt x="761224" y="1480451"/>
                  <a:pt x="754297" y="1466020"/>
                  <a:pt x="753720" y="1463711"/>
                </a:cubicBezTo>
                <a:cubicBezTo>
                  <a:pt x="753142" y="1461402"/>
                  <a:pt x="754297" y="1448701"/>
                  <a:pt x="753720" y="1446392"/>
                </a:cubicBezTo>
                <a:cubicBezTo>
                  <a:pt x="753142" y="1444083"/>
                  <a:pt x="745638" y="1430228"/>
                  <a:pt x="745061" y="1429074"/>
                </a:cubicBezTo>
              </a:path>
            </a:pathLst>
          </a:custGeom>
          <a:ln w="38100">
            <a:solidFill>
              <a:srgbClr val="baff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06970" y="1412490"/>
            <a:ext cx="8058782" cy="535026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8768" y="1662099"/>
            <a:ext cx="3705888" cy="4256088"/>
          </a:xfrm>
        </p:spPr>
        <p:txBody>
          <a:bodyPr>
            <a:noAutofit/>
          </a:bodyPr>
          <a:lstStyle/>
          <a:p>
            <a:pPr marL="514350" indent="-514350">
              <a:spcBef>
                <a:spcPct val="44000"/>
              </a:spcBef>
              <a:buAutoNum type="arabicPeriod"/>
              <a:defRPr lang="ko-KR" altLang="en-US"/>
            </a:pPr>
            <a:endParaRPr lang="ko-KR" altLang="en-US" sz="1900"/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10000"/>
              </a:spcBef>
              <a:buAutoNum type="arabicPeriod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900" b="0" i="0" kern="120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결제가 완료 마케팅에서 마일리지가 발급된다.</a:t>
            </a:r>
            <a:endParaRPr xmlns:mc="http://schemas.openxmlformats.org/markup-compatibility/2006" xmlns:hp="http://schemas.haansoft.com/office/presentation/8.0" lang="ko-KR" altLang="en-US" sz="1900" b="0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10000"/>
              </a:spcBef>
              <a:buAutoNum type="arabicPeriod"/>
              <a:defRPr lang="ko-KR" altLang="en-US"/>
            </a:pPr>
            <a:endParaRPr xmlns:mc="http://schemas.openxmlformats.org/markup-compatibility/2006" xmlns:hp="http://schemas.haansoft.com/office/presentation/8.0" lang="ko-KR" altLang="en-US" sz="1900" b="0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30000"/>
              </a:spcBef>
              <a:buAutoNum type="arabicPeriod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900" b="0" i="0" kern="120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포인트 발급이 완료되면 고객이 마일리지를 조회 할 수 있다.</a:t>
            </a:r>
            <a:endParaRPr xmlns:mc="http://schemas.openxmlformats.org/markup-compatibility/2006" xmlns:hp="http://schemas.haansoft.com/office/presentation/8.0" lang="ko-KR" altLang="en-US" sz="1900" b="0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30000"/>
              </a:spcBef>
              <a:buAutoNum type="arabicPeriod"/>
              <a:defRPr lang="ko-KR" altLang="en-US"/>
            </a:pPr>
            <a:endParaRPr xmlns:mc="http://schemas.openxmlformats.org/markup-compatibility/2006" xmlns:hp="http://schemas.haansoft.com/office/presentation/8.0" lang="ko-KR" altLang="en-US" sz="1900" b="0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30000"/>
              </a:spcBef>
              <a:buAutoNum type="arabicPeriod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900" b="0" i="0" kern="120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결제가 취소되면 마일리지 발급이 취소된다.</a:t>
            </a:r>
            <a:endParaRPr xmlns:mc="http://schemas.openxmlformats.org/markup-compatibility/2006" xmlns:hp="http://schemas.haansoft.com/office/presentation/8.0" lang="ko-KR" altLang="en-US" sz="1900" b="0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30000"/>
              </a:spcBef>
              <a:buAutoNum type="arabicPeriod"/>
              <a:defRPr lang="ko-KR" altLang="en-US"/>
            </a:pPr>
            <a:endParaRPr xmlns:mc="http://schemas.openxmlformats.org/markup-compatibility/2006" xmlns:hp="http://schemas.haansoft.com/office/presentation/8.0" lang="ko-KR" altLang="en-US" sz="1900" b="0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30000"/>
              </a:spcBef>
              <a:buAutoNum type="arabicPeriod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900" b="0" i="0" kern="120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마일리지 발급이 취소되면 고객이 마일리지를 조회 할 수 있다.</a:t>
            </a:r>
            <a:endParaRPr lang="ko-KR" altLang="en-US" sz="1900"/>
          </a:p>
          <a:p>
            <a:pPr marL="514350" indent="-514350">
              <a:spcBef>
                <a:spcPct val="30000"/>
              </a:spcBef>
              <a:buAutoNum type="arabicPeriod"/>
              <a:defRPr lang="ko-KR" altLang="en-US"/>
            </a:pPr>
            <a:endParaRPr lang="ko-KR" altLang="en-US" sz="1900">
              <a:solidFill>
                <a:srgbClr val="c00000"/>
              </a:solidFill>
            </a:endParaRPr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  <a:defRPr lang="ko-KR" altLang="en-US"/>
            </a:pPr>
            <a:endParaRPr lang="en-US" altLang="ko-KR"/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  <a:defRPr lang="ko-KR" altLang="en-US"/>
            </a:pPr>
            <a:endParaRPr lang="en-US" altLang="ko-KR"/>
          </a:p>
        </p:txBody>
      </p:sp>
      <p:sp>
        <p:nvSpPr>
          <p:cNvPr id="17" name="제목 1"/>
          <p:cNvSpPr>
            <a:spLocks noGrp="1"/>
          </p:cNvSpPr>
          <p:nvPr/>
        </p:nvSpPr>
        <p:spPr>
          <a:xfrm>
            <a:off x="3906970" y="121227"/>
            <a:ext cx="5715647" cy="1083108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p>
            <a:pPr lvl="0" algn="l" defTabSz="91440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4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추가 시나리오 검증</a:t>
            </a:r>
            <a:endParaRPr xmlns:mc="http://schemas.openxmlformats.org/markup-compatibility/2006" xmlns:hp="http://schemas.haansoft.com/office/presentation/8.0" lang="en-US" altLang="ko-KR" sz="4400" b="0" i="0" kern="1200" spc="5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"/>
          <p:cNvSpPr/>
          <p:nvPr/>
        </p:nvSpPr>
        <p:spPr>
          <a:xfrm>
            <a:off x="4857372" y="4644859"/>
            <a:ext cx="1516313" cy="1483042"/>
          </a:xfrm>
          <a:custGeom>
            <a:avLst/>
            <a:gdLst>
              <a:gd name="connsiteX0" fmla="*/ 822993 w 1516313"/>
              <a:gd name="connsiteY0" fmla="*/ 1255892 h 1483042"/>
              <a:gd name="connsiteX1" fmla="*/ 580539 w 1516313"/>
              <a:gd name="connsiteY1" fmla="*/ 1255892 h 1483042"/>
              <a:gd name="connsiteX2" fmla="*/ 554561 w 1516313"/>
              <a:gd name="connsiteY2" fmla="*/ 1247234 h 1483042"/>
              <a:gd name="connsiteX3" fmla="*/ 528584 w 1516313"/>
              <a:gd name="connsiteY3" fmla="*/ 1247234 h 1483042"/>
              <a:gd name="connsiteX4" fmla="*/ 502607 w 1516313"/>
              <a:gd name="connsiteY4" fmla="*/ 1229916 h 1483042"/>
              <a:gd name="connsiteX5" fmla="*/ 476629 w 1516313"/>
              <a:gd name="connsiteY5" fmla="*/ 1221256 h 1483042"/>
              <a:gd name="connsiteX6" fmla="*/ 450652 w 1516313"/>
              <a:gd name="connsiteY6" fmla="*/ 1203938 h 1483042"/>
              <a:gd name="connsiteX7" fmla="*/ 424675 w 1516313"/>
              <a:gd name="connsiteY7" fmla="*/ 1203938 h 1483042"/>
              <a:gd name="connsiteX8" fmla="*/ 390039 w 1516313"/>
              <a:gd name="connsiteY8" fmla="*/ 1195279 h 1483042"/>
              <a:gd name="connsiteX9" fmla="*/ 372720 w 1516313"/>
              <a:gd name="connsiteY9" fmla="*/ 1186620 h 1483042"/>
              <a:gd name="connsiteX10" fmla="*/ 346743 w 1516313"/>
              <a:gd name="connsiteY10" fmla="*/ 1160642 h 1483042"/>
              <a:gd name="connsiteX11" fmla="*/ 320767 w 1516313"/>
              <a:gd name="connsiteY11" fmla="*/ 1143324 h 1483042"/>
              <a:gd name="connsiteX12" fmla="*/ 294789 w 1516313"/>
              <a:gd name="connsiteY12" fmla="*/ 1134666 h 1483042"/>
              <a:gd name="connsiteX13" fmla="*/ 286130 w 1516313"/>
              <a:gd name="connsiteY13" fmla="*/ 1126006 h 1483042"/>
              <a:gd name="connsiteX14" fmla="*/ 260152 w 1516313"/>
              <a:gd name="connsiteY14" fmla="*/ 1108688 h 1483042"/>
              <a:gd name="connsiteX15" fmla="*/ 234175 w 1516313"/>
              <a:gd name="connsiteY15" fmla="*/ 1100029 h 1483042"/>
              <a:gd name="connsiteX16" fmla="*/ 208198 w 1516313"/>
              <a:gd name="connsiteY16" fmla="*/ 1082711 h 1483042"/>
              <a:gd name="connsiteX17" fmla="*/ 190880 w 1516313"/>
              <a:gd name="connsiteY17" fmla="*/ 1065392 h 1483042"/>
              <a:gd name="connsiteX18" fmla="*/ 173561 w 1516313"/>
              <a:gd name="connsiteY18" fmla="*/ 1048074 h 1483042"/>
              <a:gd name="connsiteX19" fmla="*/ 156243 w 1516313"/>
              <a:gd name="connsiteY19" fmla="*/ 1039415 h 1483042"/>
              <a:gd name="connsiteX20" fmla="*/ 147584 w 1516313"/>
              <a:gd name="connsiteY20" fmla="*/ 1030756 h 1483042"/>
              <a:gd name="connsiteX21" fmla="*/ 147584 w 1516313"/>
              <a:gd name="connsiteY21" fmla="*/ 1022097 h 1483042"/>
              <a:gd name="connsiteX22" fmla="*/ 138925 w 1516313"/>
              <a:gd name="connsiteY22" fmla="*/ 1013438 h 1483042"/>
              <a:gd name="connsiteX23" fmla="*/ 121607 w 1516313"/>
              <a:gd name="connsiteY23" fmla="*/ 996120 h 1483042"/>
              <a:gd name="connsiteX24" fmla="*/ 112948 w 1516313"/>
              <a:gd name="connsiteY24" fmla="*/ 987461 h 1483042"/>
              <a:gd name="connsiteX25" fmla="*/ 95630 w 1516313"/>
              <a:gd name="connsiteY25" fmla="*/ 961484 h 1483042"/>
              <a:gd name="connsiteX26" fmla="*/ 95630 w 1516313"/>
              <a:gd name="connsiteY26" fmla="*/ 952824 h 1483042"/>
              <a:gd name="connsiteX27" fmla="*/ 69652 w 1516313"/>
              <a:gd name="connsiteY27" fmla="*/ 926847 h 1483042"/>
              <a:gd name="connsiteX28" fmla="*/ 69652 w 1516313"/>
              <a:gd name="connsiteY28" fmla="*/ 909529 h 1483042"/>
              <a:gd name="connsiteX29" fmla="*/ 60993 w 1516313"/>
              <a:gd name="connsiteY29" fmla="*/ 892211 h 1483042"/>
              <a:gd name="connsiteX30" fmla="*/ 52334 w 1516313"/>
              <a:gd name="connsiteY30" fmla="*/ 866234 h 1483042"/>
              <a:gd name="connsiteX31" fmla="*/ 35017 w 1516313"/>
              <a:gd name="connsiteY31" fmla="*/ 857574 h 1483042"/>
              <a:gd name="connsiteX32" fmla="*/ 35017 w 1516313"/>
              <a:gd name="connsiteY32" fmla="*/ 848916 h 1483042"/>
              <a:gd name="connsiteX33" fmla="*/ 26357 w 1516313"/>
              <a:gd name="connsiteY33" fmla="*/ 840256 h 1483042"/>
              <a:gd name="connsiteX34" fmla="*/ 26357 w 1516313"/>
              <a:gd name="connsiteY34" fmla="*/ 814279 h 1483042"/>
              <a:gd name="connsiteX35" fmla="*/ 17698 w 1516313"/>
              <a:gd name="connsiteY35" fmla="*/ 796961 h 1483042"/>
              <a:gd name="connsiteX36" fmla="*/ 17698 w 1516313"/>
              <a:gd name="connsiteY36" fmla="*/ 779643 h 1483042"/>
              <a:gd name="connsiteX37" fmla="*/ 9039 w 1516313"/>
              <a:gd name="connsiteY37" fmla="*/ 753666 h 1483042"/>
              <a:gd name="connsiteX38" fmla="*/ 9039 w 1516313"/>
              <a:gd name="connsiteY38" fmla="*/ 710370 h 1483042"/>
              <a:gd name="connsiteX39" fmla="*/ 380 w 1516313"/>
              <a:gd name="connsiteY39" fmla="*/ 675734 h 1483042"/>
              <a:gd name="connsiteX40" fmla="*/ 380 w 1516313"/>
              <a:gd name="connsiteY40" fmla="*/ 580484 h 1483042"/>
              <a:gd name="connsiteX41" fmla="*/ 9039 w 1516313"/>
              <a:gd name="connsiteY41" fmla="*/ 554506 h 1483042"/>
              <a:gd name="connsiteX42" fmla="*/ 9039 w 1516313"/>
              <a:gd name="connsiteY42" fmla="*/ 502553 h 1483042"/>
              <a:gd name="connsiteX43" fmla="*/ 17698 w 1516313"/>
              <a:gd name="connsiteY43" fmla="*/ 493892 h 1483042"/>
              <a:gd name="connsiteX44" fmla="*/ 17698 w 1516313"/>
              <a:gd name="connsiteY44" fmla="*/ 476574 h 1483042"/>
              <a:gd name="connsiteX45" fmla="*/ 26357 w 1516313"/>
              <a:gd name="connsiteY45" fmla="*/ 467916 h 1483042"/>
              <a:gd name="connsiteX46" fmla="*/ 26357 w 1516313"/>
              <a:gd name="connsiteY46" fmla="*/ 459256 h 1483042"/>
              <a:gd name="connsiteX47" fmla="*/ 35017 w 1516313"/>
              <a:gd name="connsiteY47" fmla="*/ 441938 h 1483042"/>
              <a:gd name="connsiteX48" fmla="*/ 52334 w 1516313"/>
              <a:gd name="connsiteY48" fmla="*/ 433279 h 1483042"/>
              <a:gd name="connsiteX49" fmla="*/ 69652 w 1516313"/>
              <a:gd name="connsiteY49" fmla="*/ 407303 h 1483042"/>
              <a:gd name="connsiteX50" fmla="*/ 78311 w 1516313"/>
              <a:gd name="connsiteY50" fmla="*/ 389984 h 1483042"/>
              <a:gd name="connsiteX51" fmla="*/ 86970 w 1516313"/>
              <a:gd name="connsiteY51" fmla="*/ 389984 h 1483042"/>
              <a:gd name="connsiteX52" fmla="*/ 104289 w 1516313"/>
              <a:gd name="connsiteY52" fmla="*/ 355347 h 1483042"/>
              <a:gd name="connsiteX53" fmla="*/ 121607 w 1516313"/>
              <a:gd name="connsiteY53" fmla="*/ 329370 h 1483042"/>
              <a:gd name="connsiteX54" fmla="*/ 138925 w 1516313"/>
              <a:gd name="connsiteY54" fmla="*/ 303393 h 1483042"/>
              <a:gd name="connsiteX55" fmla="*/ 138925 w 1516313"/>
              <a:gd name="connsiteY55" fmla="*/ 294734 h 1483042"/>
              <a:gd name="connsiteX56" fmla="*/ 156243 w 1516313"/>
              <a:gd name="connsiteY56" fmla="*/ 268756 h 1483042"/>
              <a:gd name="connsiteX57" fmla="*/ 173561 w 1516313"/>
              <a:gd name="connsiteY57" fmla="*/ 251438 h 1483042"/>
              <a:gd name="connsiteX58" fmla="*/ 190880 w 1516313"/>
              <a:gd name="connsiteY58" fmla="*/ 225461 h 1483042"/>
              <a:gd name="connsiteX59" fmla="*/ 208198 w 1516313"/>
              <a:gd name="connsiteY59" fmla="*/ 199484 h 1483042"/>
              <a:gd name="connsiteX60" fmla="*/ 216857 w 1516313"/>
              <a:gd name="connsiteY60" fmla="*/ 199484 h 1483042"/>
              <a:gd name="connsiteX61" fmla="*/ 234175 w 1516313"/>
              <a:gd name="connsiteY61" fmla="*/ 182166 h 1483042"/>
              <a:gd name="connsiteX62" fmla="*/ 251493 w 1516313"/>
              <a:gd name="connsiteY62" fmla="*/ 156188 h 1483042"/>
              <a:gd name="connsiteX63" fmla="*/ 277470 w 1516313"/>
              <a:gd name="connsiteY63" fmla="*/ 138870 h 1483042"/>
              <a:gd name="connsiteX64" fmla="*/ 286130 w 1516313"/>
              <a:gd name="connsiteY64" fmla="*/ 138870 h 1483042"/>
              <a:gd name="connsiteX65" fmla="*/ 320767 w 1516313"/>
              <a:gd name="connsiteY65" fmla="*/ 112893 h 1483042"/>
              <a:gd name="connsiteX66" fmla="*/ 329425 w 1516313"/>
              <a:gd name="connsiteY66" fmla="*/ 104234 h 1483042"/>
              <a:gd name="connsiteX67" fmla="*/ 355402 w 1516313"/>
              <a:gd name="connsiteY67" fmla="*/ 86916 h 1483042"/>
              <a:gd name="connsiteX68" fmla="*/ 381380 w 1516313"/>
              <a:gd name="connsiteY68" fmla="*/ 69597 h 1483042"/>
              <a:gd name="connsiteX69" fmla="*/ 407357 w 1516313"/>
              <a:gd name="connsiteY69" fmla="*/ 69597 h 1483042"/>
              <a:gd name="connsiteX70" fmla="*/ 433334 w 1516313"/>
              <a:gd name="connsiteY70" fmla="*/ 60938 h 1483042"/>
              <a:gd name="connsiteX71" fmla="*/ 476629 w 1516313"/>
              <a:gd name="connsiteY71" fmla="*/ 52279 h 1483042"/>
              <a:gd name="connsiteX72" fmla="*/ 493948 w 1516313"/>
              <a:gd name="connsiteY72" fmla="*/ 43620 h 1483042"/>
              <a:gd name="connsiteX73" fmla="*/ 528584 w 1516313"/>
              <a:gd name="connsiteY73" fmla="*/ 34961 h 1483042"/>
              <a:gd name="connsiteX74" fmla="*/ 563220 w 1516313"/>
              <a:gd name="connsiteY74" fmla="*/ 17643 h 1483042"/>
              <a:gd name="connsiteX75" fmla="*/ 606517 w 1516313"/>
              <a:gd name="connsiteY75" fmla="*/ 8984 h 1483042"/>
              <a:gd name="connsiteX76" fmla="*/ 641152 w 1516313"/>
              <a:gd name="connsiteY76" fmla="*/ 325 h 1483042"/>
              <a:gd name="connsiteX77" fmla="*/ 892266 w 1516313"/>
              <a:gd name="connsiteY77" fmla="*/ 325 h 1483042"/>
              <a:gd name="connsiteX78" fmla="*/ 935562 w 1516313"/>
              <a:gd name="connsiteY78" fmla="*/ 17643 h 1483042"/>
              <a:gd name="connsiteX79" fmla="*/ 987515 w 1516313"/>
              <a:gd name="connsiteY79" fmla="*/ 17643 h 1483042"/>
              <a:gd name="connsiteX80" fmla="*/ 1013493 w 1516313"/>
              <a:gd name="connsiteY80" fmla="*/ 26302 h 1483042"/>
              <a:gd name="connsiteX81" fmla="*/ 1030812 w 1516313"/>
              <a:gd name="connsiteY81" fmla="*/ 26302 h 1483042"/>
              <a:gd name="connsiteX82" fmla="*/ 1074106 w 1516313"/>
              <a:gd name="connsiteY82" fmla="*/ 34961 h 1483042"/>
              <a:gd name="connsiteX83" fmla="*/ 1117402 w 1516313"/>
              <a:gd name="connsiteY83" fmla="*/ 52279 h 1483042"/>
              <a:gd name="connsiteX84" fmla="*/ 1152039 w 1516313"/>
              <a:gd name="connsiteY84" fmla="*/ 60938 h 1483042"/>
              <a:gd name="connsiteX85" fmla="*/ 1186676 w 1516313"/>
              <a:gd name="connsiteY85" fmla="*/ 78257 h 1483042"/>
              <a:gd name="connsiteX86" fmla="*/ 1195334 w 1516313"/>
              <a:gd name="connsiteY86" fmla="*/ 78257 h 1483042"/>
              <a:gd name="connsiteX87" fmla="*/ 1212652 w 1516313"/>
              <a:gd name="connsiteY87" fmla="*/ 86916 h 1483042"/>
              <a:gd name="connsiteX88" fmla="*/ 1238629 w 1516313"/>
              <a:gd name="connsiteY88" fmla="*/ 104234 h 1483042"/>
              <a:gd name="connsiteX89" fmla="*/ 1264606 w 1516313"/>
              <a:gd name="connsiteY89" fmla="*/ 121553 h 1483042"/>
              <a:gd name="connsiteX90" fmla="*/ 1307902 w 1516313"/>
              <a:gd name="connsiteY90" fmla="*/ 138870 h 1483042"/>
              <a:gd name="connsiteX91" fmla="*/ 1316562 w 1516313"/>
              <a:gd name="connsiteY91" fmla="*/ 147529 h 1483042"/>
              <a:gd name="connsiteX92" fmla="*/ 1316562 w 1516313"/>
              <a:gd name="connsiteY92" fmla="*/ 156188 h 1483042"/>
              <a:gd name="connsiteX93" fmla="*/ 1342539 w 1516313"/>
              <a:gd name="connsiteY93" fmla="*/ 173506 h 1483042"/>
              <a:gd name="connsiteX94" fmla="*/ 1351198 w 1516313"/>
              <a:gd name="connsiteY94" fmla="*/ 190824 h 1483042"/>
              <a:gd name="connsiteX95" fmla="*/ 1368516 w 1516313"/>
              <a:gd name="connsiteY95" fmla="*/ 216803 h 1483042"/>
              <a:gd name="connsiteX96" fmla="*/ 1385834 w 1516313"/>
              <a:gd name="connsiteY96" fmla="*/ 242779 h 1483042"/>
              <a:gd name="connsiteX97" fmla="*/ 1403152 w 1516313"/>
              <a:gd name="connsiteY97" fmla="*/ 260097 h 1483042"/>
              <a:gd name="connsiteX98" fmla="*/ 1420470 w 1516313"/>
              <a:gd name="connsiteY98" fmla="*/ 294734 h 1483042"/>
              <a:gd name="connsiteX99" fmla="*/ 1429129 w 1516313"/>
              <a:gd name="connsiteY99" fmla="*/ 329370 h 1483042"/>
              <a:gd name="connsiteX100" fmla="*/ 1455106 w 1516313"/>
              <a:gd name="connsiteY100" fmla="*/ 355347 h 1483042"/>
              <a:gd name="connsiteX101" fmla="*/ 1463766 w 1516313"/>
              <a:gd name="connsiteY101" fmla="*/ 407303 h 1483042"/>
              <a:gd name="connsiteX102" fmla="*/ 1481084 w 1516313"/>
              <a:gd name="connsiteY102" fmla="*/ 424620 h 1483042"/>
              <a:gd name="connsiteX103" fmla="*/ 1489743 w 1516313"/>
              <a:gd name="connsiteY103" fmla="*/ 476574 h 1483042"/>
              <a:gd name="connsiteX104" fmla="*/ 1507062 w 1516313"/>
              <a:gd name="connsiteY104" fmla="*/ 511210 h 1483042"/>
              <a:gd name="connsiteX105" fmla="*/ 1507062 w 1516313"/>
              <a:gd name="connsiteY105" fmla="*/ 658416 h 1483042"/>
              <a:gd name="connsiteX106" fmla="*/ 1515720 w 1516313"/>
              <a:gd name="connsiteY106" fmla="*/ 701711 h 1483042"/>
              <a:gd name="connsiteX107" fmla="*/ 1507062 w 1516313"/>
              <a:gd name="connsiteY107" fmla="*/ 745006 h 1483042"/>
              <a:gd name="connsiteX108" fmla="*/ 1507062 w 1516313"/>
              <a:gd name="connsiteY108" fmla="*/ 779643 h 1483042"/>
              <a:gd name="connsiteX109" fmla="*/ 1498402 w 1516313"/>
              <a:gd name="connsiteY109" fmla="*/ 814279 h 1483042"/>
              <a:gd name="connsiteX110" fmla="*/ 1481084 w 1516313"/>
              <a:gd name="connsiteY110" fmla="*/ 848916 h 1483042"/>
              <a:gd name="connsiteX111" fmla="*/ 1463766 w 1516313"/>
              <a:gd name="connsiteY111" fmla="*/ 874892 h 1483042"/>
              <a:gd name="connsiteX112" fmla="*/ 1446448 w 1516313"/>
              <a:gd name="connsiteY112" fmla="*/ 918188 h 1483042"/>
              <a:gd name="connsiteX113" fmla="*/ 1429129 w 1516313"/>
              <a:gd name="connsiteY113" fmla="*/ 952824 h 1483042"/>
              <a:gd name="connsiteX114" fmla="*/ 1411812 w 1516313"/>
              <a:gd name="connsiteY114" fmla="*/ 987461 h 1483042"/>
              <a:gd name="connsiteX115" fmla="*/ 1394493 w 1516313"/>
              <a:gd name="connsiteY115" fmla="*/ 1022097 h 1483042"/>
              <a:gd name="connsiteX116" fmla="*/ 1368516 w 1516313"/>
              <a:gd name="connsiteY116" fmla="*/ 1056734 h 1483042"/>
              <a:gd name="connsiteX117" fmla="*/ 1359856 w 1516313"/>
              <a:gd name="connsiteY117" fmla="*/ 1091370 h 1483042"/>
              <a:gd name="connsiteX118" fmla="*/ 1333879 w 1516313"/>
              <a:gd name="connsiteY118" fmla="*/ 1117347 h 1483042"/>
              <a:gd name="connsiteX119" fmla="*/ 1307902 w 1516313"/>
              <a:gd name="connsiteY119" fmla="*/ 1151984 h 1483042"/>
              <a:gd name="connsiteX120" fmla="*/ 1273266 w 1516313"/>
              <a:gd name="connsiteY120" fmla="*/ 1177961 h 1483042"/>
              <a:gd name="connsiteX121" fmla="*/ 1229970 w 1516313"/>
              <a:gd name="connsiteY121" fmla="*/ 1212597 h 1483042"/>
              <a:gd name="connsiteX122" fmla="*/ 1186676 w 1516313"/>
              <a:gd name="connsiteY122" fmla="*/ 1238574 h 1483042"/>
              <a:gd name="connsiteX123" fmla="*/ 1143379 w 1516313"/>
              <a:gd name="connsiteY123" fmla="*/ 1273211 h 1483042"/>
              <a:gd name="connsiteX124" fmla="*/ 1134720 w 1516313"/>
              <a:gd name="connsiteY124" fmla="*/ 1273211 h 1483042"/>
              <a:gd name="connsiteX125" fmla="*/ 1091426 w 1516313"/>
              <a:gd name="connsiteY125" fmla="*/ 1299188 h 1483042"/>
              <a:gd name="connsiteX126" fmla="*/ 1039470 w 1516313"/>
              <a:gd name="connsiteY126" fmla="*/ 1316506 h 1483042"/>
              <a:gd name="connsiteX127" fmla="*/ 1013493 w 1516313"/>
              <a:gd name="connsiteY127" fmla="*/ 1342484 h 1483042"/>
              <a:gd name="connsiteX128" fmla="*/ 961539 w 1516313"/>
              <a:gd name="connsiteY128" fmla="*/ 1359802 h 1483042"/>
              <a:gd name="connsiteX129" fmla="*/ 918243 w 1516313"/>
              <a:gd name="connsiteY129" fmla="*/ 1377120 h 1483042"/>
              <a:gd name="connsiteX130" fmla="*/ 874948 w 1516313"/>
              <a:gd name="connsiteY130" fmla="*/ 1394438 h 1483042"/>
              <a:gd name="connsiteX131" fmla="*/ 857629 w 1516313"/>
              <a:gd name="connsiteY131" fmla="*/ 1411756 h 1483042"/>
              <a:gd name="connsiteX132" fmla="*/ 857629 w 1516313"/>
              <a:gd name="connsiteY132" fmla="*/ 1420415 h 1483042"/>
              <a:gd name="connsiteX133" fmla="*/ 831652 w 1516313"/>
              <a:gd name="connsiteY133" fmla="*/ 1437734 h 1483042"/>
              <a:gd name="connsiteX134" fmla="*/ 814334 w 1516313"/>
              <a:gd name="connsiteY134" fmla="*/ 1437734 h 1483042"/>
              <a:gd name="connsiteX135" fmla="*/ 788356 w 1516313"/>
              <a:gd name="connsiteY135" fmla="*/ 1455052 h 1483042"/>
              <a:gd name="connsiteX136" fmla="*/ 779698 w 1516313"/>
              <a:gd name="connsiteY136" fmla="*/ 1463711 h 1483042"/>
              <a:gd name="connsiteX137" fmla="*/ 771038 w 1516313"/>
              <a:gd name="connsiteY137" fmla="*/ 1472370 h 1483042"/>
              <a:gd name="connsiteX138" fmla="*/ 762380 w 1516313"/>
              <a:gd name="connsiteY138" fmla="*/ 1481029 h 1483042"/>
              <a:gd name="connsiteX139" fmla="*/ 753720 w 1516313"/>
              <a:gd name="connsiteY139" fmla="*/ 1463711 h 1483042"/>
              <a:gd name="connsiteX140" fmla="*/ 753720 w 1516313"/>
              <a:gd name="connsiteY140" fmla="*/ 1446392 h 1483042"/>
              <a:gd name="connsiteX141" fmla="*/ 745061 w 1516313"/>
              <a:gd name="connsiteY141" fmla="*/ 1429074 h 148304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516313" h="1483042">
                <a:moveTo>
                  <a:pt x="822993" y="1255892"/>
                </a:moveTo>
                <a:cubicBezTo>
                  <a:pt x="806829" y="1255892"/>
                  <a:pt x="598433" y="1256469"/>
                  <a:pt x="580539" y="1255892"/>
                </a:cubicBezTo>
                <a:cubicBezTo>
                  <a:pt x="562643" y="1255315"/>
                  <a:pt x="558024" y="1247810"/>
                  <a:pt x="554561" y="1247234"/>
                </a:cubicBezTo>
                <a:cubicBezTo>
                  <a:pt x="551097" y="1246656"/>
                  <a:pt x="532047" y="1248388"/>
                  <a:pt x="528584" y="1247234"/>
                </a:cubicBezTo>
                <a:cubicBezTo>
                  <a:pt x="525120" y="1246078"/>
                  <a:pt x="506069" y="1231647"/>
                  <a:pt x="502607" y="1229916"/>
                </a:cubicBezTo>
                <a:cubicBezTo>
                  <a:pt x="499142" y="1228183"/>
                  <a:pt x="480093" y="1222988"/>
                  <a:pt x="476629" y="1221256"/>
                </a:cubicBezTo>
                <a:cubicBezTo>
                  <a:pt x="473166" y="1219524"/>
                  <a:pt x="454115" y="1205092"/>
                  <a:pt x="450652" y="1203938"/>
                </a:cubicBezTo>
                <a:cubicBezTo>
                  <a:pt x="447189" y="1202784"/>
                  <a:pt x="428715" y="1204516"/>
                  <a:pt x="424675" y="1203938"/>
                </a:cubicBezTo>
                <a:cubicBezTo>
                  <a:pt x="420634" y="1203361"/>
                  <a:pt x="393502" y="1196433"/>
                  <a:pt x="390039" y="1195279"/>
                </a:cubicBezTo>
                <a:cubicBezTo>
                  <a:pt x="386574" y="1194124"/>
                  <a:pt x="375606" y="1188928"/>
                  <a:pt x="372720" y="1186620"/>
                </a:cubicBezTo>
                <a:cubicBezTo>
                  <a:pt x="369833" y="1184311"/>
                  <a:pt x="350206" y="1163528"/>
                  <a:pt x="346743" y="1160642"/>
                </a:cubicBezTo>
                <a:cubicBezTo>
                  <a:pt x="343279" y="1157756"/>
                  <a:pt x="324230" y="1145056"/>
                  <a:pt x="320767" y="1143324"/>
                </a:cubicBezTo>
                <a:cubicBezTo>
                  <a:pt x="317302" y="1141592"/>
                  <a:pt x="297097" y="1135820"/>
                  <a:pt x="294789" y="1134666"/>
                </a:cubicBezTo>
                <a:cubicBezTo>
                  <a:pt x="292479" y="1133510"/>
                  <a:pt x="288438" y="1127738"/>
                  <a:pt x="286130" y="1126006"/>
                </a:cubicBezTo>
                <a:cubicBezTo>
                  <a:pt x="283820" y="1124274"/>
                  <a:pt x="263615" y="1110420"/>
                  <a:pt x="260152" y="1108688"/>
                </a:cubicBezTo>
                <a:cubicBezTo>
                  <a:pt x="256688" y="1106956"/>
                  <a:pt x="237638" y="1101760"/>
                  <a:pt x="234175" y="1100029"/>
                </a:cubicBezTo>
                <a:cubicBezTo>
                  <a:pt x="230710" y="1098296"/>
                  <a:pt x="211084" y="1085020"/>
                  <a:pt x="208198" y="1082711"/>
                </a:cubicBezTo>
                <a:cubicBezTo>
                  <a:pt x="205311" y="1080402"/>
                  <a:pt x="193188" y="1067701"/>
                  <a:pt x="190880" y="1065392"/>
                </a:cubicBezTo>
                <a:cubicBezTo>
                  <a:pt x="188570" y="1063083"/>
                  <a:pt x="175870" y="1049806"/>
                  <a:pt x="173561" y="1048074"/>
                </a:cubicBezTo>
                <a:cubicBezTo>
                  <a:pt x="171252" y="1046342"/>
                  <a:pt x="157974" y="1040570"/>
                  <a:pt x="156243" y="1039415"/>
                </a:cubicBezTo>
                <a:cubicBezTo>
                  <a:pt x="154511" y="1038260"/>
                  <a:pt x="148161" y="1031910"/>
                  <a:pt x="147584" y="1030756"/>
                </a:cubicBezTo>
                <a:cubicBezTo>
                  <a:pt x="147007" y="1029601"/>
                  <a:pt x="148161" y="1023251"/>
                  <a:pt x="147584" y="1022097"/>
                </a:cubicBezTo>
                <a:cubicBezTo>
                  <a:pt x="147006" y="1020942"/>
                  <a:pt x="140656" y="1015170"/>
                  <a:pt x="138925" y="1013438"/>
                </a:cubicBezTo>
                <a:cubicBezTo>
                  <a:pt x="137192" y="1011706"/>
                  <a:pt x="123338" y="997852"/>
                  <a:pt x="121607" y="996120"/>
                </a:cubicBezTo>
                <a:cubicBezTo>
                  <a:pt x="119874" y="994387"/>
                  <a:pt x="114680" y="989769"/>
                  <a:pt x="112948" y="987461"/>
                </a:cubicBezTo>
                <a:cubicBezTo>
                  <a:pt x="111216" y="985151"/>
                  <a:pt x="96784" y="963792"/>
                  <a:pt x="95630" y="961484"/>
                </a:cubicBezTo>
                <a:cubicBezTo>
                  <a:pt x="94475" y="959174"/>
                  <a:pt x="97361" y="955133"/>
                  <a:pt x="95630" y="952824"/>
                </a:cubicBezTo>
                <a:cubicBezTo>
                  <a:pt x="93897" y="950515"/>
                  <a:pt x="71384" y="929733"/>
                  <a:pt x="69652" y="926847"/>
                </a:cubicBezTo>
                <a:cubicBezTo>
                  <a:pt x="67920" y="923960"/>
                  <a:pt x="70229" y="911837"/>
                  <a:pt x="69652" y="909529"/>
                </a:cubicBezTo>
                <a:cubicBezTo>
                  <a:pt x="69074" y="907220"/>
                  <a:pt x="62147" y="895097"/>
                  <a:pt x="60993" y="892211"/>
                </a:cubicBezTo>
                <a:cubicBezTo>
                  <a:pt x="59838" y="889325"/>
                  <a:pt x="54065" y="868542"/>
                  <a:pt x="52334" y="866234"/>
                </a:cubicBezTo>
                <a:cubicBezTo>
                  <a:pt x="50602" y="863924"/>
                  <a:pt x="36171" y="858728"/>
                  <a:pt x="35017" y="857574"/>
                </a:cubicBezTo>
                <a:cubicBezTo>
                  <a:pt x="33862" y="856419"/>
                  <a:pt x="35593" y="850070"/>
                  <a:pt x="35017" y="848916"/>
                </a:cubicBezTo>
                <a:cubicBezTo>
                  <a:pt x="34439" y="847760"/>
                  <a:pt x="26933" y="842565"/>
                  <a:pt x="26357" y="840256"/>
                </a:cubicBezTo>
                <a:cubicBezTo>
                  <a:pt x="25779" y="837946"/>
                  <a:pt x="26933" y="817165"/>
                  <a:pt x="26357" y="814279"/>
                </a:cubicBezTo>
                <a:cubicBezTo>
                  <a:pt x="25779" y="811392"/>
                  <a:pt x="18275" y="799269"/>
                  <a:pt x="17698" y="796961"/>
                </a:cubicBezTo>
                <a:cubicBezTo>
                  <a:pt x="17121" y="794651"/>
                  <a:pt x="18275" y="782528"/>
                  <a:pt x="17698" y="779643"/>
                </a:cubicBezTo>
                <a:cubicBezTo>
                  <a:pt x="17121" y="776756"/>
                  <a:pt x="9615" y="758283"/>
                  <a:pt x="9039" y="753666"/>
                </a:cubicBezTo>
                <a:cubicBezTo>
                  <a:pt x="8461" y="749047"/>
                  <a:pt x="9615" y="715565"/>
                  <a:pt x="9039" y="710370"/>
                </a:cubicBezTo>
                <a:cubicBezTo>
                  <a:pt x="8461" y="705174"/>
                  <a:pt x="956" y="684392"/>
                  <a:pt x="380" y="675734"/>
                </a:cubicBezTo>
                <a:cubicBezTo>
                  <a:pt x="-197" y="667074"/>
                  <a:pt x="-197" y="588565"/>
                  <a:pt x="380" y="580484"/>
                </a:cubicBezTo>
                <a:cubicBezTo>
                  <a:pt x="956" y="572402"/>
                  <a:pt x="8461" y="559701"/>
                  <a:pt x="9039" y="554506"/>
                </a:cubicBezTo>
                <a:cubicBezTo>
                  <a:pt x="9615" y="549310"/>
                  <a:pt x="8461" y="506593"/>
                  <a:pt x="9039" y="502553"/>
                </a:cubicBezTo>
                <a:cubicBezTo>
                  <a:pt x="9615" y="498511"/>
                  <a:pt x="17121" y="495624"/>
                  <a:pt x="17698" y="493892"/>
                </a:cubicBezTo>
                <a:cubicBezTo>
                  <a:pt x="18275" y="492160"/>
                  <a:pt x="17121" y="478305"/>
                  <a:pt x="17698" y="476574"/>
                </a:cubicBezTo>
                <a:cubicBezTo>
                  <a:pt x="18275" y="474842"/>
                  <a:pt x="25779" y="469070"/>
                  <a:pt x="26357" y="467916"/>
                </a:cubicBezTo>
                <a:cubicBezTo>
                  <a:pt x="26933" y="466761"/>
                  <a:pt x="25779" y="460987"/>
                  <a:pt x="26357" y="459256"/>
                </a:cubicBezTo>
                <a:cubicBezTo>
                  <a:pt x="26934" y="457524"/>
                  <a:pt x="33284" y="443669"/>
                  <a:pt x="35017" y="441938"/>
                </a:cubicBezTo>
                <a:cubicBezTo>
                  <a:pt x="36748" y="440206"/>
                  <a:pt x="50024" y="435587"/>
                  <a:pt x="52334" y="433279"/>
                </a:cubicBezTo>
                <a:cubicBezTo>
                  <a:pt x="54643" y="430969"/>
                  <a:pt x="67920" y="410188"/>
                  <a:pt x="69652" y="407303"/>
                </a:cubicBezTo>
                <a:cubicBezTo>
                  <a:pt x="71384" y="404415"/>
                  <a:pt x="77156" y="391138"/>
                  <a:pt x="78311" y="389984"/>
                </a:cubicBezTo>
                <a:cubicBezTo>
                  <a:pt x="79465" y="388829"/>
                  <a:pt x="85238" y="392292"/>
                  <a:pt x="86970" y="389984"/>
                </a:cubicBezTo>
                <a:cubicBezTo>
                  <a:pt x="88702" y="387674"/>
                  <a:pt x="101979" y="359387"/>
                  <a:pt x="104289" y="355347"/>
                </a:cubicBezTo>
                <a:cubicBezTo>
                  <a:pt x="106597" y="351306"/>
                  <a:pt x="119297" y="332833"/>
                  <a:pt x="121607" y="329370"/>
                </a:cubicBezTo>
                <a:cubicBezTo>
                  <a:pt x="123915" y="325906"/>
                  <a:pt x="137770" y="305701"/>
                  <a:pt x="138925" y="303393"/>
                </a:cubicBezTo>
                <a:cubicBezTo>
                  <a:pt x="140079" y="301083"/>
                  <a:pt x="137770" y="297042"/>
                  <a:pt x="138925" y="294734"/>
                </a:cubicBezTo>
                <a:cubicBezTo>
                  <a:pt x="140079" y="292424"/>
                  <a:pt x="153934" y="271642"/>
                  <a:pt x="156243" y="268756"/>
                </a:cubicBezTo>
                <a:cubicBezTo>
                  <a:pt x="158551" y="265869"/>
                  <a:pt x="171252" y="254324"/>
                  <a:pt x="173561" y="251438"/>
                </a:cubicBezTo>
                <a:cubicBezTo>
                  <a:pt x="175870" y="248551"/>
                  <a:pt x="188570" y="228924"/>
                  <a:pt x="190880" y="225461"/>
                </a:cubicBezTo>
                <a:cubicBezTo>
                  <a:pt x="193188" y="221997"/>
                  <a:pt x="206466" y="201215"/>
                  <a:pt x="208198" y="199484"/>
                </a:cubicBezTo>
                <a:cubicBezTo>
                  <a:pt x="209930" y="197752"/>
                  <a:pt x="215124" y="200638"/>
                  <a:pt x="216857" y="199484"/>
                </a:cubicBezTo>
                <a:cubicBezTo>
                  <a:pt x="218588" y="198329"/>
                  <a:pt x="231865" y="185052"/>
                  <a:pt x="234175" y="182166"/>
                </a:cubicBezTo>
                <a:cubicBezTo>
                  <a:pt x="236483" y="179279"/>
                  <a:pt x="248606" y="159074"/>
                  <a:pt x="251493" y="156188"/>
                </a:cubicBezTo>
                <a:cubicBezTo>
                  <a:pt x="254379" y="153301"/>
                  <a:pt x="275161" y="140024"/>
                  <a:pt x="277470" y="138870"/>
                </a:cubicBezTo>
                <a:cubicBezTo>
                  <a:pt x="279779" y="137715"/>
                  <a:pt x="283243" y="140601"/>
                  <a:pt x="286130" y="138870"/>
                </a:cubicBezTo>
                <a:cubicBezTo>
                  <a:pt x="289016" y="137138"/>
                  <a:pt x="317880" y="115201"/>
                  <a:pt x="320767" y="112893"/>
                </a:cubicBezTo>
                <a:cubicBezTo>
                  <a:pt x="323652" y="110583"/>
                  <a:pt x="327115" y="105966"/>
                  <a:pt x="329425" y="104234"/>
                </a:cubicBezTo>
                <a:cubicBezTo>
                  <a:pt x="331733" y="102503"/>
                  <a:pt x="351938" y="89225"/>
                  <a:pt x="355402" y="86916"/>
                </a:cubicBezTo>
                <a:cubicBezTo>
                  <a:pt x="358865" y="84607"/>
                  <a:pt x="377915" y="70752"/>
                  <a:pt x="381380" y="69597"/>
                </a:cubicBezTo>
                <a:cubicBezTo>
                  <a:pt x="384843" y="68442"/>
                  <a:pt x="403892" y="70173"/>
                  <a:pt x="407357" y="69597"/>
                </a:cubicBezTo>
                <a:cubicBezTo>
                  <a:pt x="410820" y="69020"/>
                  <a:pt x="428716" y="62092"/>
                  <a:pt x="433334" y="60938"/>
                </a:cubicBezTo>
                <a:cubicBezTo>
                  <a:pt x="437951" y="59784"/>
                  <a:pt x="472589" y="53433"/>
                  <a:pt x="476629" y="52279"/>
                </a:cubicBezTo>
                <a:cubicBezTo>
                  <a:pt x="480670" y="51124"/>
                  <a:pt x="490484" y="44774"/>
                  <a:pt x="493948" y="43620"/>
                </a:cubicBezTo>
                <a:cubicBezTo>
                  <a:pt x="497412" y="42465"/>
                  <a:pt x="523965" y="36692"/>
                  <a:pt x="528584" y="34961"/>
                </a:cubicBezTo>
                <a:cubicBezTo>
                  <a:pt x="533202" y="33229"/>
                  <a:pt x="558024" y="19374"/>
                  <a:pt x="563220" y="17643"/>
                </a:cubicBezTo>
                <a:cubicBezTo>
                  <a:pt x="568415" y="15911"/>
                  <a:pt x="601320" y="10138"/>
                  <a:pt x="606517" y="8984"/>
                </a:cubicBezTo>
                <a:cubicBezTo>
                  <a:pt x="611712" y="7829"/>
                  <a:pt x="622102" y="901"/>
                  <a:pt x="641152" y="325"/>
                </a:cubicBezTo>
                <a:cubicBezTo>
                  <a:pt x="660202" y="-252"/>
                  <a:pt x="872638" y="-830"/>
                  <a:pt x="892266" y="325"/>
                </a:cubicBezTo>
                <a:cubicBezTo>
                  <a:pt x="911892" y="1479"/>
                  <a:pt x="929211" y="16488"/>
                  <a:pt x="935562" y="17643"/>
                </a:cubicBezTo>
                <a:cubicBezTo>
                  <a:pt x="941911" y="18797"/>
                  <a:pt x="982320" y="17065"/>
                  <a:pt x="987515" y="17643"/>
                </a:cubicBezTo>
                <a:cubicBezTo>
                  <a:pt x="992710" y="18220"/>
                  <a:pt x="1010606" y="25724"/>
                  <a:pt x="1013493" y="26302"/>
                </a:cubicBezTo>
                <a:cubicBezTo>
                  <a:pt x="1016379" y="26879"/>
                  <a:pt x="1026770" y="25724"/>
                  <a:pt x="1030812" y="26302"/>
                </a:cubicBezTo>
                <a:cubicBezTo>
                  <a:pt x="1034852" y="26879"/>
                  <a:pt x="1068333" y="33229"/>
                  <a:pt x="1074106" y="34961"/>
                </a:cubicBezTo>
                <a:cubicBezTo>
                  <a:pt x="1079878" y="36693"/>
                  <a:pt x="1112206" y="50547"/>
                  <a:pt x="1117402" y="52279"/>
                </a:cubicBezTo>
                <a:cubicBezTo>
                  <a:pt x="1122597" y="54011"/>
                  <a:pt x="1147420" y="59206"/>
                  <a:pt x="1152039" y="60938"/>
                </a:cubicBezTo>
                <a:cubicBezTo>
                  <a:pt x="1156657" y="62670"/>
                  <a:pt x="1183789" y="77102"/>
                  <a:pt x="1186676" y="78257"/>
                </a:cubicBezTo>
                <a:cubicBezTo>
                  <a:pt x="1189562" y="79411"/>
                  <a:pt x="1193602" y="77679"/>
                  <a:pt x="1195334" y="78257"/>
                </a:cubicBezTo>
                <a:cubicBezTo>
                  <a:pt x="1197066" y="78834"/>
                  <a:pt x="1209764" y="85184"/>
                  <a:pt x="1212652" y="86916"/>
                </a:cubicBezTo>
                <a:cubicBezTo>
                  <a:pt x="1215538" y="88648"/>
                  <a:pt x="1235165" y="101925"/>
                  <a:pt x="1238629" y="104234"/>
                </a:cubicBezTo>
                <a:cubicBezTo>
                  <a:pt x="1242092" y="106543"/>
                  <a:pt x="1259988" y="119242"/>
                  <a:pt x="1264606" y="121553"/>
                </a:cubicBezTo>
                <a:cubicBezTo>
                  <a:pt x="1269223" y="123861"/>
                  <a:pt x="1304438" y="137138"/>
                  <a:pt x="1307902" y="138870"/>
                </a:cubicBezTo>
                <a:cubicBezTo>
                  <a:pt x="1311365" y="140601"/>
                  <a:pt x="1315984" y="146374"/>
                  <a:pt x="1316562" y="147529"/>
                </a:cubicBezTo>
                <a:cubicBezTo>
                  <a:pt x="1317139" y="148683"/>
                  <a:pt x="1314830" y="154456"/>
                  <a:pt x="1316562" y="156188"/>
                </a:cubicBezTo>
                <a:cubicBezTo>
                  <a:pt x="1318293" y="157919"/>
                  <a:pt x="1340230" y="171197"/>
                  <a:pt x="1342539" y="173506"/>
                </a:cubicBezTo>
                <a:cubicBezTo>
                  <a:pt x="1344848" y="175815"/>
                  <a:pt x="1349466" y="187937"/>
                  <a:pt x="1351198" y="190824"/>
                </a:cubicBezTo>
                <a:cubicBezTo>
                  <a:pt x="1352929" y="193710"/>
                  <a:pt x="1366206" y="213338"/>
                  <a:pt x="1368516" y="216803"/>
                </a:cubicBezTo>
                <a:cubicBezTo>
                  <a:pt x="1370824" y="220266"/>
                  <a:pt x="1383524" y="239891"/>
                  <a:pt x="1385834" y="242779"/>
                </a:cubicBezTo>
                <a:cubicBezTo>
                  <a:pt x="1388143" y="245665"/>
                  <a:pt x="1400842" y="256633"/>
                  <a:pt x="1403152" y="260097"/>
                </a:cubicBezTo>
                <a:cubicBezTo>
                  <a:pt x="1405460" y="263560"/>
                  <a:pt x="1418738" y="290115"/>
                  <a:pt x="1420470" y="294734"/>
                </a:cubicBezTo>
                <a:cubicBezTo>
                  <a:pt x="1422202" y="299352"/>
                  <a:pt x="1426820" y="325329"/>
                  <a:pt x="1429129" y="329370"/>
                </a:cubicBezTo>
                <a:cubicBezTo>
                  <a:pt x="1431438" y="333411"/>
                  <a:pt x="1452796" y="350151"/>
                  <a:pt x="1455106" y="355347"/>
                </a:cubicBezTo>
                <a:cubicBezTo>
                  <a:pt x="1457414" y="360542"/>
                  <a:pt x="1462033" y="402684"/>
                  <a:pt x="1463766" y="407303"/>
                </a:cubicBezTo>
                <a:cubicBezTo>
                  <a:pt x="1465497" y="411920"/>
                  <a:pt x="1479352" y="420001"/>
                  <a:pt x="1481084" y="424620"/>
                </a:cubicBezTo>
                <a:cubicBezTo>
                  <a:pt x="1482816" y="429238"/>
                  <a:pt x="1488010" y="470801"/>
                  <a:pt x="1489743" y="476574"/>
                </a:cubicBezTo>
                <a:cubicBezTo>
                  <a:pt x="1491474" y="482347"/>
                  <a:pt x="1505906" y="499088"/>
                  <a:pt x="1507062" y="511210"/>
                </a:cubicBezTo>
                <a:cubicBezTo>
                  <a:pt x="1508216" y="523333"/>
                  <a:pt x="1506484" y="645715"/>
                  <a:pt x="1507062" y="658416"/>
                </a:cubicBezTo>
                <a:cubicBezTo>
                  <a:pt x="1507638" y="671115"/>
                  <a:pt x="1515720" y="695937"/>
                  <a:pt x="1515720" y="701711"/>
                </a:cubicBezTo>
                <a:cubicBezTo>
                  <a:pt x="1515720" y="707483"/>
                  <a:pt x="1507638" y="739810"/>
                  <a:pt x="1507062" y="745006"/>
                </a:cubicBezTo>
                <a:cubicBezTo>
                  <a:pt x="1506484" y="750201"/>
                  <a:pt x="1507638" y="775024"/>
                  <a:pt x="1507062" y="779643"/>
                </a:cubicBezTo>
                <a:cubicBezTo>
                  <a:pt x="1506484" y="784260"/>
                  <a:pt x="1500133" y="809660"/>
                  <a:pt x="1498402" y="814279"/>
                </a:cubicBezTo>
                <a:cubicBezTo>
                  <a:pt x="1496669" y="818897"/>
                  <a:pt x="1483393" y="844874"/>
                  <a:pt x="1481084" y="848916"/>
                </a:cubicBezTo>
                <a:cubicBezTo>
                  <a:pt x="1478774" y="852956"/>
                  <a:pt x="1466074" y="870274"/>
                  <a:pt x="1463766" y="874892"/>
                </a:cubicBezTo>
                <a:cubicBezTo>
                  <a:pt x="1461456" y="879510"/>
                  <a:pt x="1448756" y="912992"/>
                  <a:pt x="1446448" y="918188"/>
                </a:cubicBezTo>
                <a:cubicBezTo>
                  <a:pt x="1444138" y="923382"/>
                  <a:pt x="1431438" y="948206"/>
                  <a:pt x="1429129" y="952824"/>
                </a:cubicBezTo>
                <a:cubicBezTo>
                  <a:pt x="1426820" y="957442"/>
                  <a:pt x="1414120" y="982842"/>
                  <a:pt x="1411812" y="987461"/>
                </a:cubicBezTo>
                <a:cubicBezTo>
                  <a:pt x="1409502" y="992079"/>
                  <a:pt x="1397379" y="1017478"/>
                  <a:pt x="1394493" y="1022097"/>
                </a:cubicBezTo>
                <a:cubicBezTo>
                  <a:pt x="1391606" y="1026715"/>
                  <a:pt x="1370824" y="1052115"/>
                  <a:pt x="1368516" y="1056734"/>
                </a:cubicBezTo>
                <a:cubicBezTo>
                  <a:pt x="1366206" y="1061352"/>
                  <a:pt x="1362164" y="1087328"/>
                  <a:pt x="1359856" y="1091370"/>
                </a:cubicBezTo>
                <a:cubicBezTo>
                  <a:pt x="1357546" y="1095410"/>
                  <a:pt x="1337342" y="1113306"/>
                  <a:pt x="1333879" y="1117347"/>
                </a:cubicBezTo>
                <a:cubicBezTo>
                  <a:pt x="1330415" y="1121388"/>
                  <a:pt x="1311942" y="1147942"/>
                  <a:pt x="1307902" y="1151984"/>
                </a:cubicBezTo>
                <a:cubicBezTo>
                  <a:pt x="1303860" y="1156024"/>
                  <a:pt x="1278460" y="1173920"/>
                  <a:pt x="1273266" y="1177961"/>
                </a:cubicBezTo>
                <a:cubicBezTo>
                  <a:pt x="1268070" y="1182001"/>
                  <a:pt x="1235743" y="1208556"/>
                  <a:pt x="1229970" y="1212597"/>
                </a:cubicBezTo>
                <a:cubicBezTo>
                  <a:pt x="1224197" y="1216637"/>
                  <a:pt x="1192448" y="1234533"/>
                  <a:pt x="1186676" y="1238574"/>
                </a:cubicBezTo>
                <a:cubicBezTo>
                  <a:pt x="1180902" y="1242615"/>
                  <a:pt x="1146842" y="1270902"/>
                  <a:pt x="1143379" y="1273211"/>
                </a:cubicBezTo>
                <a:cubicBezTo>
                  <a:pt x="1139915" y="1275520"/>
                  <a:pt x="1138184" y="1271479"/>
                  <a:pt x="1134720" y="1273211"/>
                </a:cubicBezTo>
                <a:cubicBezTo>
                  <a:pt x="1131256" y="1274942"/>
                  <a:pt x="1097776" y="1296301"/>
                  <a:pt x="1091426" y="1299188"/>
                </a:cubicBezTo>
                <a:cubicBezTo>
                  <a:pt x="1085075" y="1302074"/>
                  <a:pt x="1044665" y="1313619"/>
                  <a:pt x="1039470" y="1316506"/>
                </a:cubicBezTo>
                <a:cubicBezTo>
                  <a:pt x="1034275" y="1319392"/>
                  <a:pt x="1018688" y="1339597"/>
                  <a:pt x="1013493" y="1342484"/>
                </a:cubicBezTo>
                <a:cubicBezTo>
                  <a:pt x="1008297" y="1345370"/>
                  <a:pt x="967889" y="1357492"/>
                  <a:pt x="961539" y="1359802"/>
                </a:cubicBezTo>
                <a:cubicBezTo>
                  <a:pt x="955189" y="1362110"/>
                  <a:pt x="924015" y="1374810"/>
                  <a:pt x="918243" y="1377120"/>
                </a:cubicBezTo>
                <a:cubicBezTo>
                  <a:pt x="912470" y="1379428"/>
                  <a:pt x="878988" y="1392128"/>
                  <a:pt x="874948" y="1394438"/>
                </a:cubicBezTo>
                <a:cubicBezTo>
                  <a:pt x="870906" y="1396747"/>
                  <a:pt x="858783" y="1410024"/>
                  <a:pt x="857629" y="1411756"/>
                </a:cubicBezTo>
                <a:cubicBezTo>
                  <a:pt x="856474" y="1413488"/>
                  <a:pt x="859360" y="1418682"/>
                  <a:pt x="857629" y="1420415"/>
                </a:cubicBezTo>
                <a:cubicBezTo>
                  <a:pt x="855897" y="1422146"/>
                  <a:pt x="834538" y="1436578"/>
                  <a:pt x="831652" y="1437734"/>
                </a:cubicBezTo>
                <a:cubicBezTo>
                  <a:pt x="828764" y="1438888"/>
                  <a:pt x="817220" y="1436578"/>
                  <a:pt x="814334" y="1437734"/>
                </a:cubicBezTo>
                <a:cubicBezTo>
                  <a:pt x="811447" y="1438888"/>
                  <a:pt x="790664" y="1453320"/>
                  <a:pt x="788356" y="1455052"/>
                </a:cubicBezTo>
                <a:cubicBezTo>
                  <a:pt x="786046" y="1456783"/>
                  <a:pt x="780852" y="1462556"/>
                  <a:pt x="779698" y="1463711"/>
                </a:cubicBezTo>
                <a:cubicBezTo>
                  <a:pt x="778543" y="1464865"/>
                  <a:pt x="772192" y="1471216"/>
                  <a:pt x="771038" y="1472370"/>
                </a:cubicBezTo>
                <a:cubicBezTo>
                  <a:pt x="769884" y="1473524"/>
                  <a:pt x="763534" y="1481606"/>
                  <a:pt x="762380" y="1481029"/>
                </a:cubicBezTo>
                <a:cubicBezTo>
                  <a:pt x="761224" y="1480451"/>
                  <a:pt x="754297" y="1466020"/>
                  <a:pt x="753720" y="1463711"/>
                </a:cubicBezTo>
                <a:cubicBezTo>
                  <a:pt x="753142" y="1461402"/>
                  <a:pt x="754297" y="1448701"/>
                  <a:pt x="753720" y="1446392"/>
                </a:cubicBezTo>
                <a:cubicBezTo>
                  <a:pt x="753142" y="1444083"/>
                  <a:pt x="745638" y="1430228"/>
                  <a:pt x="745061" y="1429074"/>
                </a:cubicBezTo>
              </a:path>
            </a:pathLst>
          </a:custGeom>
          <a:ln w="38100">
            <a:solidFill>
              <a:srgbClr val="baff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62099"/>
            <a:ext cx="10654147" cy="45245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  <a:defRPr lang="ko-KR" altLang="en-US"/>
            </a:pPr>
            <a:endParaRPr lang="ko-KR" altLang="en-US" sz="2400"/>
          </a:p>
          <a:p>
            <a:pPr marL="514350" indent="-514350">
              <a:spcBef>
                <a:spcPct val="30000"/>
              </a:spcBef>
              <a:buAutoNum type="arabicPeriod"/>
              <a:defRPr lang="ko-KR" altLang="en-US"/>
            </a:pPr>
            <a:endParaRPr lang="ko-KR" altLang="en-US" sz="2400"/>
          </a:p>
          <a:p>
            <a:pPr marL="514350" indent="-514350">
              <a:spcBef>
                <a:spcPct val="30000"/>
              </a:spcBef>
              <a:buAutoNum type="arabicPeriod"/>
              <a:defRPr lang="ko-KR" altLang="en-US"/>
            </a:pPr>
            <a:endParaRPr lang="ko-KR" altLang="en-US" sz="2400"/>
          </a:p>
          <a:p>
            <a:pPr marL="514350" indent="-514350">
              <a:spcBef>
                <a:spcPct val="30000"/>
              </a:spcBef>
              <a:buFont typeface="+mj-lt"/>
              <a:buNone/>
              <a:defRPr lang="ko-KR" altLang="en-US"/>
            </a:pPr>
            <a:endParaRPr lang="ko-KR" altLang="en-US" sz="2400"/>
          </a:p>
        </p:txBody>
      </p:sp>
      <p:sp>
        <p:nvSpPr>
          <p:cNvPr id="6" name="제목 1"/>
          <p:cNvSpPr txBox="1"/>
          <p:nvPr/>
        </p:nvSpPr>
        <p:spPr>
          <a:xfrm>
            <a:off x="1570668" y="112568"/>
            <a:ext cx="8783782" cy="944562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/>
          <a:p>
            <a:pPr marL="0" lvl="0" algn="ctr" defTabSz="91440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800"/>
              <a:t>추가 시나리오</a:t>
            </a:r>
            <a:endParaRPr lang="ko-KR" altLang="en-US" sz="4800"/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990600" y="1814499"/>
            <a:ext cx="10654147" cy="266034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10000"/>
              </a:spcBef>
              <a:buFont typeface="+mj-lt"/>
              <a:buAutoNum type="arabicPeriod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결제가 완료 마케팅에서 마일리지가 발급된다.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30000"/>
              </a:spcBef>
              <a:buFont typeface="+mj-lt"/>
              <a:buAutoNum type="arabicPeriod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포인트 발급이 완료되면 고객이 마일리지를 조회 할 수 있다.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30000"/>
              </a:spcBef>
              <a:buFont typeface="+mj-lt"/>
              <a:buAutoNum type="arabicPeriod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결제가 취소되면 마일리지 발급이 취소된다.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30000"/>
              </a:spcBef>
              <a:buFont typeface="+mj-lt"/>
              <a:buAutoNum type="arabicPeriod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마일리지 발급이 취소되면 고객이 마일리지를 조회 할 수 있다.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30000"/>
              </a:spcBef>
              <a:buFont typeface="+mj-lt"/>
              <a:buAutoNum type="arabicPeriod"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30000"/>
              </a:spcBef>
              <a:buFont typeface="+mj-lt"/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/>
          <p:cNvPicPr>
            <a:picLocks noChangeAspect="1"/>
          </p:cNvPicPr>
          <p:nvPr/>
        </p:nvPicPr>
        <p:blipFill rotWithShape="1">
          <a:blip/>
          <a:stretch>
            <a:fillRect/>
          </a:stretch>
        </p:blipFill>
        <p:spPr>
          <a:xfrm>
            <a:off x="3906970" y="1412490"/>
            <a:ext cx="8058782" cy="5350260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7257555" y="2703636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032919" y="3841865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257555" y="3101323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1" name="제목 1"/>
          <p:cNvSpPr txBox="1"/>
          <p:nvPr/>
        </p:nvSpPr>
        <p:spPr>
          <a:xfrm>
            <a:off x="1570668" y="112568"/>
            <a:ext cx="8783782" cy="944562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/>
          <a:p>
            <a:pPr marL="0" lvl="0" algn="ctr" defTabSz="91440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500"/>
              <a:t>추가 비기능 요구사항 검증</a:t>
            </a:r>
            <a:endParaRPr lang="ko-KR" altLang="en-US" sz="4500"/>
          </a:p>
        </p:txBody>
      </p:sp>
      <p:sp>
        <p:nvSpPr>
          <p:cNvPr id="14" name="타원 5"/>
          <p:cNvSpPr/>
          <p:nvPr/>
        </p:nvSpPr>
        <p:spPr>
          <a:xfrm>
            <a:off x="9144000" y="1872790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4</a:t>
            </a:r>
            <a:endParaRPr lang="en-US" altLang="ko-KR"/>
          </a:p>
        </p:txBody>
      </p:sp>
      <p:sp>
        <p:nvSpPr>
          <p:cNvPr id="15" name="타원 5"/>
          <p:cNvSpPr/>
          <p:nvPr/>
        </p:nvSpPr>
        <p:spPr>
          <a:xfrm>
            <a:off x="4966854" y="4683532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5</a:t>
            </a:r>
            <a:endParaRPr lang="en-US" altLang="ko-KR"/>
          </a:p>
        </p:txBody>
      </p:sp>
      <p:sp>
        <p:nvSpPr>
          <p:cNvPr id="17" name="내용 개체 틀 2"/>
          <p:cNvSpPr>
            <a:spLocks noGrp="1"/>
          </p:cNvSpPr>
          <p:nvPr/>
        </p:nvSpPr>
        <p:spPr>
          <a:xfrm>
            <a:off x="154780" y="1825625"/>
            <a:ext cx="3631407" cy="4351338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971550" lvl="1" indent="-514350" defTabSz="914400" eaLnBrk="1" latinLnBrk="1" hangingPunct="1">
              <a:lnSpc>
                <a:spcPct val="90000"/>
              </a:lnSpc>
              <a:spcBef>
                <a:spcPct val="17000"/>
              </a:spcBef>
              <a:buFont typeface="+mj-lt"/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1200" b="0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971550" lvl="1" indent="-514350" defTabSz="914400" eaLnBrk="1" latinLnBrk="1" hangingPunct="1">
              <a:lnSpc>
                <a:spcPct val="90000"/>
              </a:lnSpc>
              <a:spcBef>
                <a:spcPct val="17000"/>
              </a:spcBef>
              <a:buFont typeface="+mj-lt"/>
              <a:buAutoNum type="arabicPeriod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200" b="0" i="0" kern="120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결제취소가 되면 반드시 마일리지 발급이 취소 되어야 한다.&gt; Sync 호출</a:t>
            </a:r>
            <a:endParaRPr xmlns:mc="http://schemas.openxmlformats.org/markup-compatibility/2006" xmlns:hp="http://schemas.haansoft.com/office/presentation/8.0" lang="ko-KR" altLang="en-US" sz="1200" b="0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971550" lvl="1" indent="-514350" defTabSz="914400" eaLnBrk="1" latinLnBrk="1" hangingPunct="1">
              <a:lnSpc>
                <a:spcPct val="90000"/>
              </a:lnSpc>
              <a:spcBef>
                <a:spcPct val="17000"/>
              </a:spcBef>
              <a:buFont typeface="+mj-lt"/>
              <a:buAutoNum type="arabicPeriod"/>
              <a:defRPr lang="ko-KR" altLang="en-US"/>
            </a:pPr>
            <a:endParaRPr xmlns:mc="http://schemas.openxmlformats.org/markup-compatibility/2006" xmlns:hp="http://schemas.haansoft.com/office/presentation/8.0" lang="ko-KR" altLang="en-US" sz="1200" b="0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971550" lvl="1" indent="-514350" defTabSz="914400" eaLnBrk="1" latinLnBrk="1" hangingPunct="1">
              <a:lnSpc>
                <a:spcPct val="90000"/>
              </a:lnSpc>
              <a:spcBef>
                <a:spcPct val="17000"/>
              </a:spcBef>
              <a:buFont typeface="+mj-lt"/>
              <a:buAutoNum type="arabicPeriod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200" b="0" i="0" kern="120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결제가 완료되면 마일리지가 발급되고 주문정보에 업데이트가 되어야 한다.&gt; SAGA, 보상 트랜젝션</a:t>
            </a:r>
            <a:endParaRPr xmlns:mc="http://schemas.openxmlformats.org/markup-compatibility/2006" xmlns:hp="http://schemas.haansoft.com/office/presentation/8.0" lang="ko-KR" altLang="en-US" sz="1200" b="0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971550" lvl="1" indent="-514350" defTabSz="914400" eaLnBrk="1" latinLnBrk="1" hangingPunct="1">
              <a:lnSpc>
                <a:spcPct val="90000"/>
              </a:lnSpc>
              <a:spcBef>
                <a:spcPct val="17000"/>
              </a:spcBef>
              <a:buFont typeface="+mj-lt"/>
              <a:buAutoNum type="arabicPeriod"/>
              <a:defRPr lang="ko-KR" altLang="en-US"/>
            </a:pPr>
            <a:endParaRPr xmlns:mc="http://schemas.openxmlformats.org/markup-compatibility/2006" xmlns:hp="http://schemas.haansoft.com/office/presentation/8.0" lang="ko-KR" altLang="en-US" sz="1200" b="0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971550" lvl="1" indent="-514350" defTabSz="914400" eaLnBrk="1" latinLnBrk="1" hangingPunct="1">
              <a:lnSpc>
                <a:spcPct val="90000"/>
              </a:lnSpc>
              <a:spcBef>
                <a:spcPct val="17000"/>
              </a:spcBef>
              <a:buFont typeface="+mj-lt"/>
              <a:buAutoNum type="arabicPeriod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200" b="0" i="0" kern="120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마케팅관리 기능이 수행되지 않더라도 포인트 발급 요청은 365일 24시간 받을 수 있어야 한다.&gt; Async (event-driven), Eventual Consistency</a:t>
            </a:r>
            <a:endParaRPr xmlns:mc="http://schemas.openxmlformats.org/markup-compatibility/2006" xmlns:hp="http://schemas.haansoft.com/office/presentation/8.0" lang="ko-KR" altLang="en-US" sz="1200" b="0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971550" lvl="1" indent="-514350" defTabSz="914400" eaLnBrk="1" latinLnBrk="1" hangingPunct="1">
              <a:lnSpc>
                <a:spcPct val="90000"/>
              </a:lnSpc>
              <a:spcBef>
                <a:spcPct val="17000"/>
              </a:spcBef>
              <a:buFont typeface="+mj-lt"/>
              <a:buAutoNum type="arabicPeriod"/>
              <a:defRPr lang="ko-KR" altLang="en-US"/>
            </a:pPr>
            <a:endParaRPr xmlns:mc="http://schemas.openxmlformats.org/markup-compatibility/2006" xmlns:hp="http://schemas.haansoft.com/office/presentation/8.0" lang="ko-KR" altLang="en-US" sz="1200" b="0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971550" lvl="1" indent="-514350" defTabSz="914400" eaLnBrk="1" latinLnBrk="1" hangingPunct="1">
              <a:lnSpc>
                <a:spcPct val="90000"/>
              </a:lnSpc>
              <a:spcBef>
                <a:spcPct val="17000"/>
              </a:spcBef>
              <a:buFont typeface="+mj-lt"/>
              <a:buAutoNum type="arabicPeriod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200" b="0" i="0" kern="120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마케팅관리 시스템이 과중되면 결제 취소를 잠시후에 하도록 유도한다&gt; Circuit breaker, fallback</a:t>
            </a:r>
            <a:endParaRPr xmlns:mc="http://schemas.openxmlformats.org/markup-compatibility/2006" xmlns:hp="http://schemas.haansoft.com/office/presentation/8.0" lang="ko-KR" altLang="en-US" sz="1200" b="0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971550" lvl="1" indent="-514350" defTabSz="914400" eaLnBrk="1" latinLnBrk="1" hangingPunct="1">
              <a:lnSpc>
                <a:spcPct val="90000"/>
              </a:lnSpc>
              <a:spcBef>
                <a:spcPct val="17000"/>
              </a:spcBef>
              <a:buFont typeface="+mj-lt"/>
              <a:buAutoNum type="arabicPeriod"/>
              <a:defRPr lang="ko-KR" altLang="en-US"/>
            </a:pPr>
            <a:endParaRPr xmlns:mc="http://schemas.openxmlformats.org/markup-compatibility/2006" xmlns:hp="http://schemas.haansoft.com/office/presentation/8.0" lang="ko-KR" altLang="en-US" sz="1200" b="0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971550" lvl="1" indent="-514350" defTabSz="914400" eaLnBrk="1" latinLnBrk="1" hangingPunct="1">
              <a:lnSpc>
                <a:spcPct val="90000"/>
              </a:lnSpc>
              <a:spcBef>
                <a:spcPct val="17000"/>
              </a:spcBef>
              <a:buFont typeface="+mj-lt"/>
              <a:buAutoNum type="arabicPeriod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200" b="0" i="0" kern="120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고객이 모든 진행내역과 포인트 발급 내역을 조회 할 수 있도록 성능을 고려하여 별도의 view로 구성한다.&gt; CQRS</a:t>
            </a:r>
            <a:endParaRPr xmlns:mc="http://schemas.openxmlformats.org/markup-compatibility/2006" xmlns:hp="http://schemas.haansoft.com/office/presentation/8.0" lang="ko-KR" altLang="en-US" sz="1200" b="0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defTabSz="914400" eaLnBrk="1" latinLnBrk="1" hangingPunct="1">
              <a:lnSpc>
                <a:spcPct val="90000"/>
              </a:lnSpc>
              <a:spcBef>
                <a:spcPct val="30000"/>
              </a:spcBef>
              <a:buFont typeface="Arial"/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1200" b="0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defTabSz="914400" eaLnBrk="1" latinLnBrk="1" hangingPunct="1">
              <a:lnSpc>
                <a:spcPct val="90000"/>
              </a:lnSpc>
              <a:spcBef>
                <a:spcPct val="30000"/>
              </a:spcBef>
              <a:buFont typeface="Arial"/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1200" b="0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97233" y="0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헥사고날 아키텍처</a:t>
            </a:r>
            <a:r>
              <a:rPr lang="en-US" altLang="ko-KR"/>
              <a:t>(</a:t>
            </a:r>
            <a:r>
              <a:rPr lang="ko-KR" altLang="en-US"/>
              <a:t>폴리글랏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분산 이벤트 스트림</a:t>
            </a:r>
            <a:r>
              <a:rPr lang="en-US" altLang="ko-KR">
                <a:solidFill>
                  <a:schemeClr val="bg1"/>
                </a:solidFill>
              </a:rPr>
              <a:t> (Kafka)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3198594" y="2529224"/>
            <a:ext cx="2709861" cy="1663247"/>
            <a:chOff x="3679100" y="2117559"/>
            <a:chExt cx="322015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/>
                <a:t>pay</a:t>
              </a:r>
              <a:endParaRPr lang="ko-KR" altLang="en-US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>
                  <a:solidFill>
                    <a:schemeClr val="tx1"/>
                  </a:solidFill>
                </a:rPr>
                <a:t>pay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79100" y="3572620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050"/>
                <a:t>REST Adaptor</a:t>
              </a:r>
              <a:endParaRPr lang="ko-KR" altLang="en-US" sz="105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7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200">
                  <a:solidFill>
                    <a:schemeClr val="tx1"/>
                  </a:solidFill>
                </a:rPr>
                <a:t>Kafka Publisher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592433" y="2568904"/>
            <a:ext cx="1916663" cy="1623567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/>
              <a:t>app</a:t>
            </a:r>
            <a:endParaRPr lang="ko-KR" altLang="en-US" sz="1200"/>
          </a:p>
        </p:txBody>
      </p:sp>
      <p:sp>
        <p:nvSpPr>
          <p:cNvPr id="10" name="육각형[H] 9"/>
          <p:cNvSpPr/>
          <p:nvPr/>
        </p:nvSpPr>
        <p:spPr>
          <a:xfrm>
            <a:off x="1017986" y="2904352"/>
            <a:ext cx="1073934" cy="96273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000">
                <a:solidFill>
                  <a:schemeClr val="tx1"/>
                </a:solidFill>
              </a:rPr>
              <a:t>app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-3956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/>
              <a:t>REST Adaptor</a:t>
            </a:r>
            <a:r>
              <a:rPr lang="ko-KR" altLang="en-US" sz="1000"/>
              <a:t> </a:t>
            </a:r>
            <a:endParaRPr lang="ko-KR" altLang="en-US" sz="1000"/>
          </a:p>
        </p:txBody>
      </p:sp>
      <p:sp>
        <p:nvSpPr>
          <p:cNvPr id="24" name="직사각형 23"/>
          <p:cNvSpPr/>
          <p:nvPr/>
        </p:nvSpPr>
        <p:spPr>
          <a:xfrm>
            <a:off x="275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Kafka Listener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891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Kafka publiser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4119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5614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 rot="0">
            <a:off x="9860112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/>
                <a:t>customer</a:t>
              </a:r>
              <a:endParaRPr lang="ko-KR" altLang="en-US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9" y="2731948"/>
              <a:ext cx="1285374" cy="115102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 lang="ko-KR" altLang="en-US"/>
              </a:pPr>
              <a:r>
                <a:rPr lang="en-US" altLang="ko-KR" sz="1400">
                  <a:solidFill>
                    <a:schemeClr val="tx1"/>
                  </a:solidFill>
                </a:rPr>
                <a:t>customer</a:t>
              </a:r>
              <a:endParaRPr lang="en-US" altLang="ko-KR" sz="14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200">
                  <a:solidFill>
                    <a:schemeClr val="tx1"/>
                  </a:solidFill>
                </a:rPr>
                <a:t>이벤트 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algn="ctr">
                <a:defRPr lang="ko-KR" altLang="en-US"/>
              </a:pPr>
              <a:r>
                <a:rPr lang="ko-KR" altLang="en-US" sz="1200">
                  <a:solidFill>
                    <a:schemeClr val="tx1"/>
                  </a:solidFill>
                </a:rPr>
                <a:t>리스너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8" name="육각형[H] 7"/>
          <p:cNvSpPr/>
          <p:nvPr/>
        </p:nvSpPr>
        <p:spPr>
          <a:xfrm>
            <a:off x="7430802" y="2529224"/>
            <a:ext cx="1908362" cy="1719275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/>
              <a:t>store</a:t>
            </a:r>
            <a:endParaRPr lang="ko-KR" altLang="en-US" sz="1400"/>
          </a:p>
        </p:txBody>
      </p:sp>
      <p:sp>
        <p:nvSpPr>
          <p:cNvPr id="12" name="육각형[H] 11"/>
          <p:cNvSpPr/>
          <p:nvPr/>
        </p:nvSpPr>
        <p:spPr>
          <a:xfrm>
            <a:off x="7862019" y="2879118"/>
            <a:ext cx="1069283" cy="101948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store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13713" y="2723816"/>
            <a:ext cx="861181" cy="364103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>
                <a:solidFill>
                  <a:schemeClr val="tx1"/>
                </a:solidFill>
              </a:rPr>
              <a:t>Kafka Listener</a:t>
            </a:r>
            <a:endParaRPr lang="en-US" altLang="ko-KR" sz="105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831815" y="3080290"/>
            <a:ext cx="861181" cy="4448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>
                <a:solidFill>
                  <a:schemeClr val="tx1"/>
                </a:solidFill>
              </a:rPr>
              <a:t>Kafka Publisher</a:t>
            </a:r>
            <a:endParaRPr lang="ko-KR" altLang="en-US" sz="1050">
              <a:solidFill>
                <a:schemeClr val="tx1"/>
              </a:solidFill>
            </a:endParaRPr>
          </a:p>
        </p:txBody>
      </p: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>
            <a:off x="2822785" y="3928932"/>
            <a:ext cx="375809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9578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REST Invoker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4682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rot="16200000" flipH="1">
            <a:off x="7289350" y="2345061"/>
            <a:ext cx="757508" cy="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3025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rot="16200000">
            <a:off x="8687921" y="2505804"/>
            <a:ext cx="114897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063288" y="4465700"/>
            <a:ext cx="996548" cy="449179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/>
              <a:t>H2</a:t>
            </a:r>
            <a:endParaRPr lang="en-US" altLang="ko-KR" sz="1200"/>
          </a:p>
        </p:txBody>
      </p:sp>
      <p:sp>
        <p:nvSpPr>
          <p:cNvPr id="69" name="원통[C] 68"/>
          <p:cNvSpPr/>
          <p:nvPr/>
        </p:nvSpPr>
        <p:spPr>
          <a:xfrm>
            <a:off x="4049096" y="4465700"/>
            <a:ext cx="996548" cy="449179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/>
              <a:t>H2</a:t>
            </a:r>
            <a:endParaRPr lang="en-US" altLang="ko-KR" sz="1200"/>
          </a:p>
        </p:txBody>
      </p:sp>
      <p:sp>
        <p:nvSpPr>
          <p:cNvPr id="70" name="원통[C] 69"/>
          <p:cNvSpPr/>
          <p:nvPr/>
        </p:nvSpPr>
        <p:spPr>
          <a:xfrm>
            <a:off x="7898386" y="4465700"/>
            <a:ext cx="996548" cy="449179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rgbClr val="ff0000"/>
                </a:solidFill>
              </a:rPr>
              <a:t>HSql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2192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/>
              <a:t>JPA</a:t>
            </a:r>
            <a:endParaRPr lang="ko-KR" altLang="en-US" sz="100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4347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2110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/>
              <a:t>JPA</a:t>
            </a:r>
            <a:endParaRPr lang="ko-KR" altLang="en-US" sz="100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4265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08221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/>
              <a:t>JPA</a:t>
            </a:r>
            <a:endParaRPr lang="ko-KR" altLang="en-US" sz="100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829773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21"/>
          <p:cNvSpPr/>
          <p:nvPr/>
        </p:nvSpPr>
        <p:spPr>
          <a:xfrm>
            <a:off x="3320293" y="2738649"/>
            <a:ext cx="861181" cy="364103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>
                <a:solidFill>
                  <a:schemeClr val="tx1"/>
                </a:solidFill>
              </a:rPr>
              <a:t>Kafka Listener</a:t>
            </a:r>
            <a:endParaRPr lang="en-US" altLang="ko-KR" sz="1050">
              <a:solidFill>
                <a:schemeClr val="tx1"/>
              </a:solidFill>
            </a:endParaRPr>
          </a:p>
        </p:txBody>
      </p:sp>
      <p:cxnSp>
        <p:nvCxnSpPr>
          <p:cNvPr id="88" name="직선 화살표 연결선 59"/>
          <p:cNvCxnSpPr>
            <a:endCxn id="87" idx="0"/>
          </p:cNvCxnSpPr>
          <p:nvPr/>
        </p:nvCxnSpPr>
        <p:spPr>
          <a:xfrm>
            <a:off x="3732054" y="1946153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육각형[H] 10"/>
          <p:cNvSpPr/>
          <p:nvPr/>
        </p:nvSpPr>
        <p:spPr>
          <a:xfrm>
            <a:off x="4006528" y="2867715"/>
            <a:ext cx="1081682" cy="986263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pay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0" name="꺾인 연결선[E] 46"/>
          <p:cNvCxnSpPr>
            <a:stCxn id="91" idx="2"/>
            <a:endCxn id="95" idx="1"/>
          </p:cNvCxnSpPr>
          <p:nvPr/>
        </p:nvCxnSpPr>
        <p:spPr>
          <a:xfrm rot="5400000" flipV="1">
            <a:off x="4553280" y="4932435"/>
            <a:ext cx="1612552" cy="2559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52"/>
          <p:cNvSpPr/>
          <p:nvPr/>
        </p:nvSpPr>
        <p:spPr>
          <a:xfrm>
            <a:off x="4914297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REST Invoker</a:t>
            </a:r>
            <a:endParaRPr lang="en-US" altLang="ko-KR" sz="1000">
              <a:solidFill>
                <a:schemeClr val="tx1"/>
              </a:solidFill>
            </a:endParaRPr>
          </a:p>
        </p:txBody>
      </p:sp>
      <p:grpSp>
        <p:nvGrpSpPr>
          <p:cNvPr id="92" name="그룹 42"/>
          <p:cNvGrpSpPr/>
          <p:nvPr/>
        </p:nvGrpSpPr>
        <p:grpSpPr>
          <a:xfrm rot="0">
            <a:off x="5372351" y="4195515"/>
            <a:ext cx="2371953" cy="1819530"/>
            <a:chOff x="3679100" y="1935168"/>
            <a:chExt cx="2818615" cy="2123484"/>
          </a:xfrm>
        </p:grpSpPr>
        <p:sp>
          <p:nvSpPr>
            <p:cNvPr id="93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/>
                <a:t>pay</a:t>
              </a:r>
              <a:endParaRPr lang="ko-KR" altLang="en-US"/>
            </a:p>
          </p:txBody>
        </p:sp>
        <p:sp>
          <p:nvSpPr>
            <p:cNvPr id="94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>
                  <a:solidFill>
                    <a:schemeClr val="tx1"/>
                  </a:solidFill>
                </a:rPr>
                <a:t>pay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직사각형 15"/>
            <p:cNvSpPr/>
            <p:nvPr/>
          </p:nvSpPr>
          <p:spPr>
            <a:xfrm>
              <a:off x="3679100" y="3572620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050"/>
                <a:t>REST Adaptor</a:t>
              </a:r>
              <a:endParaRPr lang="ko-KR" altLang="en-US" sz="1050"/>
            </a:p>
          </p:txBody>
        </p:sp>
        <p:sp>
          <p:nvSpPr>
            <p:cNvPr id="96" name="직사각형 18"/>
            <p:cNvSpPr/>
            <p:nvPr/>
          </p:nvSpPr>
          <p:spPr>
            <a:xfrm>
              <a:off x="5462498" y="1935168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200">
                  <a:solidFill>
                    <a:schemeClr val="tx1"/>
                  </a:solidFill>
                </a:rPr>
                <a:t>Kafka Publisher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7" name="원통[C] 68"/>
          <p:cNvSpPr/>
          <p:nvPr/>
        </p:nvSpPr>
        <p:spPr>
          <a:xfrm>
            <a:off x="6222853" y="6288274"/>
            <a:ext cx="996548" cy="449179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600">
                <a:solidFill>
                  <a:srgbClr val="ff0000"/>
                </a:solidFill>
              </a:rPr>
              <a:t>HSql</a:t>
            </a:r>
            <a:endParaRPr lang="en-US" altLang="ko-KR" sz="1600">
              <a:solidFill>
                <a:srgbClr val="ff0000"/>
              </a:solidFill>
            </a:endParaRPr>
          </a:p>
        </p:txBody>
      </p:sp>
      <p:cxnSp>
        <p:nvCxnSpPr>
          <p:cNvPr id="98" name="꺾인 연결선[E] 75"/>
          <p:cNvCxnSpPr/>
          <p:nvPr/>
        </p:nvCxnSpPr>
        <p:spPr>
          <a:xfrm rot="16200000" flipH="1">
            <a:off x="6538421" y="6203797"/>
            <a:ext cx="377504" cy="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육각형[H] 10"/>
          <p:cNvSpPr/>
          <p:nvPr/>
        </p:nvSpPr>
        <p:spPr>
          <a:xfrm>
            <a:off x="6180285" y="4690289"/>
            <a:ext cx="1081682" cy="986263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pay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0" name="직선 화살표 연결선 55"/>
          <p:cNvCxnSpPr/>
          <p:nvPr/>
        </p:nvCxnSpPr>
        <p:spPr>
          <a:xfrm rot="16200000" flipH="1" flipV="1">
            <a:off x="4939649" y="3075329"/>
            <a:ext cx="223713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21"/>
          <p:cNvSpPr/>
          <p:nvPr/>
        </p:nvSpPr>
        <p:spPr>
          <a:xfrm>
            <a:off x="5722010" y="4228617"/>
            <a:ext cx="861181" cy="364103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>
                <a:solidFill>
                  <a:schemeClr val="tx1"/>
                </a:solidFill>
              </a:rPr>
              <a:t>Kafka Listener</a:t>
            </a:r>
            <a:endParaRPr lang="en-US" altLang="ko-KR" sz="1050">
              <a:solidFill>
                <a:schemeClr val="tx1"/>
              </a:solidFill>
            </a:endParaRPr>
          </a:p>
        </p:txBody>
      </p:sp>
      <p:cxnSp>
        <p:nvCxnSpPr>
          <p:cNvPr id="102" name="직선 화살표 연결선 55"/>
          <p:cNvCxnSpPr/>
          <p:nvPr/>
        </p:nvCxnSpPr>
        <p:spPr>
          <a:xfrm rot="16200000">
            <a:off x="5952985" y="3042553"/>
            <a:ext cx="2192801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구현</a:t>
            </a:r>
            <a:endParaRPr kumimoji="1" lang="ko-KR" altLang="en-US" dirty="0"/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91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창업시기 조직구조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Horizontal </a:t>
            </a:r>
            <a:endParaRPr kumimoji="1"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162373" y="1892166"/>
            <a:ext cx="5765370" cy="4325398"/>
            <a:chOff x="1503333" y="1142306"/>
            <a:chExt cx="7873142" cy="5879797"/>
          </a:xfrm>
        </p:grpSpPr>
        <p:sp>
          <p:nvSpPr>
            <p:cNvPr id="22" name="직사각형 21"/>
            <p:cNvSpPr/>
            <p:nvPr/>
          </p:nvSpPr>
          <p:spPr>
            <a:xfrm>
              <a:off x="1503333" y="1142306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mtClean="0"/>
                <a:t>Business</a:t>
              </a:r>
              <a:endParaRPr kumimoji="1"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03336" y="5673751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DBA </a:t>
              </a:r>
              <a:endParaRPr kumimoji="1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03335" y="4121338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Backend Developer</a:t>
              </a:r>
              <a:endParaRPr kumimoji="1"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03334" y="2568925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UI Developer</a:t>
              </a:r>
              <a:endParaRPr kumimoji="1"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6" y="2837748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38381"/>
              <a:ext cx="920097" cy="91273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279824" y="171008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mtClean="0"/>
                <a:t>CEO</a:t>
              </a:r>
              <a:endParaRPr kumimoji="1" lang="ko-KR" altLang="en-US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5" y="4348037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4" y="5840544"/>
              <a:ext cx="920097" cy="912736"/>
            </a:xfrm>
            <a:prstGeom prst="rect">
              <a:avLst/>
            </a:prstGeom>
          </p:spPr>
        </p:pic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06" y="4250420"/>
            <a:ext cx="673772" cy="671443"/>
          </a:xfrm>
          <a:prstGeom prst="rect">
            <a:avLst/>
          </a:prstGeom>
        </p:spPr>
      </p:pic>
      <p:sp>
        <p:nvSpPr>
          <p:cNvPr id="25" name="타원형 설명선[O] 24"/>
          <p:cNvSpPr/>
          <p:nvPr/>
        </p:nvSpPr>
        <p:spPr>
          <a:xfrm>
            <a:off x="7830216" y="1587171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서비스 이익률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신규고객창출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상점 친화 이미지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….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26" name="타원형 설명선[O] 25"/>
          <p:cNvSpPr/>
          <p:nvPr/>
        </p:nvSpPr>
        <p:spPr>
          <a:xfrm>
            <a:off x="7733654" y="2735503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예쁘고 편리한 </a:t>
            </a:r>
            <a:r>
              <a:rPr kumimoji="1" lang="en-US" altLang="ko-KR" dirty="0" smtClean="0"/>
              <a:t>UI</a:t>
            </a:r>
            <a:endParaRPr kumimoji="1" lang="ko-KR" altLang="en-US" dirty="0"/>
          </a:p>
        </p:txBody>
      </p:sp>
      <p:sp>
        <p:nvSpPr>
          <p:cNvPr id="27" name="타원형 설명선[O] 26"/>
          <p:cNvSpPr/>
          <p:nvPr/>
        </p:nvSpPr>
        <p:spPr>
          <a:xfrm>
            <a:off x="7901799" y="3810839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안정된 서버 시스템</a:t>
            </a:r>
            <a:endParaRPr kumimoji="1" lang="ko-KR" altLang="en-US" dirty="0"/>
          </a:p>
        </p:txBody>
      </p:sp>
      <p:sp>
        <p:nvSpPr>
          <p:cNvPr id="28" name="타원형 설명선[O] 27"/>
          <p:cNvSpPr/>
          <p:nvPr/>
        </p:nvSpPr>
        <p:spPr>
          <a:xfrm>
            <a:off x="7901798" y="4940748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안정된 데이터베이스 시스템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125258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729973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1300"/>
              <a:t>대리점관리팀</a:t>
            </a:r>
            <a:endParaRPr lang="ko-KR" altLang="en-US" sz="1300"/>
          </a:p>
        </p:txBody>
      </p:sp>
      <p:sp>
        <p:nvSpPr>
          <p:cNvPr id="28" name="직사각형 27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1300"/>
              <a:t>주문결제팀</a:t>
            </a:r>
            <a:endParaRPr lang="ko-KR" altLang="en-US" sz="13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조직구조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Vertical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CEO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 rot="0"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5" name="직사각형 4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en-US" altLang="ko-KR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en-US" altLang="ko-KR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en-US" altLang="ko-KR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en-US" altLang="ko-KR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594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CTO</a:t>
            </a:r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4" name="타원형 설명선[O] 3"/>
          <p:cNvSpPr/>
          <p:nvPr/>
        </p:nvSpPr>
        <p:spPr>
          <a:xfrm>
            <a:off x="6286857" y="381961"/>
            <a:ext cx="1664491" cy="1076217"/>
          </a:xfrm>
          <a:prstGeom prst="wedgeEllipseCallout">
            <a:avLst>
              <a:gd name="adj1" fmla="val -20833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24</a:t>
            </a:r>
            <a:r>
              <a:rPr lang="ko-KR" altLang="en-US"/>
              <a:t>시간 주문</a:t>
            </a:r>
            <a:r>
              <a:rPr lang="en-US" altLang="ko-KR"/>
              <a:t>/</a:t>
            </a:r>
            <a:r>
              <a:rPr lang="ko-KR" altLang="en-US"/>
              <a:t>결제</a:t>
            </a:r>
            <a:endParaRPr lang="ko-KR" altLang="en-US"/>
          </a:p>
        </p:txBody>
      </p:sp>
      <p:sp>
        <p:nvSpPr>
          <p:cNvPr id="31" name="타원형 설명선[O] 30"/>
          <p:cNvSpPr/>
          <p:nvPr/>
        </p:nvSpPr>
        <p:spPr>
          <a:xfrm>
            <a:off x="7997654" y="374650"/>
            <a:ext cx="1664491" cy="1076217"/>
          </a:xfrm>
          <a:prstGeom prst="wedgeEllipseCallout">
            <a:avLst>
              <a:gd name="adj1" fmla="val -20833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입점상인의 편익대변</a:t>
            </a:r>
            <a:endParaRPr lang="ko-KR" altLang="en-US"/>
          </a:p>
        </p:txBody>
      </p:sp>
      <p:sp>
        <p:nvSpPr>
          <p:cNvPr id="32" name="직사각형 28"/>
          <p:cNvSpPr/>
          <p:nvPr/>
        </p:nvSpPr>
        <p:spPr>
          <a:xfrm>
            <a:off x="9134475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1300"/>
              <a:t>대리점관리팀</a:t>
            </a:r>
            <a:endParaRPr lang="ko-KR" altLang="en-US" sz="13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7218" y="1825625"/>
            <a:ext cx="10977563" cy="4351338"/>
          </a:xfrm>
        </p:spPr>
        <p:txBody>
          <a:bodyPr>
            <a:noAutofit/>
          </a:bodyPr>
          <a:lstStyle/>
          <a:p>
            <a:pPr marL="971550" lvl="1" indent="-514350">
              <a:lnSpc>
                <a:spcPct val="90000"/>
              </a:lnSpc>
              <a:spcBef>
                <a:spcPct val="17000"/>
              </a:spcBef>
              <a:buFont typeface="+mj-lt"/>
              <a:buNone/>
              <a:defRPr lang="ko-KR" altLang="en-US"/>
            </a:pPr>
            <a:endParaRPr lang="ko-KR" altLang="en-US" sz="1800"/>
          </a:p>
          <a:p>
            <a:pPr marL="971550" lvl="1" indent="-514350">
              <a:lnSpc>
                <a:spcPct val="90000"/>
              </a:lnSpc>
              <a:spcBef>
                <a:spcPct val="17000"/>
              </a:spcBef>
              <a:buFont typeface="+mj-lt"/>
              <a:buAutoNum type="arabicPeriod"/>
              <a:defRPr lang="ko-KR" altLang="en-US"/>
            </a:pPr>
            <a:r>
              <a:rPr lang="ko-KR" altLang="en-US" sz="1800"/>
              <a:t>결제가 되지 않은 주문건은 아예 거래가 성립되지 않아야 한다.&gt; Sync 호출</a:t>
            </a:r>
            <a:endParaRPr lang="ko-KR" altLang="en-US" sz="1800"/>
          </a:p>
          <a:p>
            <a:pPr marL="971550" lvl="1" indent="-514350">
              <a:lnSpc>
                <a:spcPct val="90000"/>
              </a:lnSpc>
              <a:spcBef>
                <a:spcPct val="17000"/>
              </a:spcBef>
              <a:buFont typeface="+mj-lt"/>
              <a:buAutoNum type="arabicPeriod"/>
              <a:defRPr lang="ko-KR" altLang="en-US"/>
            </a:pPr>
            <a:r>
              <a:rPr lang="ko-KR" altLang="en-US" sz="1800"/>
              <a:t>주문이 취소되면 결제가 취소되고 주문정보에 업데이트가 되어야 한다.&gt; SAGA, 보상 트랜젝션</a:t>
            </a:r>
            <a:endParaRPr lang="ko-KR" altLang="en-US" sz="1800"/>
          </a:p>
          <a:p>
            <a:pPr marL="971550" lvl="1" indent="-514350">
              <a:lnSpc>
                <a:spcPct val="90000"/>
              </a:lnSpc>
              <a:spcBef>
                <a:spcPct val="17000"/>
              </a:spcBef>
              <a:buFont typeface="+mj-lt"/>
              <a:buAutoNum type="arabicPeriod"/>
              <a:defRPr lang="ko-KR" altLang="en-US"/>
            </a:pPr>
            <a:r>
              <a:rPr lang="ko-KR" altLang="en-US" sz="1800"/>
              <a:t>대리점관리 기능이 수행되지 않더라도 주문은 365일 24시간 받을 수 있어야 한다.&gt; Async (event-driven), Eventual Consistency</a:t>
            </a:r>
            <a:endParaRPr lang="ko-KR" altLang="en-US" sz="1800"/>
          </a:p>
          <a:p>
            <a:pPr marL="971550" lvl="1" indent="-514350">
              <a:lnSpc>
                <a:spcPct val="90000"/>
              </a:lnSpc>
              <a:spcBef>
                <a:spcPct val="17000"/>
              </a:spcBef>
              <a:buFont typeface="+mj-lt"/>
              <a:buAutoNum type="arabicPeriod"/>
              <a:defRPr lang="ko-KR" altLang="en-US"/>
            </a:pPr>
            <a:r>
              <a:rPr lang="ko-KR" altLang="en-US" sz="1800"/>
              <a:t>결제시스템이 과중되면 주문을 잠시동안 받지 않고 결제를 잠시후에 하도록 유도한다&gt; Circuit breaker, fallback</a:t>
            </a:r>
            <a:endParaRPr lang="ko-KR" altLang="en-US" sz="1800"/>
          </a:p>
          <a:p>
            <a:pPr marL="971550" lvl="1" indent="-514350">
              <a:lnSpc>
                <a:spcPct val="90000"/>
              </a:lnSpc>
              <a:spcBef>
                <a:spcPct val="17000"/>
              </a:spcBef>
              <a:buFont typeface="+mj-lt"/>
              <a:buAutoNum type="arabicPeriod"/>
              <a:defRPr lang="ko-KR" altLang="en-US"/>
            </a:pPr>
            <a:r>
              <a:rPr lang="ko-KR" altLang="en-US" sz="1800"/>
              <a:t>고객이 모든 진행내역을 조회 할 수 있도록 성능을 고려하여 별도의 view로 구성한다.&gt; CQRS</a:t>
            </a:r>
            <a:endParaRPr lang="ko-KR" altLang="en-US" sz="1800"/>
          </a:p>
          <a:p>
            <a:pPr lvl="0">
              <a:lnSpc>
                <a:spcPct val="90000"/>
              </a:lnSpc>
              <a:spcBef>
                <a:spcPct val="30000"/>
              </a:spcBef>
              <a:defRPr lang="ko-KR" altLang="en-US"/>
            </a:pPr>
            <a:endParaRPr lang="en-US" altLang="ko-KR" sz="1800"/>
          </a:p>
          <a:p>
            <a:pPr lvl="0">
              <a:lnSpc>
                <a:spcPct val="90000"/>
              </a:lnSpc>
              <a:spcBef>
                <a:spcPct val="30000"/>
              </a:spcBef>
              <a:defRPr lang="ko-KR" altLang="en-US"/>
            </a:pPr>
            <a:endParaRPr lang="en-US" altLang="ko-KR" sz="1800"/>
          </a:p>
        </p:txBody>
      </p:sp>
      <p:sp>
        <p:nvSpPr>
          <p:cNvPr id="5" name="제목 1"/>
          <p:cNvSpPr txBox="1"/>
          <p:nvPr/>
        </p:nvSpPr>
        <p:spPr>
          <a:xfrm>
            <a:off x="1570668" y="112568"/>
            <a:ext cx="8783782" cy="944562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/>
          <a:p>
            <a:pPr marL="0" lvl="0" algn="ctr" defTabSz="91440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5300"/>
              <a:t>비기능적 요구사항</a:t>
            </a:r>
            <a:endParaRPr lang="ko-KR" altLang="en-US" sz="53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7218" y="1825625"/>
            <a:ext cx="10977563" cy="4351338"/>
          </a:xfrm>
        </p:spPr>
        <p:txBody>
          <a:bodyPr>
            <a:noAutofit/>
          </a:bodyPr>
          <a:lstStyle/>
          <a:p>
            <a:pPr marL="971550" lvl="1" indent="-514350">
              <a:lnSpc>
                <a:spcPct val="90000"/>
              </a:lnSpc>
              <a:spcBef>
                <a:spcPct val="17000"/>
              </a:spcBef>
              <a:buFont typeface="+mj-lt"/>
              <a:buNone/>
              <a:defRPr lang="ko-KR" altLang="en-US"/>
            </a:pPr>
            <a:endParaRPr lang="ko-KR" altLang="en-US" sz="1800"/>
          </a:p>
          <a:p>
            <a:pPr marL="971550" lvl="1" indent="-514350">
              <a:lnSpc>
                <a:spcPct val="90000"/>
              </a:lnSpc>
              <a:spcBef>
                <a:spcPct val="17000"/>
              </a:spcBef>
              <a:buFont typeface="+mj-lt"/>
              <a:buAutoNum type="arabicPeriod"/>
              <a:defRPr lang="ko-KR" altLang="en-US"/>
            </a:pPr>
            <a:r>
              <a:rPr lang="ko-KR" altLang="en-US" sz="1800"/>
              <a:t>결제취소가 되면 반드시 마일리지 발급이 취소 되어야 한다.&gt; Sync 호출</a:t>
            </a:r>
            <a:endParaRPr lang="ko-KR" altLang="en-US" sz="1800"/>
          </a:p>
          <a:p>
            <a:pPr marL="971550" lvl="1" indent="-514350">
              <a:lnSpc>
                <a:spcPct val="90000"/>
              </a:lnSpc>
              <a:spcBef>
                <a:spcPct val="17000"/>
              </a:spcBef>
              <a:buFont typeface="+mj-lt"/>
              <a:buAutoNum type="arabicPeriod"/>
              <a:defRPr lang="ko-KR" altLang="en-US"/>
            </a:pPr>
            <a:r>
              <a:rPr lang="ko-KR" altLang="en-US" sz="1800"/>
              <a:t>결제가 완료되면 마일리지가 발급되고 주문정보에 업데이트가 되어야 한다.&gt; SAGA, 보상 트랜젝션</a:t>
            </a:r>
            <a:endParaRPr lang="ko-KR" altLang="en-US" sz="1800"/>
          </a:p>
          <a:p>
            <a:pPr marL="971550" lvl="1" indent="-514350">
              <a:lnSpc>
                <a:spcPct val="90000"/>
              </a:lnSpc>
              <a:spcBef>
                <a:spcPct val="17000"/>
              </a:spcBef>
              <a:buFont typeface="+mj-lt"/>
              <a:buAutoNum type="arabicPeriod"/>
              <a:defRPr lang="ko-KR" altLang="en-US"/>
            </a:pPr>
            <a:r>
              <a:rPr lang="ko-KR" altLang="en-US" sz="1800"/>
              <a:t>마케팅관리 기능이 수행되지 않더라도 포인트 발급 요청은 365일 24시간 받을 수 있어야 한다.&gt; Async (event-driven), Eventual Consistency</a:t>
            </a:r>
            <a:endParaRPr lang="ko-KR" altLang="en-US" sz="1800"/>
          </a:p>
          <a:p>
            <a:pPr marL="971550" lvl="1" indent="-514350">
              <a:lnSpc>
                <a:spcPct val="90000"/>
              </a:lnSpc>
              <a:spcBef>
                <a:spcPct val="17000"/>
              </a:spcBef>
              <a:buFont typeface="+mj-lt"/>
              <a:buAutoNum type="arabicPeriod"/>
              <a:defRPr lang="ko-KR" altLang="en-US"/>
            </a:pPr>
            <a:r>
              <a:rPr lang="ko-KR" altLang="en-US" sz="1800"/>
              <a:t>마케팅관리 시스템이 과중되면 결제 취소를 잠시후에 하도록 유도한다&gt; Circuit breaker, fallback</a:t>
            </a:r>
            <a:endParaRPr lang="ko-KR" altLang="en-US" sz="1800"/>
          </a:p>
          <a:p>
            <a:pPr marL="971550" lvl="1" indent="-514350">
              <a:lnSpc>
                <a:spcPct val="90000"/>
              </a:lnSpc>
              <a:spcBef>
                <a:spcPct val="17000"/>
              </a:spcBef>
              <a:buFont typeface="+mj-lt"/>
              <a:buAutoNum type="arabicPeriod"/>
              <a:defRPr lang="ko-KR" altLang="en-US"/>
            </a:pPr>
            <a:r>
              <a:rPr lang="ko-KR" altLang="en-US" sz="1800"/>
              <a:t>고객이 모든 진행내역과 포인트 발급 내역을 조회 할 수 있도록 성능을 고려하여 별도의 view로 구성한다.&gt; CQRS</a:t>
            </a:r>
            <a:endParaRPr lang="ko-KR" altLang="en-US" sz="1800"/>
          </a:p>
          <a:p>
            <a:pPr lvl="0">
              <a:lnSpc>
                <a:spcPct val="90000"/>
              </a:lnSpc>
              <a:spcBef>
                <a:spcPct val="30000"/>
              </a:spcBef>
              <a:defRPr lang="ko-KR" altLang="en-US"/>
            </a:pPr>
            <a:endParaRPr lang="en-US" altLang="ko-KR" sz="1800"/>
          </a:p>
          <a:p>
            <a:pPr lvl="0">
              <a:lnSpc>
                <a:spcPct val="90000"/>
              </a:lnSpc>
              <a:spcBef>
                <a:spcPct val="30000"/>
              </a:spcBef>
              <a:defRPr lang="ko-KR" altLang="en-US"/>
            </a:pPr>
            <a:endParaRPr lang="en-US" altLang="ko-KR" sz="1800"/>
          </a:p>
        </p:txBody>
      </p:sp>
      <p:sp>
        <p:nvSpPr>
          <p:cNvPr id="5" name="제목 1"/>
          <p:cNvSpPr txBox="1"/>
          <p:nvPr/>
        </p:nvSpPr>
        <p:spPr>
          <a:xfrm>
            <a:off x="1570668" y="112568"/>
            <a:ext cx="8783782" cy="944562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/>
          <a:p>
            <a:pPr marL="0" lvl="0" algn="ctr" defTabSz="91440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5300"/>
              <a:t>추가 비기능적 요구사항</a:t>
            </a:r>
            <a:endParaRPr lang="ko-KR" altLang="en-US" sz="53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Event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81137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폰 종류가 선택됨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52775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95837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결제버튼이 클릭됨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37004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결제승인됨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81137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대리점에 주문정보 전달됨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52775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배송시작됨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37004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배송취소됨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95837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주문취소됨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" name="직사각형 12"/>
          <p:cNvSpPr/>
          <p:nvPr/>
        </p:nvSpPr>
        <p:spPr>
          <a:xfrm>
            <a:off x="8062116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배송 일자 선택됨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6" name="직사각형 12"/>
          <p:cNvSpPr/>
          <p:nvPr/>
        </p:nvSpPr>
        <p:spPr>
          <a:xfrm>
            <a:off x="8062116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배송 수량 선택됨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8" name="직사각형 12"/>
          <p:cNvSpPr/>
          <p:nvPr/>
        </p:nvSpPr>
        <p:spPr>
          <a:xfrm>
            <a:off x="9711406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메시지 발송됨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9" name="직사각형 12"/>
          <p:cNvSpPr/>
          <p:nvPr/>
        </p:nvSpPr>
        <p:spPr>
          <a:xfrm>
            <a:off x="9710428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결제취소됨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Event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81137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폰 종류가 선택됨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52775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95837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결제버튼이 클릭됨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37004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결제승인됨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81137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대리점에 주문정보 전달됨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52775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배송시작됨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37004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배송취소됨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95837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주문취소됨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" name="직사각형 12"/>
          <p:cNvSpPr/>
          <p:nvPr/>
        </p:nvSpPr>
        <p:spPr>
          <a:xfrm>
            <a:off x="8062116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배송 일자 선택됨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6" name="직사각형 12"/>
          <p:cNvSpPr/>
          <p:nvPr/>
        </p:nvSpPr>
        <p:spPr>
          <a:xfrm>
            <a:off x="8062116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배송 수량 선택됨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8" name="직사각형 12"/>
          <p:cNvSpPr/>
          <p:nvPr/>
        </p:nvSpPr>
        <p:spPr>
          <a:xfrm>
            <a:off x="9711406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메시지 발송됨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9" name="직사각형 12"/>
          <p:cNvSpPr/>
          <p:nvPr/>
        </p:nvSpPr>
        <p:spPr>
          <a:xfrm>
            <a:off x="9710428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결제취소됨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620</ep:Words>
  <ep:PresentationFormat>와이드스크린</ep:PresentationFormat>
  <ep:Paragraphs>278</ep:Paragraphs>
  <ep:Slides>32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ep:HeadingPairs>
  <ep:TitlesOfParts>
    <vt:vector size="33" baseType="lpstr">
      <vt:lpstr>Office 테마</vt:lpstr>
      <vt:lpstr>분석/설계</vt:lpstr>
      <vt:lpstr>슬라이드 2</vt:lpstr>
      <vt:lpstr>슬라이드 3</vt:lpstr>
      <vt:lpstr>조직구조 – Vertical</vt:lpstr>
      <vt:lpstr>조직구조 – Vertical</vt:lpstr>
      <vt:lpstr>슬라이드 6</vt:lpstr>
      <vt:lpstr>슬라이드 7</vt:lpstr>
      <vt:lpstr>이벤트스토밍 – Actor, Command</vt:lpstr>
      <vt:lpstr>이벤트스토밍 - Event</vt:lpstr>
      <vt:lpstr>이벤트스토밍 – Bounded Context</vt:lpstr>
      <vt:lpstr>이벤트스토밍 – 추가 이벤트 도출</vt:lpstr>
      <vt:lpstr>이벤트스토밍 – Actor, Command</vt:lpstr>
      <vt:lpstr>이벤트스토밍 – Actor(없음), Command</vt:lpstr>
      <vt:lpstr>이벤트스토밍 – Policy 를 수행주체로 이동</vt:lpstr>
      <vt:lpstr>이벤트스토밍 – Aggregate</vt:lpstr>
      <vt:lpstr>시나리오 검증(1)</vt:lpstr>
      <vt:lpstr>이벤트스토밍 – Bounded Context</vt:lpstr>
      <vt:lpstr>슬라이드 18</vt:lpstr>
      <vt:lpstr>이벤트스토밍 – Pay에서 신규 Policy 도출</vt:lpstr>
      <vt:lpstr>헥사고날 아키텍처(폴리글랏)</vt:lpstr>
      <vt:lpstr>이벤트스토밍 – 신규 Policy 이동</vt:lpstr>
      <vt:lpstr>이벤트스토밍 – 유비쿼터스 랭귀지(DDD)</vt:lpstr>
      <vt:lpstr>이벤트스토밍 – 유비쿼터스 랭귀지(DDD)</vt:lpstr>
      <vt:lpstr>이벤트스토밍 – 바운디드컨텍스트,View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헥사고날 아키텍처(폴리글랏)</vt:lpstr>
      <vt:lpstr>슬라이드 32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2020-04-17T09:21:25.000</dcterms:created>
  <dc:creator>Microsoft Office 사용자</dc:creator>
  <cp:lastModifiedBy>hk147</cp:lastModifiedBy>
  <dcterms:modified xsi:type="dcterms:W3CDTF">2020-11-05T13:47:03.734</dcterms:modified>
  <cp:revision>120</cp:revision>
  <dc:title>창업시기 시나리오</dc:title>
</cp:coreProperties>
</file>