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8D51-19D9-4806-9F16-49F67398AFC3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2FBC-802B-4424-BC30-731C8264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8D51-19D9-4806-9F16-49F67398AFC3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2FBC-802B-4424-BC30-731C8264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8D51-19D9-4806-9F16-49F67398AFC3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2FBC-802B-4424-BC30-731C8264EB4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8076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8D51-19D9-4806-9F16-49F67398AFC3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2FBC-802B-4424-BC30-731C8264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69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8D51-19D9-4806-9F16-49F67398AFC3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2FBC-802B-4424-BC30-731C8264EB4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274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8D51-19D9-4806-9F16-49F67398AFC3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2FBC-802B-4424-BC30-731C8264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9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8D51-19D9-4806-9F16-49F67398AFC3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2FBC-802B-4424-BC30-731C8264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8D51-19D9-4806-9F16-49F67398AFC3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2FBC-802B-4424-BC30-731C8264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8D51-19D9-4806-9F16-49F67398AFC3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2FBC-802B-4424-BC30-731C8264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8D51-19D9-4806-9F16-49F67398AFC3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2FBC-802B-4424-BC30-731C8264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1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8D51-19D9-4806-9F16-49F67398AFC3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2FBC-802B-4424-BC30-731C8264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6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8D51-19D9-4806-9F16-49F67398AFC3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2FBC-802B-4424-BC30-731C8264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8D51-19D9-4806-9F16-49F67398AFC3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2FBC-802B-4424-BC30-731C8264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7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8D51-19D9-4806-9F16-49F67398AFC3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2FBC-802B-4424-BC30-731C8264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8D51-19D9-4806-9F16-49F67398AFC3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2FBC-802B-4424-BC30-731C8264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7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8D51-19D9-4806-9F16-49F67398AFC3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2FBC-802B-4424-BC30-731C8264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2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38D51-19D9-4806-9F16-49F67398AFC3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B02FBC-802B-4424-BC30-731C8264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46834" y="233094"/>
            <a:ext cx="9144000" cy="3048000"/>
          </a:xfrm>
        </p:spPr>
        <p:txBody>
          <a:bodyPr>
            <a:normAutofit/>
          </a:bodyPr>
          <a:lstStyle/>
          <a:p>
            <a:r>
              <a:rPr lang="sr-Cyrl-R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ДИПЛОМСКИ РАД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178" y="3549553"/>
            <a:ext cx="9144000" cy="3886200"/>
          </a:xfrm>
        </p:spPr>
        <p:txBody>
          <a:bodyPr>
            <a:normAutofit/>
          </a:bodyPr>
          <a:lstStyle/>
          <a:p>
            <a:pPr algn="ctr"/>
            <a:r>
              <a:rPr lang="sr-Cyrl-CS" sz="2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примена алгоритама машинског учења у </a:t>
            </a:r>
            <a:r>
              <a:rPr lang="sr-Cyrl-CS" sz="20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програмскоМ језику </a:t>
            </a:r>
            <a:r>
              <a:rPr lang="sr-Cyrl-CS" sz="2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у </a:t>
            </a:r>
            <a:r>
              <a:rPr lang="sr-Cyrl-CS" sz="20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категоризацији земљотреса</a:t>
            </a:r>
            <a:endParaRPr lang="en-US" sz="2000" cap="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cap="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cap="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sr-Cyrl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Cyrl-R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МЕНТОР 									КАНДИДАТ</a:t>
            </a:r>
          </a:p>
          <a:p>
            <a:pPr algn="l"/>
            <a:r>
              <a:rPr lang="sr-Cyrl-R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Др. УРОШ ПЕШОВИЋ					БОРИС МИХАЈЛОВИЋ 294/2015								</a:t>
            </a:r>
            <a:r>
              <a:rPr lang="sr-Cyrl-RS" dirty="0" smtClean="0"/>
              <a:t>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18" y="372598"/>
            <a:ext cx="1857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9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ПРАКТИЧНА</a:t>
            </a:r>
            <a:r>
              <a:rPr lang="sr-Cyrl-RS" dirty="0" smtClean="0"/>
              <a:t> РЕАЛИЗАЦИЈА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 </a:t>
            </a:r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АЛГОРИТАМ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91151"/>
              </p:ext>
            </p:extLst>
          </p:nvPr>
        </p:nvGraphicFramePr>
        <p:xfrm>
          <a:off x="1146002" y="323778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6483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1376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r-Cyrl-RS" dirty="0" smtClean="0"/>
                        <a:t>кернел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dirty="0" smtClean="0"/>
                        <a:t>линеарни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34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 dirty="0">
                          <a:effectLst/>
                        </a:rPr>
                        <a:t>Прецизност тренинг подскупа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95.27%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 dirty="0">
                          <a:effectLst/>
                        </a:rPr>
                        <a:t>Прецизност тест подскупа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92.53%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781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50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 smtClean="0"/>
              <a:t>МОГУЋНОСТ ПАРАЛЕЛИЗАЦИЈЕ </a:t>
            </a:r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АЛГОРИТАМА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grafik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30189" y="2160588"/>
            <a:ext cx="649166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094" y="2892109"/>
            <a:ext cx="8596668" cy="29600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Cyrl-R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ХВАЛА НА ПАЖЊИ!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8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Cyrl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МАШИНСКО УЧЕЊЕ И ИСТРАЖИВАЊЕ ПОДАТАКА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МАШИНСКО УЧЕЊЕ</a:t>
            </a:r>
          </a:p>
          <a:p>
            <a:pPr marL="0" indent="0">
              <a:buNone/>
            </a:pPr>
            <a:endParaRPr lang="sr-Cyrl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ИСТРАЖИВАЊЕ ПОДАТАКА</a:t>
            </a:r>
          </a:p>
          <a:p>
            <a:pPr marL="0" indent="0">
              <a:buNone/>
            </a:pPr>
            <a:endParaRPr lang="sr-Cyrl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КРЕИРАЊЕ ПРОЈЕКТА </a:t>
            </a:r>
          </a:p>
          <a:p>
            <a:pPr marL="0" indent="0">
              <a:buNone/>
            </a:pPr>
            <a:endParaRPr lang="sr-Cyrl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БИБЛИОТЕКЕ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crisp-d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340" y="2028874"/>
            <a:ext cx="4501662" cy="3288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70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ПОДАЦИ ЗА КЛАСИФИКАЦИЈУ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ЗЕМЉОТРЕСИ У ПЕРИОДУ ОД 1965. ДО 2016. ГОДИНЕ </a:t>
            </a:r>
          </a:p>
          <a:p>
            <a:pPr>
              <a:buFont typeface="Wingdings" panose="05000000000000000000" pitchFamily="2" charset="2"/>
              <a:buChar char="v"/>
            </a:pPr>
            <a:endParaRPr lang="sr-Cyrl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ПРЕТПРОЦЕСИРАЊЕ ТАБЕЛЕ ЗЕМЉОТРЕСА</a:t>
            </a:r>
          </a:p>
          <a:p>
            <a:pPr>
              <a:buFont typeface="Wingdings" panose="05000000000000000000" pitchFamily="2" charset="2"/>
              <a:buChar char="v"/>
            </a:pPr>
            <a:endParaRPr lang="sr-Cyrl-R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2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АЛГОРТИМИ</a:t>
            </a:r>
            <a:r>
              <a:rPr lang="sr-Cyrl-RS" dirty="0" smtClean="0"/>
              <a:t> КЛАСИФИКАЦИЈЕ</a:t>
            </a:r>
            <a:br>
              <a:rPr lang="sr-Cyrl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АЛГОРИТАМ КЛАСИФИКАЦИЈЕ</a:t>
            </a:r>
          </a:p>
          <a:p>
            <a:pPr marL="0" indent="0">
              <a:buNone/>
            </a:pPr>
            <a:endParaRPr lang="sr-Cyrl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СТАБЛА ОДЛУЧИВАЊА</a:t>
            </a:r>
          </a:p>
          <a:p>
            <a:pPr>
              <a:buFont typeface="Wingdings" panose="05000000000000000000" pitchFamily="2" charset="2"/>
              <a:buChar char="v"/>
            </a:pPr>
            <a:endParaRPr lang="sr-Cyrl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 </a:t>
            </a:r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АЛГОРИТАМ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9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</a:t>
            </a:r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АЛГОРИТАМ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кнналгоритам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06530" y="2058247"/>
            <a:ext cx="538237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2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СТАБЛА</a:t>
            </a:r>
            <a:r>
              <a:rPr lang="sr-Cyrl-RS" dirty="0" smtClean="0"/>
              <a:t> ОДЛУЧИВАЊА</a:t>
            </a:r>
            <a:endParaRPr lang="en-US" dirty="0"/>
          </a:p>
        </p:txBody>
      </p:sp>
      <p:pic>
        <p:nvPicPr>
          <p:cNvPr id="4" name="Content Placeholder 3" descr="Image result for tree decision model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086" y="1930400"/>
            <a:ext cx="6147581" cy="3485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974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65870"/>
            <a:ext cx="8596668" cy="1320800"/>
          </a:xfrm>
        </p:spPr>
        <p:txBody>
          <a:bodyPr/>
          <a:lstStyle/>
          <a:p>
            <a:r>
              <a:rPr lang="en-US" dirty="0" smtClean="0"/>
              <a:t>SVM </a:t>
            </a:r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4" y="2456010"/>
            <a:ext cx="4485534" cy="3157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1354" y="2456010"/>
            <a:ext cx="3830443" cy="31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1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ПРАКТИЧНА</a:t>
            </a:r>
            <a:r>
              <a:rPr lang="sr-Cyrl-RS" dirty="0" smtClean="0"/>
              <a:t> РЕАЛИЗАЦИЈА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ТАБЕЛА</a:t>
            </a:r>
            <a:r>
              <a:rPr lang="sr-Cyrl-RS" dirty="0" smtClean="0"/>
              <a:t> ПРЕДВИЂАЊА </a:t>
            </a:r>
            <a:r>
              <a:rPr lang="en-US" dirty="0" err="1" smtClean="0"/>
              <a:t>kNN</a:t>
            </a:r>
            <a:r>
              <a:rPr lang="en-US" dirty="0" smtClean="0"/>
              <a:t> </a:t>
            </a:r>
            <a:r>
              <a:rPr lang="sr-Cyrl-RS" dirty="0" smtClean="0"/>
              <a:t>АЛГОРИТАМ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665039"/>
              </p:ext>
            </p:extLst>
          </p:nvPr>
        </p:nvGraphicFramePr>
        <p:xfrm>
          <a:off x="1800665" y="2996416"/>
          <a:ext cx="6119445" cy="2278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4000">
                  <a:extLst>
                    <a:ext uri="{9D8B030D-6E8A-4147-A177-3AD203B41FA5}">
                      <a16:colId xmlns:a16="http://schemas.microsoft.com/office/drawing/2014/main" val="972679675"/>
                    </a:ext>
                  </a:extLst>
                </a:gridCol>
                <a:gridCol w="1013237">
                  <a:extLst>
                    <a:ext uri="{9D8B030D-6E8A-4147-A177-3AD203B41FA5}">
                      <a16:colId xmlns:a16="http://schemas.microsoft.com/office/drawing/2014/main" val="877451339"/>
                    </a:ext>
                  </a:extLst>
                </a:gridCol>
                <a:gridCol w="961104">
                  <a:extLst>
                    <a:ext uri="{9D8B030D-6E8A-4147-A177-3AD203B41FA5}">
                      <a16:colId xmlns:a16="http://schemas.microsoft.com/office/drawing/2014/main" val="3399497570"/>
                    </a:ext>
                  </a:extLst>
                </a:gridCol>
                <a:gridCol w="961104">
                  <a:extLst>
                    <a:ext uri="{9D8B030D-6E8A-4147-A177-3AD203B41FA5}">
                      <a16:colId xmlns:a16="http://schemas.microsoft.com/office/drawing/2014/main" val="2738298755"/>
                    </a:ext>
                  </a:extLst>
                </a:gridCol>
              </a:tblGrid>
              <a:tr h="569742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1166866"/>
                  </a:ext>
                </a:extLst>
              </a:tr>
              <a:tr h="1139484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Прецизност тренинг подскупа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95,91%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95,47%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95,09%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3571390"/>
                  </a:ext>
                </a:extLst>
              </a:tr>
              <a:tr h="569742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Прецизност тест подскупа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94,53%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94,72%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 dirty="0">
                          <a:effectLst/>
                        </a:rPr>
                        <a:t>95,02%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98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05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ПРАКТИЧНА</a:t>
            </a:r>
            <a:r>
              <a:rPr lang="sr-Cyrl-RS" dirty="0"/>
              <a:t> РЕАЛИЗАЦИЈА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sr-Cyrl-RS" dirty="0"/>
              <a:t>ТАБЕЛА ПРЕДВИЂАЊА </a:t>
            </a:r>
            <a:r>
              <a:rPr lang="sr-Cyrl-RS" dirty="0" smtClean="0"/>
              <a:t>СТАБЛА ОДЛУЧИВАЊА</a:t>
            </a:r>
            <a:r>
              <a:rPr lang="en-US" dirty="0" smtClean="0"/>
              <a:t> </a:t>
            </a:r>
            <a:r>
              <a:rPr lang="sr-Cyrl-RS" dirty="0" smtClean="0"/>
              <a:t>АЛГОРИТАМ</a:t>
            </a:r>
          </a:p>
          <a:p>
            <a:pPr marL="0" indent="0">
              <a:buNone/>
            </a:pPr>
            <a:endParaRPr lang="sr-Cyrl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40074"/>
              </p:ext>
            </p:extLst>
          </p:nvPr>
        </p:nvGraphicFramePr>
        <p:xfrm>
          <a:off x="1477111" y="3278346"/>
          <a:ext cx="6411970" cy="2011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0180">
                  <a:extLst>
                    <a:ext uri="{9D8B030D-6E8A-4147-A177-3AD203B41FA5}">
                      <a16:colId xmlns:a16="http://schemas.microsoft.com/office/drawing/2014/main" val="2530652932"/>
                    </a:ext>
                  </a:extLst>
                </a:gridCol>
                <a:gridCol w="751965">
                  <a:extLst>
                    <a:ext uri="{9D8B030D-6E8A-4147-A177-3AD203B41FA5}">
                      <a16:colId xmlns:a16="http://schemas.microsoft.com/office/drawing/2014/main" val="2027786796"/>
                    </a:ext>
                  </a:extLst>
                </a:gridCol>
                <a:gridCol w="751965">
                  <a:extLst>
                    <a:ext uri="{9D8B030D-6E8A-4147-A177-3AD203B41FA5}">
                      <a16:colId xmlns:a16="http://schemas.microsoft.com/office/drawing/2014/main" val="323475840"/>
                    </a:ext>
                  </a:extLst>
                </a:gridCol>
                <a:gridCol w="751965">
                  <a:extLst>
                    <a:ext uri="{9D8B030D-6E8A-4147-A177-3AD203B41FA5}">
                      <a16:colId xmlns:a16="http://schemas.microsoft.com/office/drawing/2014/main" val="3666391265"/>
                    </a:ext>
                  </a:extLst>
                </a:gridCol>
                <a:gridCol w="751965">
                  <a:extLst>
                    <a:ext uri="{9D8B030D-6E8A-4147-A177-3AD203B41FA5}">
                      <a16:colId xmlns:a16="http://schemas.microsoft.com/office/drawing/2014/main" val="3004443281"/>
                    </a:ext>
                  </a:extLst>
                </a:gridCol>
                <a:gridCol w="751965">
                  <a:extLst>
                    <a:ext uri="{9D8B030D-6E8A-4147-A177-3AD203B41FA5}">
                      <a16:colId xmlns:a16="http://schemas.microsoft.com/office/drawing/2014/main" val="4254889341"/>
                    </a:ext>
                  </a:extLst>
                </a:gridCol>
                <a:gridCol w="751965">
                  <a:extLst>
                    <a:ext uri="{9D8B030D-6E8A-4147-A177-3AD203B41FA5}">
                      <a16:colId xmlns:a16="http://schemas.microsoft.com/office/drawing/2014/main" val="2184074081"/>
                    </a:ext>
                  </a:extLst>
                </a:gridCol>
              </a:tblGrid>
              <a:tr h="320562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Критеријум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entropy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gini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331121"/>
                  </a:ext>
                </a:extLst>
              </a:tr>
              <a:tr h="320562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Max_depth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7760218"/>
                  </a:ext>
                </a:extLst>
              </a:tr>
              <a:tr h="684991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 dirty="0">
                          <a:effectLst/>
                        </a:rPr>
                        <a:t>Прецизност тренинг подскупа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95,06%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95,15%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100%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95,08%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95,16%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99,97%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1558925"/>
                  </a:ext>
                </a:extLst>
              </a:tr>
              <a:tr h="684991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 dirty="0">
                          <a:effectLst/>
                        </a:rPr>
                        <a:t>Прецизност тест подскупа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95,19%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95,21%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93,91%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95,25%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>
                          <a:effectLst/>
                        </a:rPr>
                        <a:t>95,21%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CS" sz="1200" dirty="0">
                          <a:effectLst/>
                        </a:rPr>
                        <a:t>99,42%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5248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724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156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Wingdings</vt:lpstr>
      <vt:lpstr>Wingdings 3</vt:lpstr>
      <vt:lpstr>Facet</vt:lpstr>
      <vt:lpstr>ДИПЛОМСКИ РАД</vt:lpstr>
      <vt:lpstr>МАШИНСКО УЧЕЊЕ И ИСТРАЖИВАЊЕ ПОДАТАКА</vt:lpstr>
      <vt:lpstr>ПОДАЦИ ЗА КЛАСИФИКАЦИЈУ</vt:lpstr>
      <vt:lpstr>АЛГОРТИМИ КЛАСИФИКАЦИЈЕ </vt:lpstr>
      <vt:lpstr>kNN АЛГОРИТАМ</vt:lpstr>
      <vt:lpstr>СТАБЛА ОДЛУЧИВАЊА</vt:lpstr>
      <vt:lpstr>SVM АЛГОРИТМИ</vt:lpstr>
      <vt:lpstr>ПРАКТИЧНА РЕАЛИЗАЦИЈА</vt:lpstr>
      <vt:lpstr>ПРАКТИЧНА РЕАЛИЗАЦИЈА</vt:lpstr>
      <vt:lpstr>ПРАКТИЧНА РЕАЛИЗАЦИЈА</vt:lpstr>
      <vt:lpstr>МОГУЋНОСТ ПАРАЛЕЛИЗАЦИЈЕ АЛГОРИТАМА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ДИПЛОМСКИ РАД</dc:title>
  <dc:creator>Boris Mihajlovic</dc:creator>
  <cp:lastModifiedBy>Boris Mihajlovic</cp:lastModifiedBy>
  <cp:revision>12</cp:revision>
  <dcterms:created xsi:type="dcterms:W3CDTF">2019-09-15T20:30:06Z</dcterms:created>
  <dcterms:modified xsi:type="dcterms:W3CDTF">2019-09-15T23:25:34Z</dcterms:modified>
</cp:coreProperties>
</file>