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5" r:id="rId8"/>
    <p:sldId id="266" r:id="rId9"/>
    <p:sldId id="267" r:id="rId10"/>
    <p:sldId id="263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4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9ECE-A8CA-411D-9A77-1660D93D0FC8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9F3E-8706-4D26-B5FE-82C476E1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37889" y="2336800"/>
            <a:ext cx="4137893" cy="254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90289" y="2437249"/>
            <a:ext cx="38330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Visualizing </a:t>
            </a:r>
          </a:p>
          <a:p>
            <a:pPr algn="ctr"/>
            <a:r>
              <a:rPr lang="en-US" sz="28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Path-Finding </a:t>
            </a:r>
          </a:p>
          <a:p>
            <a:pPr algn="ctr"/>
            <a:r>
              <a:rPr lang="en-US" sz="28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Algorithms</a:t>
            </a:r>
          </a:p>
          <a:p>
            <a:pPr algn="ctr"/>
            <a:endParaRPr lang="en-US" sz="1400" b="1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algn="ctr"/>
            <a:r>
              <a:rPr lang="en-US" sz="16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Boris </a:t>
            </a:r>
            <a:r>
              <a:rPr lang="en-US" sz="1600" b="1" dirty="0" err="1" smtClean="0">
                <a:latin typeface="DotumChe" panose="020B0609000101010101" pitchFamily="49" charset="-127"/>
                <a:ea typeface="DotumChe" panose="020B0609000101010101" pitchFamily="49" charset="-127"/>
              </a:rPr>
              <a:t>Nikulin</a:t>
            </a:r>
            <a:endParaRPr lang="en-US" sz="1600" b="1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algn="ctr"/>
            <a:r>
              <a:rPr lang="en-US" sz="16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Qian Zhu</a:t>
            </a:r>
          </a:p>
          <a:p>
            <a:pPr algn="ctr"/>
            <a:r>
              <a:rPr lang="en-US" sz="16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Marina Mizar</a:t>
            </a:r>
            <a:endParaRPr lang="en-US" sz="16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13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2328" y="807318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Features to Add: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9892" y="762605"/>
            <a:ext cx="54402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Choose between various path-finding algorithms (currently only option is A*)</a:t>
            </a:r>
          </a:p>
          <a:p>
            <a:endParaRPr lang="en-US" sz="24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Choose between multiple maps/images/themes (currently one) or have user input their own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Dynamically change start and/or end-points, recalculate/redraw path in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6" y="1353580"/>
            <a:ext cx="4864049" cy="3876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9892" y="5545492"/>
            <a:ext cx="999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More sophisticated animations &amp; CSS styling of visual elements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86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4691" y="772484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Project Challenges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57091" y="873441"/>
            <a:ext cx="60221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Keeping model classes generic &amp; flexible</a:t>
            </a:r>
          </a:p>
          <a:p>
            <a:endParaRPr lang="en-US" sz="24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Making sure the Model, Control, and View portions were all discrete &amp; yet cooperative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Deciding what to include in the Sequence/UML Diagrams, how much to pseudocode/plan,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Binding visual components to objects, maintaining item’s spatial relationships to one another…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91" y="1507336"/>
            <a:ext cx="3640302" cy="43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5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2328" y="882678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What We Learned/Future Topics to Explore: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8365" y="1621993"/>
            <a:ext cx="63176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GUIs: </a:t>
            </a:r>
            <a:r>
              <a:rPr lang="en-US" sz="20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More opportunities to experiment with JavaFX’s extensive library of visual/animation properties, FXML &amp; </a:t>
            </a:r>
            <a:r>
              <a:rPr lang="en-US" sz="2000" dirty="0" err="1" smtClean="0">
                <a:latin typeface="DotumChe" panose="020B0609000101010101" pitchFamily="49" charset="-127"/>
                <a:ea typeface="DotumChe" panose="020B0609000101010101" pitchFamily="49" charset="-127"/>
              </a:rPr>
              <a:t>SceneBuilder</a:t>
            </a:r>
            <a:endParaRPr lang="en-US" sz="20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endParaRPr lang="en-US" sz="20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Functional vs. Object-Oriented programming</a:t>
            </a:r>
            <a:r>
              <a:rPr lang="en-US" sz="20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: what useful techniques can be adapted from other paradigms (lambda expressions, passing functions as parameters)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Planning</a:t>
            </a:r>
            <a:r>
              <a:rPr lang="en-US" sz="20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: What is the best way to approach designing the M-C-V project, creating &amp; merging new version branches, learning &amp; using new material &amp; concepts</a:t>
            </a:r>
            <a:endParaRPr lang="en-US" sz="20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8" y="882678"/>
            <a:ext cx="3583709" cy="51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182" y="886692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Purpose: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Path-finding Visualization/Education Tool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21" y="1900048"/>
            <a:ext cx="4637232" cy="3709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490" y="1824182"/>
            <a:ext cx="5052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Differentiate steps of the path-finding algorithm (visited vs. queued vertices, etc.) using color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Make the visualization interactive by allowing users to change the start/end points &amp; choose from various graphs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" y="858982"/>
            <a:ext cx="5049443" cy="2614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6145" y="955963"/>
            <a:ext cx="50522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Allow users to dynamically switch between path-finding algorithms to compare amount of vertices evaluated &amp; efficiency of paths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Variety of background images/themes to demonstrate the many real-world applications of path-finding (video game AI, city planning, shipping/business routes, and more..!)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3820" y="3827491"/>
            <a:ext cx="5135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Target audience for application:</a:t>
            </a:r>
          </a:p>
          <a:p>
            <a:pPr algn="ctr"/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algn="ctr"/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 Middle school to college-age students interested in applied computer science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90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r="-59"/>
          <a:stretch/>
        </p:blipFill>
        <p:spPr>
          <a:xfrm>
            <a:off x="6480540" y="1117600"/>
            <a:ext cx="4572000" cy="4632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7600" y="1075939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Data Structure: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Graph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909" y="1846772"/>
            <a:ext cx="5233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Edge: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Component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Vertex: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Generic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Type: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 Undirected, weighted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Adjacencies: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 Stored in </a:t>
            </a:r>
            <a:r>
              <a:rPr lang="en-US" sz="2400" dirty="0" err="1" smtClean="0">
                <a:latin typeface="DotumChe" panose="020B0609000101010101" pitchFamily="49" charset="-127"/>
                <a:ea typeface="DotumChe" panose="020B0609000101010101" pitchFamily="49" charset="-127"/>
              </a:rPr>
              <a:t>HashMap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 (key = vertex, value = linked list of edges)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algn="ctr"/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Separate </a:t>
            </a:r>
            <a:r>
              <a:rPr lang="en-US" sz="2400" dirty="0" err="1" smtClean="0">
                <a:latin typeface="DotumChe" panose="020B0609000101010101" pitchFamily="49" charset="-127"/>
                <a:ea typeface="DotumChe" panose="020B0609000101010101" pitchFamily="49" charset="-127"/>
              </a:rPr>
              <a:t>GraphUtility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 class reads vertex data &amp; relationships from text file &amp; inserts vertices and edges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8364" y="974339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Algorithm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: A* (“A-Star”)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8" y="2963288"/>
            <a:ext cx="4341090" cy="313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5238" y="1597890"/>
            <a:ext cx="1011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Combines components of Greedy Best-First (seeks vertices that have coordinates closest to goal) and Dijkstra’s (favors vertices that are have shortest path from start)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309" y="3283348"/>
            <a:ext cx="4771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Makes use of a </a:t>
            </a:r>
            <a:r>
              <a:rPr lang="en-US" sz="2400" b="1" dirty="0" smtClean="0">
                <a:solidFill>
                  <a:srgbClr val="7030A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frontier</a:t>
            </a:r>
            <a:r>
              <a:rPr lang="en-US" sz="2400" dirty="0"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(</a:t>
            </a:r>
            <a:r>
              <a:rPr lang="en-US" sz="2400" dirty="0" err="1" smtClean="0">
                <a:latin typeface="DotumChe" panose="020B0609000101010101" pitchFamily="49" charset="-127"/>
                <a:ea typeface="DotumChe" panose="020B0609000101010101" pitchFamily="49" charset="-127"/>
              </a:rPr>
              <a:t>PriorityQueue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 of vertices) and a </a:t>
            </a:r>
            <a:r>
              <a:rPr lang="en-US" sz="2400" b="1" dirty="0" smtClean="0">
                <a:solidFill>
                  <a:srgbClr val="7030A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heuristic</a:t>
            </a:r>
            <a:r>
              <a:rPr lang="en-US" sz="2400" dirty="0"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(equation that calculates a priority value for each vertex depending on its distance from start &amp; goal mentioned above)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35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061" y="1644073"/>
            <a:ext cx="7233503" cy="4186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8364" y="974339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Application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: Pathfinding Visualizer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4" y="1844514"/>
            <a:ext cx="3011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Our goal was to design an application that would animate each step of a path-finding algorithm on a given map, with specified start and end points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27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364" y="974339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Application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: Pathfinding Visualizer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4" y="1844514"/>
            <a:ext cx="30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28" y="1587854"/>
            <a:ext cx="6001580" cy="45491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3819" y="1205171"/>
            <a:ext cx="3740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Green vertices: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Possible path points explored (via the </a:t>
            </a:r>
            <a:r>
              <a:rPr lang="en-US" sz="2400" dirty="0" err="1" smtClean="0">
                <a:latin typeface="DotumChe" panose="020B0609000101010101" pitchFamily="49" charset="-127"/>
                <a:ea typeface="DotumChe" panose="020B0609000101010101" pitchFamily="49" charset="-127"/>
              </a:rPr>
              <a:t>PriorityQueue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)</a:t>
            </a:r>
          </a:p>
          <a:p>
            <a:endParaRPr lang="en-US" sz="24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Blue vertex: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Goal</a:t>
            </a:r>
          </a:p>
          <a:p>
            <a:endParaRPr lang="en-US" sz="24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Grey lines: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all possible edges</a:t>
            </a:r>
          </a:p>
          <a:p>
            <a:endParaRPr lang="en-US" sz="24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Red lines: 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Shortest path via A* algorithm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15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5092" y="956569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Documentation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: Sequence Diagram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4" y="1844514"/>
            <a:ext cx="30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7526" y="956569"/>
            <a:ext cx="46920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Used a Model-Controller-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View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 design pattern to create application:</a:t>
            </a:r>
          </a:p>
          <a:p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Model: Data structure &amp; components, algorithm, utility class</a:t>
            </a:r>
          </a:p>
          <a:p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Controller: Event listeners for app controls (play, stop)</a:t>
            </a:r>
          </a:p>
          <a:p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View: JavaFX classes &amp; FXML files that build &amp; change visuals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2" y="1844514"/>
            <a:ext cx="6082504" cy="4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8364" y="753369"/>
            <a:ext cx="910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Documentation</a:t>
            </a: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: UML Diagram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364" y="1844514"/>
            <a:ext cx="301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28" y="567162"/>
            <a:ext cx="4516582" cy="5616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8364" y="1621993"/>
            <a:ext cx="54771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Kept model classes generic to allow for different kinds of graphs/data networks</a:t>
            </a:r>
          </a:p>
          <a:p>
            <a:endParaRPr lang="en-US" sz="2400" dirty="0" smtClean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Used Graph&lt;Point2D&gt; for Controller/View class visualization purposes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DotumChe" panose="020B0609000101010101" pitchFamily="49" charset="-127"/>
                <a:ea typeface="DotumChe" panose="020B0609000101010101" pitchFamily="49" charset="-127"/>
              </a:rPr>
              <a:t>Used functional interfaces and anonymous classes to accommodate different data types</a:t>
            </a:r>
            <a:endParaRPr lang="en-US" sz="24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7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559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DotumChe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MiraCosta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Mizar</dc:creator>
  <cp:lastModifiedBy>Marina Mizar</cp:lastModifiedBy>
  <cp:revision>20</cp:revision>
  <dcterms:created xsi:type="dcterms:W3CDTF">2016-12-11T23:46:19Z</dcterms:created>
  <dcterms:modified xsi:type="dcterms:W3CDTF">2016-12-12T02:33:11Z</dcterms:modified>
</cp:coreProperties>
</file>