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xml" ContentType="application/vnd.openxmlformats-officedocument.presentationml.tags+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6.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7.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8.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9.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4.xml" ContentType="application/vnd.openxmlformats-officedocument.presentationml.tags+xml"/>
  <Override PartName="/ppt/notesSlides/notesSlide10.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11.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12.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5.xml" ContentType="application/vnd.openxmlformats-officedocument.presentationml.tags+xml"/>
  <Override PartName="/ppt/notesSlides/notesSlide15.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6.xml" ContentType="application/vnd.openxmlformats-officedocument.presentationml.tags+xml"/>
  <Override PartName="/ppt/notesSlides/notesSlide16.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7.xml" ContentType="application/vnd.openxmlformats-officedocument.presentationml.tags+xml"/>
  <Override PartName="/ppt/notesSlides/notesSlide17.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18.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19.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8.xml" ContentType="application/vnd.openxmlformats-officedocument.presentationml.tags+xml"/>
  <Override PartName="/ppt/notesSlides/notesSlide20.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21.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9.xml" ContentType="application/vnd.openxmlformats-officedocument.presentationml.tags+xml"/>
  <Override PartName="/ppt/notesSlides/notesSlide22.xml" ContentType="application/vnd.openxmlformats-officedocument.presentationml.notesSlid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0.xml" ContentType="application/vnd.openxmlformats-officedocument.presentationml.tags+xml"/>
  <Override PartName="/ppt/notesSlides/notesSlide23.xml" ContentType="application/vnd.openxmlformats-officedocument.presentationml.notesSlid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notesSlides/notesSlide24.xml" ContentType="application/vnd.openxmlformats-officedocument.presentationml.notesSlide+xml"/>
  <Override PartName="/ppt/tags/tag11.xml" ContentType="application/vnd.openxmlformats-officedocument.presentationml.tags+xml"/>
  <Override PartName="/ppt/notesSlides/notesSlide25.xml" ContentType="application/vnd.openxmlformats-officedocument.presentationml.notesSlid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2.xml" ContentType="application/vnd.openxmlformats-officedocument.presentationml.tags+xml"/>
  <Override PartName="/ppt/notesSlides/notesSlide28.xml" ContentType="application/vnd.openxmlformats-officedocument.presentationml.notesSlid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notesSlides/notesSlide29.xml" ContentType="application/vnd.openxmlformats-officedocument.presentationml.notesSlid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tags/tag13.xml" ContentType="application/vnd.openxmlformats-officedocument.presentationml.tags+xml"/>
  <Override PartName="/ppt/notesSlides/notesSlide30.xml" ContentType="application/vnd.openxmlformats-officedocument.presentationml.notesSlid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33"/>
  </p:notesMasterIdLst>
  <p:sldIdLst>
    <p:sldId id="256" r:id="rId2"/>
    <p:sldId id="1006" r:id="rId3"/>
    <p:sldId id="1023" r:id="rId4"/>
    <p:sldId id="1024" r:id="rId5"/>
    <p:sldId id="1009" r:id="rId6"/>
    <p:sldId id="1027" r:id="rId7"/>
    <p:sldId id="1028" r:id="rId8"/>
    <p:sldId id="1029" r:id="rId9"/>
    <p:sldId id="1030" r:id="rId10"/>
    <p:sldId id="1017" r:id="rId11"/>
    <p:sldId id="959" r:id="rId12"/>
    <p:sldId id="1016" r:id="rId13"/>
    <p:sldId id="960" r:id="rId14"/>
    <p:sldId id="962" r:id="rId15"/>
    <p:sldId id="1018" r:id="rId16"/>
    <p:sldId id="964" r:id="rId17"/>
    <p:sldId id="1039" r:id="rId18"/>
    <p:sldId id="1040" r:id="rId19"/>
    <p:sldId id="1041" r:id="rId20"/>
    <p:sldId id="1031" r:id="rId21"/>
    <p:sldId id="1050" r:id="rId22"/>
    <p:sldId id="1044" r:id="rId23"/>
    <p:sldId id="1051" r:id="rId24"/>
    <p:sldId id="982" r:id="rId25"/>
    <p:sldId id="1052" r:id="rId26"/>
    <p:sldId id="983" r:id="rId27"/>
    <p:sldId id="984" r:id="rId28"/>
    <p:sldId id="1055" r:id="rId29"/>
    <p:sldId id="1057" r:id="rId30"/>
    <p:sldId id="1061" r:id="rId31"/>
    <p:sldId id="993" r:id="rId3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8D8C97-18AF-FA86-1714-DF02853A911D}" name="Boris Pismenny" initials="BP" userId="Boris Pismenny"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oris Pismenny" initials="BP" lastIdx="2" clrIdx="0">
    <p:extLst>
      <p:ext uri="{19B8F6BF-5375-455C-9EA6-DF929625EA0E}">
        <p15:presenceInfo xmlns:p15="http://schemas.microsoft.com/office/powerpoint/2012/main" userId="S::borispi@campus.technion.ac.il::00ac5293-89ea-4dd9-9cd7-8b2f1d4be1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B1F"/>
    <a:srgbClr val="5B9BD6"/>
    <a:srgbClr val="A933DC"/>
    <a:srgbClr val="33B18F"/>
    <a:srgbClr val="5B9AD4"/>
    <a:srgbClr val="BFBFBF"/>
    <a:srgbClr val="5B9BD5"/>
    <a:srgbClr val="333F50"/>
    <a:srgbClr val="32B28F"/>
    <a:srgbClr val="79C4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EA224-934D-466A-8ACD-09A7A4D3CE51}" v="3665" dt="2020-12-20T13:17:02.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49" autoAdjust="0"/>
    <p:restoredTop sz="74424" autoAdjust="0"/>
  </p:normalViewPr>
  <p:slideViewPr>
    <p:cSldViewPr snapToGrid="0">
      <p:cViewPr varScale="1">
        <p:scale>
          <a:sx n="106" d="100"/>
          <a:sy n="106" d="100"/>
        </p:scale>
        <p:origin x="2496" y="176"/>
      </p:cViewPr>
      <p:guideLst/>
    </p:cSldViewPr>
  </p:slideViewPr>
  <p:outlineViewPr>
    <p:cViewPr>
      <p:scale>
        <a:sx n="33" d="100"/>
        <a:sy n="33" d="100"/>
      </p:scale>
      <p:origin x="0" y="-11562"/>
    </p:cViewPr>
  </p:outlineViewPr>
  <p:notesTextViewPr>
    <p:cViewPr>
      <p:scale>
        <a:sx n="150" d="100"/>
        <a:sy n="150" d="100"/>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is Pismenny" userId="00ac5293-89ea-4dd9-9cd7-8b2f1d4be166" providerId="ADAL" clId="{862EA224-934D-466A-8ACD-09A7A4D3CE51}"/>
    <pc:docChg chg="undo redo custSel addSld delSld modSld sldOrd modMainMaster delSection modSection modShowInfo">
      <pc:chgData name="Boris Pismenny" userId="00ac5293-89ea-4dd9-9cd7-8b2f1d4be166" providerId="ADAL" clId="{862EA224-934D-466A-8ACD-09A7A4D3CE51}" dt="2020-12-20T13:16:19.509" v="24819" actId="20577"/>
      <pc:docMkLst>
        <pc:docMk/>
      </pc:docMkLst>
      <pc:sldChg chg="addSp delSp modSp mod modNotesTx">
        <pc:chgData name="Boris Pismenny" userId="00ac5293-89ea-4dd9-9cd7-8b2f1d4be166" providerId="ADAL" clId="{862EA224-934D-466A-8ACD-09A7A4D3CE51}" dt="2020-12-20T08:14:28.304" v="24053"/>
        <pc:sldMkLst>
          <pc:docMk/>
          <pc:sldMk cId="43573886" sldId="256"/>
        </pc:sldMkLst>
        <pc:spChg chg="mod">
          <ac:chgData name="Boris Pismenny" userId="00ac5293-89ea-4dd9-9cd7-8b2f1d4be166" providerId="ADAL" clId="{862EA224-934D-466A-8ACD-09A7A4D3CE51}" dt="2020-12-19T17:43:32.485" v="23699" actId="122"/>
          <ac:spMkLst>
            <pc:docMk/>
            <pc:sldMk cId="43573886" sldId="256"/>
            <ac:spMk id="3" creationId="{C51E34B7-2DBB-4C2C-944F-019D931E2BB0}"/>
          </ac:spMkLst>
        </pc:spChg>
        <pc:picChg chg="add del mod">
          <ac:chgData name="Boris Pismenny" userId="00ac5293-89ea-4dd9-9cd7-8b2f1d4be166" providerId="ADAL" clId="{862EA224-934D-466A-8ACD-09A7A4D3CE51}" dt="2020-12-18T06:21:38.645" v="12911"/>
          <ac:picMkLst>
            <pc:docMk/>
            <pc:sldMk cId="43573886" sldId="256"/>
            <ac:picMk id="4" creationId="{1BF86C24-1836-4F93-B878-5F8B2D18CB30}"/>
          </ac:picMkLst>
        </pc:picChg>
        <pc:picChg chg="add del mod">
          <ac:chgData name="Boris Pismenny" userId="00ac5293-89ea-4dd9-9cd7-8b2f1d4be166" providerId="ADAL" clId="{862EA224-934D-466A-8ACD-09A7A4D3CE51}" dt="2020-12-20T08:14:28.304" v="24053"/>
          <ac:picMkLst>
            <pc:docMk/>
            <pc:sldMk cId="43573886" sldId="256"/>
            <ac:picMk id="5" creationId="{E8A7BFC1-8874-4BB6-99B8-E920D987AEB0}"/>
          </ac:picMkLst>
        </pc:picChg>
        <pc:picChg chg="add mod">
          <ac:chgData name="Boris Pismenny" userId="00ac5293-89ea-4dd9-9cd7-8b2f1d4be166" providerId="ADAL" clId="{862EA224-934D-466A-8ACD-09A7A4D3CE51}" dt="2020-12-20T08:14:28.304" v="24053"/>
          <ac:picMkLst>
            <pc:docMk/>
            <pc:sldMk cId="43573886" sldId="256"/>
            <ac:picMk id="7" creationId="{72E0C62B-F84C-4EAC-964B-BB373C3D2B35}"/>
          </ac:picMkLst>
        </pc:picChg>
      </pc:sldChg>
      <pc:sldChg chg="addSp delSp modSp add del mod modShow modNotesTx">
        <pc:chgData name="Boris Pismenny" userId="00ac5293-89ea-4dd9-9cd7-8b2f1d4be166" providerId="ADAL" clId="{862EA224-934D-466A-8ACD-09A7A4D3CE51}" dt="2020-12-20T08:27:06.100" v="24116"/>
        <pc:sldMkLst>
          <pc:docMk/>
          <pc:sldMk cId="1412515918" sldId="258"/>
        </pc:sldMkLst>
        <pc:picChg chg="add del mod">
          <ac:chgData name="Boris Pismenny" userId="00ac5293-89ea-4dd9-9cd7-8b2f1d4be166" providerId="ADAL" clId="{862EA224-934D-466A-8ACD-09A7A4D3CE51}" dt="2020-12-20T08:27:06.100" v="24116"/>
          <ac:picMkLst>
            <pc:docMk/>
            <pc:sldMk cId="1412515918" sldId="258"/>
            <ac:picMk id="2" creationId="{71606CF6-347A-4DFF-8EAD-605F9BC80926}"/>
          </ac:picMkLst>
        </pc:picChg>
        <pc:picChg chg="add mod">
          <ac:chgData name="Boris Pismenny" userId="00ac5293-89ea-4dd9-9cd7-8b2f1d4be166" providerId="ADAL" clId="{862EA224-934D-466A-8ACD-09A7A4D3CE51}" dt="2020-12-20T08:27:06.100" v="24116"/>
          <ac:picMkLst>
            <pc:docMk/>
            <pc:sldMk cId="1412515918" sldId="258"/>
            <ac:picMk id="4" creationId="{4C6C49DC-CB96-420F-AA98-1887A8984008}"/>
          </ac:picMkLst>
        </pc:picChg>
      </pc:sldChg>
      <pc:sldChg chg="modSp add del mod">
        <pc:chgData name="Boris Pismenny" userId="00ac5293-89ea-4dd9-9cd7-8b2f1d4be166" providerId="ADAL" clId="{862EA224-934D-466A-8ACD-09A7A4D3CE51}" dt="2020-12-19T07:06:45.985" v="18449" actId="47"/>
        <pc:sldMkLst>
          <pc:docMk/>
          <pc:sldMk cId="0" sldId="262"/>
        </pc:sldMkLst>
        <pc:spChg chg="mod">
          <ac:chgData name="Boris Pismenny" userId="00ac5293-89ea-4dd9-9cd7-8b2f1d4be166" providerId="ADAL" clId="{862EA224-934D-466A-8ACD-09A7A4D3CE51}" dt="2020-12-19T07:05:00.605" v="18429" actId="207"/>
          <ac:spMkLst>
            <pc:docMk/>
            <pc:sldMk cId="0" sldId="262"/>
            <ac:spMk id="468" creationId="{00000000-0000-0000-0000-000000000000}"/>
          </ac:spMkLst>
        </pc:spChg>
        <pc:spChg chg="mod">
          <ac:chgData name="Boris Pismenny" userId="00ac5293-89ea-4dd9-9cd7-8b2f1d4be166" providerId="ADAL" clId="{862EA224-934D-466A-8ACD-09A7A4D3CE51}" dt="2020-12-19T07:04:37.225" v="18425" actId="207"/>
          <ac:spMkLst>
            <pc:docMk/>
            <pc:sldMk cId="0" sldId="262"/>
            <ac:spMk id="469" creationId="{00000000-0000-0000-0000-000000000000}"/>
          </ac:spMkLst>
        </pc:spChg>
        <pc:spChg chg="mod">
          <ac:chgData name="Boris Pismenny" userId="00ac5293-89ea-4dd9-9cd7-8b2f1d4be166" providerId="ADAL" clId="{862EA224-934D-466A-8ACD-09A7A4D3CE51}" dt="2020-12-19T07:04:37.225" v="18425" actId="207"/>
          <ac:spMkLst>
            <pc:docMk/>
            <pc:sldMk cId="0" sldId="262"/>
            <ac:spMk id="470" creationId="{00000000-0000-0000-0000-000000000000}"/>
          </ac:spMkLst>
        </pc:spChg>
        <pc:spChg chg="mod">
          <ac:chgData name="Boris Pismenny" userId="00ac5293-89ea-4dd9-9cd7-8b2f1d4be166" providerId="ADAL" clId="{862EA224-934D-466A-8ACD-09A7A4D3CE51}" dt="2020-12-19T07:04:48.503" v="18426" actId="207"/>
          <ac:spMkLst>
            <pc:docMk/>
            <pc:sldMk cId="0" sldId="262"/>
            <ac:spMk id="475" creationId="{00000000-0000-0000-0000-000000000000}"/>
          </ac:spMkLst>
        </pc:spChg>
        <pc:spChg chg="mod">
          <ac:chgData name="Boris Pismenny" userId="00ac5293-89ea-4dd9-9cd7-8b2f1d4be166" providerId="ADAL" clId="{862EA224-934D-466A-8ACD-09A7A4D3CE51}" dt="2020-12-19T07:04:48.503" v="18426" actId="207"/>
          <ac:spMkLst>
            <pc:docMk/>
            <pc:sldMk cId="0" sldId="262"/>
            <ac:spMk id="476" creationId="{00000000-0000-0000-0000-000000000000}"/>
          </ac:spMkLst>
        </pc:spChg>
        <pc:picChg chg="mod">
          <ac:chgData name="Boris Pismenny" userId="00ac5293-89ea-4dd9-9cd7-8b2f1d4be166" providerId="ADAL" clId="{862EA224-934D-466A-8ACD-09A7A4D3CE51}" dt="2020-12-19T07:04:37.225" v="18425" actId="207"/>
          <ac:picMkLst>
            <pc:docMk/>
            <pc:sldMk cId="0" sldId="262"/>
            <ac:picMk id="471" creationId="{00000000-0000-0000-0000-000000000000}"/>
          </ac:picMkLst>
        </pc:picChg>
        <pc:picChg chg="mod">
          <ac:chgData name="Boris Pismenny" userId="00ac5293-89ea-4dd9-9cd7-8b2f1d4be166" providerId="ADAL" clId="{862EA224-934D-466A-8ACD-09A7A4D3CE51}" dt="2020-12-19T07:04:37.225" v="18425" actId="207"/>
          <ac:picMkLst>
            <pc:docMk/>
            <pc:sldMk cId="0" sldId="262"/>
            <ac:picMk id="472" creationId="{00000000-0000-0000-0000-000000000000}"/>
          </ac:picMkLst>
        </pc:picChg>
        <pc:picChg chg="mod">
          <ac:chgData name="Boris Pismenny" userId="00ac5293-89ea-4dd9-9cd7-8b2f1d4be166" providerId="ADAL" clId="{862EA224-934D-466A-8ACD-09A7A4D3CE51}" dt="2020-12-19T07:04:37.225" v="18425" actId="207"/>
          <ac:picMkLst>
            <pc:docMk/>
            <pc:sldMk cId="0" sldId="262"/>
            <ac:picMk id="473" creationId="{00000000-0000-0000-0000-000000000000}"/>
          </ac:picMkLst>
        </pc:picChg>
        <pc:picChg chg="mod">
          <ac:chgData name="Boris Pismenny" userId="00ac5293-89ea-4dd9-9cd7-8b2f1d4be166" providerId="ADAL" clId="{862EA224-934D-466A-8ACD-09A7A4D3CE51}" dt="2020-12-19T07:04:37.225" v="18425" actId="207"/>
          <ac:picMkLst>
            <pc:docMk/>
            <pc:sldMk cId="0" sldId="262"/>
            <ac:picMk id="474" creationId="{00000000-0000-0000-0000-000000000000}"/>
          </ac:picMkLst>
        </pc:picChg>
      </pc:sldChg>
      <pc:sldChg chg="add del">
        <pc:chgData name="Boris Pismenny" userId="00ac5293-89ea-4dd9-9cd7-8b2f1d4be166" providerId="ADAL" clId="{862EA224-934D-466A-8ACD-09A7A4D3CE51}" dt="2020-12-19T07:09:23.254" v="18470" actId="47"/>
        <pc:sldMkLst>
          <pc:docMk/>
          <pc:sldMk cId="0" sldId="263"/>
        </pc:sldMkLst>
      </pc:sldChg>
      <pc:sldChg chg="modSp add del mod">
        <pc:chgData name="Boris Pismenny" userId="00ac5293-89ea-4dd9-9cd7-8b2f1d4be166" providerId="ADAL" clId="{862EA224-934D-466A-8ACD-09A7A4D3CE51}" dt="2020-12-19T08:03:04.369" v="19115" actId="47"/>
        <pc:sldMkLst>
          <pc:docMk/>
          <pc:sldMk cId="0" sldId="264"/>
        </pc:sldMkLst>
        <pc:spChg chg="mod">
          <ac:chgData name="Boris Pismenny" userId="00ac5293-89ea-4dd9-9cd7-8b2f1d4be166" providerId="ADAL" clId="{862EA224-934D-466A-8ACD-09A7A4D3CE51}" dt="2020-12-19T07:09:45.718" v="18471" actId="1035"/>
          <ac:spMkLst>
            <pc:docMk/>
            <pc:sldMk cId="0" sldId="264"/>
            <ac:spMk id="498" creationId="{00000000-0000-0000-0000-000000000000}"/>
          </ac:spMkLst>
        </pc:spChg>
      </pc:sldChg>
      <pc:sldChg chg="add del">
        <pc:chgData name="Boris Pismenny" userId="00ac5293-89ea-4dd9-9cd7-8b2f1d4be166" providerId="ADAL" clId="{862EA224-934D-466A-8ACD-09A7A4D3CE51}" dt="2020-12-19T08:03:04.369" v="19115" actId="47"/>
        <pc:sldMkLst>
          <pc:docMk/>
          <pc:sldMk cId="0" sldId="265"/>
        </pc:sldMkLst>
      </pc:sldChg>
      <pc:sldChg chg="add del">
        <pc:chgData name="Boris Pismenny" userId="00ac5293-89ea-4dd9-9cd7-8b2f1d4be166" providerId="ADAL" clId="{862EA224-934D-466A-8ACD-09A7A4D3CE51}" dt="2020-12-19T08:03:04.369" v="19115" actId="47"/>
        <pc:sldMkLst>
          <pc:docMk/>
          <pc:sldMk cId="0" sldId="266"/>
        </pc:sldMkLst>
      </pc:sldChg>
      <pc:sldChg chg="add del">
        <pc:chgData name="Boris Pismenny" userId="00ac5293-89ea-4dd9-9cd7-8b2f1d4be166" providerId="ADAL" clId="{862EA224-934D-466A-8ACD-09A7A4D3CE51}" dt="2020-12-19T08:03:04.369" v="19115" actId="47"/>
        <pc:sldMkLst>
          <pc:docMk/>
          <pc:sldMk cId="0" sldId="267"/>
        </pc:sldMkLst>
      </pc:sldChg>
      <pc:sldChg chg="add del">
        <pc:chgData name="Boris Pismenny" userId="00ac5293-89ea-4dd9-9cd7-8b2f1d4be166" providerId="ADAL" clId="{862EA224-934D-466A-8ACD-09A7A4D3CE51}" dt="2020-12-19T08:03:04.369" v="19115" actId="47"/>
        <pc:sldMkLst>
          <pc:docMk/>
          <pc:sldMk cId="0" sldId="268"/>
        </pc:sldMkLst>
      </pc:sldChg>
      <pc:sldChg chg="del">
        <pc:chgData name="Boris Pismenny" userId="00ac5293-89ea-4dd9-9cd7-8b2f1d4be166" providerId="ADAL" clId="{862EA224-934D-466A-8ACD-09A7A4D3CE51}" dt="2020-12-16T12:53:32.758" v="3027" actId="47"/>
        <pc:sldMkLst>
          <pc:docMk/>
          <pc:sldMk cId="1829489202" sldId="268"/>
        </pc:sldMkLst>
      </pc:sldChg>
      <pc:sldChg chg="add del">
        <pc:chgData name="Boris Pismenny" userId="00ac5293-89ea-4dd9-9cd7-8b2f1d4be166" providerId="ADAL" clId="{862EA224-934D-466A-8ACD-09A7A4D3CE51}" dt="2020-12-19T08:03:04.369" v="19115" actId="47"/>
        <pc:sldMkLst>
          <pc:docMk/>
          <pc:sldMk cId="0" sldId="269"/>
        </pc:sldMkLst>
      </pc:sldChg>
      <pc:sldChg chg="add del">
        <pc:chgData name="Boris Pismenny" userId="00ac5293-89ea-4dd9-9cd7-8b2f1d4be166" providerId="ADAL" clId="{862EA224-934D-466A-8ACD-09A7A4D3CE51}" dt="2020-12-19T08:03:04.369" v="19115" actId="47"/>
        <pc:sldMkLst>
          <pc:docMk/>
          <pc:sldMk cId="0" sldId="270"/>
        </pc:sldMkLst>
      </pc:sldChg>
      <pc:sldChg chg="add del">
        <pc:chgData name="Boris Pismenny" userId="00ac5293-89ea-4dd9-9cd7-8b2f1d4be166" providerId="ADAL" clId="{862EA224-934D-466A-8ACD-09A7A4D3CE51}" dt="2020-12-19T08:03:04.369" v="19115" actId="47"/>
        <pc:sldMkLst>
          <pc:docMk/>
          <pc:sldMk cId="0" sldId="271"/>
        </pc:sldMkLst>
      </pc:sldChg>
      <pc:sldChg chg="addSp delSp modSp add del mod">
        <pc:chgData name="Boris Pismenny" userId="00ac5293-89ea-4dd9-9cd7-8b2f1d4be166" providerId="ADAL" clId="{862EA224-934D-466A-8ACD-09A7A4D3CE51}" dt="2020-12-20T09:29:47.931" v="24242"/>
        <pc:sldMkLst>
          <pc:docMk/>
          <pc:sldMk cId="3657252434" sldId="279"/>
        </pc:sldMkLst>
        <pc:spChg chg="mod">
          <ac:chgData name="Boris Pismenny" userId="00ac5293-89ea-4dd9-9cd7-8b2f1d4be166" providerId="ADAL" clId="{862EA224-934D-466A-8ACD-09A7A4D3CE51}" dt="2020-12-18T09:05:49.442" v="14566"/>
          <ac:spMkLst>
            <pc:docMk/>
            <pc:sldMk cId="3657252434" sldId="279"/>
            <ac:spMk id="5" creationId="{DA6163C8-4807-415C-8ABA-D0EFA710FC95}"/>
          </ac:spMkLst>
        </pc:spChg>
        <pc:spChg chg="add del mod">
          <ac:chgData name="Boris Pismenny" userId="00ac5293-89ea-4dd9-9cd7-8b2f1d4be166" providerId="ADAL" clId="{862EA224-934D-466A-8ACD-09A7A4D3CE51}" dt="2020-12-18T09:05:49.442" v="14566"/>
          <ac:spMkLst>
            <pc:docMk/>
            <pc:sldMk cId="3657252434" sldId="279"/>
            <ac:spMk id="7" creationId="{642CFEF7-4F79-4F0E-9F9D-CC58CCF06B95}"/>
          </ac:spMkLst>
        </pc:spChg>
        <pc:spChg chg="add del mod">
          <ac:chgData name="Boris Pismenny" userId="00ac5293-89ea-4dd9-9cd7-8b2f1d4be166" providerId="ADAL" clId="{862EA224-934D-466A-8ACD-09A7A4D3CE51}" dt="2020-12-18T09:05:49.442" v="14566"/>
          <ac:spMkLst>
            <pc:docMk/>
            <pc:sldMk cId="3657252434" sldId="279"/>
            <ac:spMk id="12" creationId="{6DE63C13-4851-4CF6-B51D-C77E393D18D2}"/>
          </ac:spMkLst>
        </pc:spChg>
        <pc:spChg chg="mod">
          <ac:chgData name="Boris Pismenny" userId="00ac5293-89ea-4dd9-9cd7-8b2f1d4be166" providerId="ADAL" clId="{862EA224-934D-466A-8ACD-09A7A4D3CE51}" dt="2020-12-18T09:12:10.654" v="14597" actId="20577"/>
          <ac:spMkLst>
            <pc:docMk/>
            <pc:sldMk cId="3657252434" sldId="279"/>
            <ac:spMk id="20" creationId="{E4CDE858-C861-4D7A-BB02-BB7ABE9DCFFB}"/>
          </ac:spMkLst>
        </pc:spChg>
        <pc:picChg chg="add del mod">
          <ac:chgData name="Boris Pismenny" userId="00ac5293-89ea-4dd9-9cd7-8b2f1d4be166" providerId="ADAL" clId="{862EA224-934D-466A-8ACD-09A7A4D3CE51}" dt="2020-12-18T08:58:43.564" v="14395"/>
          <ac:picMkLst>
            <pc:docMk/>
            <pc:sldMk cId="3657252434" sldId="279"/>
            <ac:picMk id="2" creationId="{FE5247A8-CBC2-45F2-AF8F-22EAA2414746}"/>
          </ac:picMkLst>
        </pc:picChg>
        <pc:picChg chg="add del mod">
          <ac:chgData name="Boris Pismenny" userId="00ac5293-89ea-4dd9-9cd7-8b2f1d4be166" providerId="ADAL" clId="{862EA224-934D-466A-8ACD-09A7A4D3CE51}" dt="2020-12-18T09:18:46.991" v="14605"/>
          <ac:picMkLst>
            <pc:docMk/>
            <pc:sldMk cId="3657252434" sldId="279"/>
            <ac:picMk id="4" creationId="{6C3AA8F8-71FD-46D3-9AF5-A615D6E9077C}"/>
          </ac:picMkLst>
        </pc:picChg>
        <pc:picChg chg="add del mod">
          <ac:chgData name="Boris Pismenny" userId="00ac5293-89ea-4dd9-9cd7-8b2f1d4be166" providerId="ADAL" clId="{862EA224-934D-466A-8ACD-09A7A4D3CE51}" dt="2020-12-20T09:29:47.931" v="24242"/>
          <ac:picMkLst>
            <pc:docMk/>
            <pc:sldMk cId="3657252434" sldId="279"/>
            <ac:picMk id="13" creationId="{4E075AF7-CB11-4F1C-878B-BB9F568BB6EE}"/>
          </ac:picMkLst>
        </pc:picChg>
        <pc:picChg chg="add mod">
          <ac:chgData name="Boris Pismenny" userId="00ac5293-89ea-4dd9-9cd7-8b2f1d4be166" providerId="ADAL" clId="{862EA224-934D-466A-8ACD-09A7A4D3CE51}" dt="2020-12-20T09:29:47.931" v="24242"/>
          <ac:picMkLst>
            <pc:docMk/>
            <pc:sldMk cId="3657252434" sldId="279"/>
            <ac:picMk id="15" creationId="{37704F82-758F-4FC7-9E46-27B294A737C1}"/>
          </ac:picMkLst>
        </pc:picChg>
      </pc:sldChg>
      <pc:sldChg chg="del">
        <pc:chgData name="Boris Pismenny" userId="00ac5293-89ea-4dd9-9cd7-8b2f1d4be166" providerId="ADAL" clId="{862EA224-934D-466A-8ACD-09A7A4D3CE51}" dt="2020-12-16T12:53:32.758" v="3027" actId="47"/>
        <pc:sldMkLst>
          <pc:docMk/>
          <pc:sldMk cId="1226870615" sldId="285"/>
        </pc:sldMkLst>
      </pc:sldChg>
      <pc:sldChg chg="del">
        <pc:chgData name="Boris Pismenny" userId="00ac5293-89ea-4dd9-9cd7-8b2f1d4be166" providerId="ADAL" clId="{862EA224-934D-466A-8ACD-09A7A4D3CE51}" dt="2020-12-16T12:53:32.758" v="3027" actId="47"/>
        <pc:sldMkLst>
          <pc:docMk/>
          <pc:sldMk cId="1114125668" sldId="286"/>
        </pc:sldMkLst>
      </pc:sldChg>
      <pc:sldChg chg="del">
        <pc:chgData name="Boris Pismenny" userId="00ac5293-89ea-4dd9-9cd7-8b2f1d4be166" providerId="ADAL" clId="{862EA224-934D-466A-8ACD-09A7A4D3CE51}" dt="2020-12-16T12:53:32.758" v="3027" actId="47"/>
        <pc:sldMkLst>
          <pc:docMk/>
          <pc:sldMk cId="3688391187" sldId="289"/>
        </pc:sldMkLst>
      </pc:sldChg>
      <pc:sldChg chg="del">
        <pc:chgData name="Boris Pismenny" userId="00ac5293-89ea-4dd9-9cd7-8b2f1d4be166" providerId="ADAL" clId="{862EA224-934D-466A-8ACD-09A7A4D3CE51}" dt="2020-12-16T12:53:32.758" v="3027" actId="47"/>
        <pc:sldMkLst>
          <pc:docMk/>
          <pc:sldMk cId="2818237654" sldId="290"/>
        </pc:sldMkLst>
      </pc:sldChg>
      <pc:sldChg chg="addSp delSp modSp add del modNotesTx">
        <pc:chgData name="Boris Pismenny" userId="00ac5293-89ea-4dd9-9cd7-8b2f1d4be166" providerId="ADAL" clId="{862EA224-934D-466A-8ACD-09A7A4D3CE51}" dt="2020-12-20T09:29:47.931" v="24242"/>
        <pc:sldMkLst>
          <pc:docMk/>
          <pc:sldMk cId="759695521" sldId="291"/>
        </pc:sldMkLst>
        <pc:picChg chg="add del mod">
          <ac:chgData name="Boris Pismenny" userId="00ac5293-89ea-4dd9-9cd7-8b2f1d4be166" providerId="ADAL" clId="{862EA224-934D-466A-8ACD-09A7A4D3CE51}" dt="2020-12-20T09:29:47.931" v="24242"/>
          <ac:picMkLst>
            <pc:docMk/>
            <pc:sldMk cId="759695521" sldId="291"/>
            <ac:picMk id="4" creationId="{D330935B-62D6-4A21-AE37-216E94FD24DE}"/>
          </ac:picMkLst>
        </pc:picChg>
        <pc:picChg chg="add mod">
          <ac:chgData name="Boris Pismenny" userId="00ac5293-89ea-4dd9-9cd7-8b2f1d4be166" providerId="ADAL" clId="{862EA224-934D-466A-8ACD-09A7A4D3CE51}" dt="2020-12-20T09:29:47.931" v="24242"/>
          <ac:picMkLst>
            <pc:docMk/>
            <pc:sldMk cId="759695521" sldId="291"/>
            <ac:picMk id="6" creationId="{1F53BDC2-BB9B-447F-B15A-0D0EA9AC1757}"/>
          </ac:picMkLst>
        </pc:picChg>
      </pc:sldChg>
      <pc:sldChg chg="addSp modSp del">
        <pc:chgData name="Boris Pismenny" userId="00ac5293-89ea-4dd9-9cd7-8b2f1d4be166" providerId="ADAL" clId="{862EA224-934D-466A-8ACD-09A7A4D3CE51}" dt="2020-12-16T12:53:32.758" v="3027" actId="47"/>
        <pc:sldMkLst>
          <pc:docMk/>
          <pc:sldMk cId="2132285244" sldId="292"/>
        </pc:sldMkLst>
        <pc:spChg chg="mod">
          <ac:chgData name="Boris Pismenny" userId="00ac5293-89ea-4dd9-9cd7-8b2f1d4be166" providerId="ADAL" clId="{862EA224-934D-466A-8ACD-09A7A4D3CE51}" dt="2020-12-14T17:53:16.176" v="11" actId="164"/>
          <ac:spMkLst>
            <pc:docMk/>
            <pc:sldMk cId="2132285244" sldId="292"/>
            <ac:spMk id="4" creationId="{D8191D36-F0B2-4908-BEA9-4FACFAD7118D}"/>
          </ac:spMkLst>
        </pc:spChg>
        <pc:spChg chg="mod">
          <ac:chgData name="Boris Pismenny" userId="00ac5293-89ea-4dd9-9cd7-8b2f1d4be166" providerId="ADAL" clId="{862EA224-934D-466A-8ACD-09A7A4D3CE51}" dt="2020-12-14T17:53:16.176" v="11" actId="164"/>
          <ac:spMkLst>
            <pc:docMk/>
            <pc:sldMk cId="2132285244" sldId="292"/>
            <ac:spMk id="5" creationId="{193DE59F-B443-4861-86EC-C3DB9D3817D2}"/>
          </ac:spMkLst>
        </pc:spChg>
        <pc:spChg chg="mod">
          <ac:chgData name="Boris Pismenny" userId="00ac5293-89ea-4dd9-9cd7-8b2f1d4be166" providerId="ADAL" clId="{862EA224-934D-466A-8ACD-09A7A4D3CE51}" dt="2020-12-14T17:53:16.176" v="11" actId="164"/>
          <ac:spMkLst>
            <pc:docMk/>
            <pc:sldMk cId="2132285244" sldId="292"/>
            <ac:spMk id="6" creationId="{9173B7CD-CC96-46A0-A60C-C0B5EE2BF4DE}"/>
          </ac:spMkLst>
        </pc:spChg>
        <pc:spChg chg="mod">
          <ac:chgData name="Boris Pismenny" userId="00ac5293-89ea-4dd9-9cd7-8b2f1d4be166" providerId="ADAL" clId="{862EA224-934D-466A-8ACD-09A7A4D3CE51}" dt="2020-12-14T17:53:16.176" v="11" actId="164"/>
          <ac:spMkLst>
            <pc:docMk/>
            <pc:sldMk cId="2132285244" sldId="292"/>
            <ac:spMk id="7" creationId="{3B6005B8-B5A4-4ECE-9B84-3BCA8DBB27BF}"/>
          </ac:spMkLst>
        </pc:spChg>
        <pc:grpChg chg="add mod">
          <ac:chgData name="Boris Pismenny" userId="00ac5293-89ea-4dd9-9cd7-8b2f1d4be166" providerId="ADAL" clId="{862EA224-934D-466A-8ACD-09A7A4D3CE51}" dt="2020-12-14T17:53:16.176" v="11" actId="164"/>
          <ac:grpSpMkLst>
            <pc:docMk/>
            <pc:sldMk cId="2132285244" sldId="292"/>
            <ac:grpSpMk id="11" creationId="{93870005-9F69-40A8-BD22-066D4E4F518A}"/>
          </ac:grpSpMkLst>
        </pc:grpChg>
      </pc:sldChg>
      <pc:sldChg chg="del">
        <pc:chgData name="Boris Pismenny" userId="00ac5293-89ea-4dd9-9cd7-8b2f1d4be166" providerId="ADAL" clId="{862EA224-934D-466A-8ACD-09A7A4D3CE51}" dt="2020-12-16T12:53:32.758" v="3027" actId="47"/>
        <pc:sldMkLst>
          <pc:docMk/>
          <pc:sldMk cId="3041149773" sldId="294"/>
        </pc:sldMkLst>
      </pc:sldChg>
      <pc:sldChg chg="del">
        <pc:chgData name="Boris Pismenny" userId="00ac5293-89ea-4dd9-9cd7-8b2f1d4be166" providerId="ADAL" clId="{862EA224-934D-466A-8ACD-09A7A4D3CE51}" dt="2020-12-16T12:53:32.758" v="3027" actId="47"/>
        <pc:sldMkLst>
          <pc:docMk/>
          <pc:sldMk cId="3607922616" sldId="295"/>
        </pc:sldMkLst>
      </pc:sldChg>
      <pc:sldChg chg="addSp delSp modSp add del modNotesTx">
        <pc:chgData name="Boris Pismenny" userId="00ac5293-89ea-4dd9-9cd7-8b2f1d4be166" providerId="ADAL" clId="{862EA224-934D-466A-8ACD-09A7A4D3CE51}" dt="2020-12-20T09:29:47.931" v="24242"/>
        <pc:sldMkLst>
          <pc:docMk/>
          <pc:sldMk cId="3213790257" sldId="297"/>
        </pc:sldMkLst>
        <pc:picChg chg="add del mod">
          <ac:chgData name="Boris Pismenny" userId="00ac5293-89ea-4dd9-9cd7-8b2f1d4be166" providerId="ADAL" clId="{862EA224-934D-466A-8ACD-09A7A4D3CE51}" dt="2020-12-20T09:29:47.931" v="24242"/>
          <ac:picMkLst>
            <pc:docMk/>
            <pc:sldMk cId="3213790257" sldId="297"/>
            <ac:picMk id="4" creationId="{5C42070F-4123-4D94-BAC8-8DDDBB746D89}"/>
          </ac:picMkLst>
        </pc:picChg>
        <pc:picChg chg="add mod">
          <ac:chgData name="Boris Pismenny" userId="00ac5293-89ea-4dd9-9cd7-8b2f1d4be166" providerId="ADAL" clId="{862EA224-934D-466A-8ACD-09A7A4D3CE51}" dt="2020-12-20T09:29:47.931" v="24242"/>
          <ac:picMkLst>
            <pc:docMk/>
            <pc:sldMk cId="3213790257" sldId="297"/>
            <ac:picMk id="6" creationId="{87147EC1-40FB-43E5-83C6-57DD23D6200D}"/>
          </ac:picMkLst>
        </pc:picChg>
      </pc:sldChg>
      <pc:sldChg chg="addSp delSp modSp add del mod modNotesTx">
        <pc:chgData name="Boris Pismenny" userId="00ac5293-89ea-4dd9-9cd7-8b2f1d4be166" providerId="ADAL" clId="{862EA224-934D-466A-8ACD-09A7A4D3CE51}" dt="2020-12-20T09:29:56.232" v="24243" actId="20577"/>
        <pc:sldMkLst>
          <pc:docMk/>
          <pc:sldMk cId="3745005427" sldId="298"/>
        </pc:sldMkLst>
        <pc:spChg chg="mod">
          <ac:chgData name="Boris Pismenny" userId="00ac5293-89ea-4dd9-9cd7-8b2f1d4be166" providerId="ADAL" clId="{862EA224-934D-466A-8ACD-09A7A4D3CE51}" dt="2020-12-20T09:29:56.232" v="24243" actId="20577"/>
          <ac:spMkLst>
            <pc:docMk/>
            <pc:sldMk cId="3745005427" sldId="298"/>
            <ac:spMk id="3" creationId="{03318D57-B4F6-4FBC-9A0E-B74B3B50757C}"/>
          </ac:spMkLst>
        </pc:spChg>
        <pc:picChg chg="add del mod">
          <ac:chgData name="Boris Pismenny" userId="00ac5293-89ea-4dd9-9cd7-8b2f1d4be166" providerId="ADAL" clId="{862EA224-934D-466A-8ACD-09A7A4D3CE51}" dt="2020-12-20T09:29:47.931" v="24242"/>
          <ac:picMkLst>
            <pc:docMk/>
            <pc:sldMk cId="3745005427" sldId="298"/>
            <ac:picMk id="4" creationId="{DC553AB4-2886-4796-A539-7652121E2AF5}"/>
          </ac:picMkLst>
        </pc:picChg>
        <pc:picChg chg="add mod">
          <ac:chgData name="Boris Pismenny" userId="00ac5293-89ea-4dd9-9cd7-8b2f1d4be166" providerId="ADAL" clId="{862EA224-934D-466A-8ACD-09A7A4D3CE51}" dt="2020-12-20T09:29:47.931" v="24242"/>
          <ac:picMkLst>
            <pc:docMk/>
            <pc:sldMk cId="3745005427" sldId="298"/>
            <ac:picMk id="6" creationId="{FEBC3623-0BFE-4A63-B7EE-6EF01C03E880}"/>
          </ac:picMkLst>
        </pc:picChg>
      </pc:sldChg>
      <pc:sldChg chg="addSp delSp modSp add del mod modAnim modNotesTx">
        <pc:chgData name="Boris Pismenny" userId="00ac5293-89ea-4dd9-9cd7-8b2f1d4be166" providerId="ADAL" clId="{862EA224-934D-466A-8ACD-09A7A4D3CE51}" dt="2020-12-20T09:39:18.084" v="24283"/>
        <pc:sldMkLst>
          <pc:docMk/>
          <pc:sldMk cId="897365841" sldId="299"/>
        </pc:sldMkLst>
        <pc:spChg chg="mod">
          <ac:chgData name="Boris Pismenny" userId="00ac5293-89ea-4dd9-9cd7-8b2f1d4be166" providerId="ADAL" clId="{862EA224-934D-466A-8ACD-09A7A4D3CE51}" dt="2020-12-18T09:39:41.331" v="14750" actId="1076"/>
          <ac:spMkLst>
            <pc:docMk/>
            <pc:sldMk cId="897365841" sldId="299"/>
            <ac:spMk id="4" creationId="{A84176D2-3EC3-4C95-AA5C-3A10AB80F4BD}"/>
          </ac:spMkLst>
        </pc:spChg>
        <pc:spChg chg="mod">
          <ac:chgData name="Boris Pismenny" userId="00ac5293-89ea-4dd9-9cd7-8b2f1d4be166" providerId="ADAL" clId="{862EA224-934D-466A-8ACD-09A7A4D3CE51}" dt="2020-12-18T09:39:53.240" v="14753" actId="1036"/>
          <ac:spMkLst>
            <pc:docMk/>
            <pc:sldMk cId="897365841" sldId="299"/>
            <ac:spMk id="5" creationId="{82E5F71F-359E-4762-BA00-36E161346FC8}"/>
          </ac:spMkLst>
        </pc:spChg>
        <pc:picChg chg="add del mod">
          <ac:chgData name="Boris Pismenny" userId="00ac5293-89ea-4dd9-9cd7-8b2f1d4be166" providerId="ADAL" clId="{862EA224-934D-466A-8ACD-09A7A4D3CE51}" dt="2020-12-20T09:31:58.391" v="24282"/>
          <ac:picMkLst>
            <pc:docMk/>
            <pc:sldMk cId="897365841" sldId="299"/>
            <ac:picMk id="6" creationId="{0A7E14B1-E6CE-4946-8FD9-F230C5D91C9F}"/>
          </ac:picMkLst>
        </pc:picChg>
        <pc:picChg chg="add del mod">
          <ac:chgData name="Boris Pismenny" userId="00ac5293-89ea-4dd9-9cd7-8b2f1d4be166" providerId="ADAL" clId="{862EA224-934D-466A-8ACD-09A7A4D3CE51}" dt="2020-12-20T09:39:18.084" v="24283"/>
          <ac:picMkLst>
            <pc:docMk/>
            <pc:sldMk cId="897365841" sldId="299"/>
            <ac:picMk id="8" creationId="{850EE4F4-068F-473C-8E64-AE4178614FC0}"/>
          </ac:picMkLst>
        </pc:picChg>
        <pc:picChg chg="add mod">
          <ac:chgData name="Boris Pismenny" userId="00ac5293-89ea-4dd9-9cd7-8b2f1d4be166" providerId="ADAL" clId="{862EA224-934D-466A-8ACD-09A7A4D3CE51}" dt="2020-12-20T09:39:18.084" v="24283"/>
          <ac:picMkLst>
            <pc:docMk/>
            <pc:sldMk cId="897365841" sldId="299"/>
            <ac:picMk id="9" creationId="{791EBC6F-2C87-41D0-B71A-6F5C4259685F}"/>
          </ac:picMkLst>
        </pc:picChg>
      </pc:sldChg>
      <pc:sldChg chg="addSp delSp modSp add del">
        <pc:chgData name="Boris Pismenny" userId="00ac5293-89ea-4dd9-9cd7-8b2f1d4be166" providerId="ADAL" clId="{862EA224-934D-466A-8ACD-09A7A4D3CE51}" dt="2020-12-20T09:29:47.931" v="24242"/>
        <pc:sldMkLst>
          <pc:docMk/>
          <pc:sldMk cId="3405754853" sldId="786"/>
        </pc:sldMkLst>
        <pc:picChg chg="add del mod">
          <ac:chgData name="Boris Pismenny" userId="00ac5293-89ea-4dd9-9cd7-8b2f1d4be166" providerId="ADAL" clId="{862EA224-934D-466A-8ACD-09A7A4D3CE51}" dt="2020-12-20T09:29:47.931" v="24242"/>
          <ac:picMkLst>
            <pc:docMk/>
            <pc:sldMk cId="3405754853" sldId="786"/>
            <ac:picMk id="2" creationId="{FE29623D-CE4E-442D-88C9-33E8F7CB1D22}"/>
          </ac:picMkLst>
        </pc:picChg>
        <pc:picChg chg="add mod">
          <ac:chgData name="Boris Pismenny" userId="00ac5293-89ea-4dd9-9cd7-8b2f1d4be166" providerId="ADAL" clId="{862EA224-934D-466A-8ACD-09A7A4D3CE51}" dt="2020-12-20T09:29:47.931" v="24242"/>
          <ac:picMkLst>
            <pc:docMk/>
            <pc:sldMk cId="3405754853" sldId="786"/>
            <ac:picMk id="6" creationId="{34915DB2-2C38-409C-9178-C6E6B6BB52A4}"/>
          </ac:picMkLst>
        </pc:picChg>
      </pc:sldChg>
      <pc:sldChg chg="addSp delSp modSp add del mod modNotesTx">
        <pc:chgData name="Boris Pismenny" userId="00ac5293-89ea-4dd9-9cd7-8b2f1d4be166" providerId="ADAL" clId="{862EA224-934D-466A-8ACD-09A7A4D3CE51}" dt="2020-12-20T09:29:47.931" v="24242"/>
        <pc:sldMkLst>
          <pc:docMk/>
          <pc:sldMk cId="3989178285" sldId="787"/>
        </pc:sldMkLst>
        <pc:spChg chg="add del mod">
          <ac:chgData name="Boris Pismenny" userId="00ac5293-89ea-4dd9-9cd7-8b2f1d4be166" providerId="ADAL" clId="{862EA224-934D-466A-8ACD-09A7A4D3CE51}" dt="2020-12-18T08:55:38.067" v="14389"/>
          <ac:spMkLst>
            <pc:docMk/>
            <pc:sldMk cId="3989178285" sldId="787"/>
            <ac:spMk id="2" creationId="{C1F8E7A4-DE3A-436F-8A5A-AE108A924882}"/>
          </ac:spMkLst>
        </pc:spChg>
        <pc:spChg chg="add del mod">
          <ac:chgData name="Boris Pismenny" userId="00ac5293-89ea-4dd9-9cd7-8b2f1d4be166" providerId="ADAL" clId="{862EA224-934D-466A-8ACD-09A7A4D3CE51}" dt="2020-12-18T08:55:38.067" v="14389"/>
          <ac:spMkLst>
            <pc:docMk/>
            <pc:sldMk cId="3989178285" sldId="787"/>
            <ac:spMk id="3" creationId="{C8DED5E8-A27E-49AF-A5BF-56A6CFCA4760}"/>
          </ac:spMkLst>
        </pc:spChg>
        <pc:spChg chg="mod">
          <ac:chgData name="Boris Pismenny" userId="00ac5293-89ea-4dd9-9cd7-8b2f1d4be166" providerId="ADAL" clId="{862EA224-934D-466A-8ACD-09A7A4D3CE51}" dt="2020-12-18T09:05:46.475" v="14565"/>
          <ac:spMkLst>
            <pc:docMk/>
            <pc:sldMk cId="3989178285" sldId="787"/>
            <ac:spMk id="5" creationId="{DA6163C8-4807-415C-8ABA-D0EFA710FC95}"/>
          </ac:spMkLst>
        </pc:spChg>
        <pc:spChg chg="add del mod">
          <ac:chgData name="Boris Pismenny" userId="00ac5293-89ea-4dd9-9cd7-8b2f1d4be166" providerId="ADAL" clId="{862EA224-934D-466A-8ACD-09A7A4D3CE51}" dt="2020-12-18T09:05:46.475" v="14565"/>
          <ac:spMkLst>
            <pc:docMk/>
            <pc:sldMk cId="3989178285" sldId="787"/>
            <ac:spMk id="6" creationId="{DE77147E-035A-42C1-AE2B-A8209DC21FF5}"/>
          </ac:spMkLst>
        </pc:spChg>
        <pc:spChg chg="add del mod">
          <ac:chgData name="Boris Pismenny" userId="00ac5293-89ea-4dd9-9cd7-8b2f1d4be166" providerId="ADAL" clId="{862EA224-934D-466A-8ACD-09A7A4D3CE51}" dt="2020-12-18T09:05:46.475" v="14565"/>
          <ac:spMkLst>
            <pc:docMk/>
            <pc:sldMk cId="3989178285" sldId="787"/>
            <ac:spMk id="7" creationId="{3ABC6898-6CC2-438D-8488-8B2E05676734}"/>
          </ac:spMkLst>
        </pc:spChg>
        <pc:spChg chg="mod">
          <ac:chgData name="Boris Pismenny" userId="00ac5293-89ea-4dd9-9cd7-8b2f1d4be166" providerId="ADAL" clId="{862EA224-934D-466A-8ACD-09A7A4D3CE51}" dt="2020-12-18T09:06:28.716" v="14582" actId="20577"/>
          <ac:spMkLst>
            <pc:docMk/>
            <pc:sldMk cId="3989178285" sldId="787"/>
            <ac:spMk id="20" creationId="{E4CDE858-C861-4D7A-BB02-BB7ABE9DCFFB}"/>
          </ac:spMkLst>
        </pc:spChg>
        <pc:picChg chg="add del mod">
          <ac:chgData name="Boris Pismenny" userId="00ac5293-89ea-4dd9-9cd7-8b2f1d4be166" providerId="ADAL" clId="{862EA224-934D-466A-8ACD-09A7A4D3CE51}" dt="2020-12-18T09:18:46.991" v="14605"/>
          <ac:picMkLst>
            <pc:docMk/>
            <pc:sldMk cId="3989178285" sldId="787"/>
            <ac:picMk id="4" creationId="{739C0078-9B16-4D3B-A87F-35B9B742E873}"/>
          </ac:picMkLst>
        </pc:picChg>
        <pc:picChg chg="add del mod">
          <ac:chgData name="Boris Pismenny" userId="00ac5293-89ea-4dd9-9cd7-8b2f1d4be166" providerId="ADAL" clId="{862EA224-934D-466A-8ACD-09A7A4D3CE51}" dt="2020-12-20T09:29:47.931" v="24242"/>
          <ac:picMkLst>
            <pc:docMk/>
            <pc:sldMk cId="3989178285" sldId="787"/>
            <ac:picMk id="8" creationId="{8EFCCBCF-7D12-49D4-9C01-26DA437131DA}"/>
          </ac:picMkLst>
        </pc:picChg>
        <pc:picChg chg="add mod">
          <ac:chgData name="Boris Pismenny" userId="00ac5293-89ea-4dd9-9cd7-8b2f1d4be166" providerId="ADAL" clId="{862EA224-934D-466A-8ACD-09A7A4D3CE51}" dt="2020-12-20T09:29:47.931" v="24242"/>
          <ac:picMkLst>
            <pc:docMk/>
            <pc:sldMk cId="3989178285" sldId="787"/>
            <ac:picMk id="10" creationId="{F76D0217-3628-4A26-8EDC-69D0E4BFD4DA}"/>
          </ac:picMkLst>
        </pc:picChg>
      </pc:sldChg>
      <pc:sldChg chg="addSp delSp modSp add del mod">
        <pc:chgData name="Boris Pismenny" userId="00ac5293-89ea-4dd9-9cd7-8b2f1d4be166" providerId="ADAL" clId="{862EA224-934D-466A-8ACD-09A7A4D3CE51}" dt="2020-12-20T09:29:47.931" v="24242"/>
        <pc:sldMkLst>
          <pc:docMk/>
          <pc:sldMk cId="1712823094" sldId="788"/>
        </pc:sldMkLst>
        <pc:spChg chg="mod">
          <ac:chgData name="Boris Pismenny" userId="00ac5293-89ea-4dd9-9cd7-8b2f1d4be166" providerId="ADAL" clId="{862EA224-934D-466A-8ACD-09A7A4D3CE51}" dt="2020-12-18T09:05:53.533" v="14568"/>
          <ac:spMkLst>
            <pc:docMk/>
            <pc:sldMk cId="1712823094" sldId="788"/>
            <ac:spMk id="5" creationId="{DA6163C8-4807-415C-8ABA-D0EFA710FC95}"/>
          </ac:spMkLst>
        </pc:spChg>
        <pc:spChg chg="add del mod">
          <ac:chgData name="Boris Pismenny" userId="00ac5293-89ea-4dd9-9cd7-8b2f1d4be166" providerId="ADAL" clId="{862EA224-934D-466A-8ACD-09A7A4D3CE51}" dt="2020-12-18T09:05:53.533" v="14568"/>
          <ac:spMkLst>
            <pc:docMk/>
            <pc:sldMk cId="1712823094" sldId="788"/>
            <ac:spMk id="7" creationId="{51E8BE52-4AD9-4B12-951E-73D2A5A16358}"/>
          </ac:spMkLst>
        </pc:spChg>
        <pc:spChg chg="add del mod">
          <ac:chgData name="Boris Pismenny" userId="00ac5293-89ea-4dd9-9cd7-8b2f1d4be166" providerId="ADAL" clId="{862EA224-934D-466A-8ACD-09A7A4D3CE51}" dt="2020-12-18T09:05:53.533" v="14568"/>
          <ac:spMkLst>
            <pc:docMk/>
            <pc:sldMk cId="1712823094" sldId="788"/>
            <ac:spMk id="8" creationId="{AF486878-50A7-4D39-8457-78CEA444C81A}"/>
          </ac:spMkLst>
        </pc:spChg>
        <pc:spChg chg="mod">
          <ac:chgData name="Boris Pismenny" userId="00ac5293-89ea-4dd9-9cd7-8b2f1d4be166" providerId="ADAL" clId="{862EA224-934D-466A-8ACD-09A7A4D3CE51}" dt="2020-12-18T13:52:39.816" v="15569" actId="20577"/>
          <ac:spMkLst>
            <pc:docMk/>
            <pc:sldMk cId="1712823094" sldId="788"/>
            <ac:spMk id="20" creationId="{E4CDE858-C861-4D7A-BB02-BB7ABE9DCFFB}"/>
          </ac:spMkLst>
        </pc:spChg>
        <pc:graphicFrameChg chg="modGraphic">
          <ac:chgData name="Boris Pismenny" userId="00ac5293-89ea-4dd9-9cd7-8b2f1d4be166" providerId="ADAL" clId="{862EA224-934D-466A-8ACD-09A7A4D3CE51}" dt="2020-12-18T08:59:28.757" v="14432" actId="113"/>
          <ac:graphicFrameMkLst>
            <pc:docMk/>
            <pc:sldMk cId="1712823094" sldId="788"/>
            <ac:graphicFrameMk id="27" creationId="{898F2581-769C-4127-B20C-F93E97141F85}"/>
          </ac:graphicFrameMkLst>
        </pc:graphicFrameChg>
        <pc:picChg chg="add del mod">
          <ac:chgData name="Boris Pismenny" userId="00ac5293-89ea-4dd9-9cd7-8b2f1d4be166" providerId="ADAL" clId="{862EA224-934D-466A-8ACD-09A7A4D3CE51}" dt="2020-12-18T08:53:28.303" v="14292"/>
          <ac:picMkLst>
            <pc:docMk/>
            <pc:sldMk cId="1712823094" sldId="788"/>
            <ac:picMk id="2" creationId="{42848030-B468-40B4-9FC9-3492A4807035}"/>
          </ac:picMkLst>
        </pc:picChg>
        <pc:picChg chg="add del mod">
          <ac:chgData name="Boris Pismenny" userId="00ac5293-89ea-4dd9-9cd7-8b2f1d4be166" providerId="ADAL" clId="{862EA224-934D-466A-8ACD-09A7A4D3CE51}" dt="2020-12-18T08:56:20.589" v="14393"/>
          <ac:picMkLst>
            <pc:docMk/>
            <pc:sldMk cId="1712823094" sldId="788"/>
            <ac:picMk id="3" creationId="{6FCA559F-FABE-4D73-837A-F32FE47265D3}"/>
          </ac:picMkLst>
        </pc:picChg>
        <pc:picChg chg="add del mod">
          <ac:chgData name="Boris Pismenny" userId="00ac5293-89ea-4dd9-9cd7-8b2f1d4be166" providerId="ADAL" clId="{862EA224-934D-466A-8ACD-09A7A4D3CE51}" dt="2020-12-18T08:56:26.305" v="14394"/>
          <ac:picMkLst>
            <pc:docMk/>
            <pc:sldMk cId="1712823094" sldId="788"/>
            <ac:picMk id="4" creationId="{1C85BB1B-3619-431D-B1A5-B522F505A63D}"/>
          </ac:picMkLst>
        </pc:picChg>
        <pc:picChg chg="add del mod">
          <ac:chgData name="Boris Pismenny" userId="00ac5293-89ea-4dd9-9cd7-8b2f1d4be166" providerId="ADAL" clId="{862EA224-934D-466A-8ACD-09A7A4D3CE51}" dt="2020-12-18T09:18:46.991" v="14605"/>
          <ac:picMkLst>
            <pc:docMk/>
            <pc:sldMk cId="1712823094" sldId="788"/>
            <ac:picMk id="6" creationId="{EE7C95E6-70D1-4049-A1A3-93DC79EBB7E3}"/>
          </ac:picMkLst>
        </pc:picChg>
        <pc:picChg chg="add del mod">
          <ac:chgData name="Boris Pismenny" userId="00ac5293-89ea-4dd9-9cd7-8b2f1d4be166" providerId="ADAL" clId="{862EA224-934D-466A-8ACD-09A7A4D3CE51}" dt="2020-12-20T09:29:47.931" v="24242"/>
          <ac:picMkLst>
            <pc:docMk/>
            <pc:sldMk cId="1712823094" sldId="788"/>
            <ac:picMk id="9" creationId="{CAD687AB-3E4B-4B77-861C-C01AAD5077AA}"/>
          </ac:picMkLst>
        </pc:picChg>
        <pc:picChg chg="add mod">
          <ac:chgData name="Boris Pismenny" userId="00ac5293-89ea-4dd9-9cd7-8b2f1d4be166" providerId="ADAL" clId="{862EA224-934D-466A-8ACD-09A7A4D3CE51}" dt="2020-12-20T09:29:47.931" v="24242"/>
          <ac:picMkLst>
            <pc:docMk/>
            <pc:sldMk cId="1712823094" sldId="788"/>
            <ac:picMk id="11" creationId="{0FF2126F-E451-4568-B0E4-A2BB5C0992B3}"/>
          </ac:picMkLst>
        </pc:picChg>
      </pc:sldChg>
      <pc:sldChg chg="del">
        <pc:chgData name="Boris Pismenny" userId="00ac5293-89ea-4dd9-9cd7-8b2f1d4be166" providerId="ADAL" clId="{862EA224-934D-466A-8ACD-09A7A4D3CE51}" dt="2020-12-16T12:53:32.758" v="3027" actId="47"/>
        <pc:sldMkLst>
          <pc:docMk/>
          <pc:sldMk cId="1382528682" sldId="790"/>
        </pc:sldMkLst>
      </pc:sldChg>
      <pc:sldChg chg="del">
        <pc:chgData name="Boris Pismenny" userId="00ac5293-89ea-4dd9-9cd7-8b2f1d4be166" providerId="ADAL" clId="{862EA224-934D-466A-8ACD-09A7A4D3CE51}" dt="2020-12-16T12:53:32.758" v="3027" actId="47"/>
        <pc:sldMkLst>
          <pc:docMk/>
          <pc:sldMk cId="2183210185" sldId="791"/>
        </pc:sldMkLst>
      </pc:sldChg>
      <pc:sldChg chg="del">
        <pc:chgData name="Boris Pismenny" userId="00ac5293-89ea-4dd9-9cd7-8b2f1d4be166" providerId="ADAL" clId="{862EA224-934D-466A-8ACD-09A7A4D3CE51}" dt="2020-12-16T12:53:32.758" v="3027" actId="47"/>
        <pc:sldMkLst>
          <pc:docMk/>
          <pc:sldMk cId="3901288640" sldId="792"/>
        </pc:sldMkLst>
      </pc:sldChg>
      <pc:sldChg chg="addSp delSp modSp add del mod modNotesTx">
        <pc:chgData name="Boris Pismenny" userId="00ac5293-89ea-4dd9-9cd7-8b2f1d4be166" providerId="ADAL" clId="{862EA224-934D-466A-8ACD-09A7A4D3CE51}" dt="2020-12-20T09:31:38.715" v="24281" actId="20577"/>
        <pc:sldMkLst>
          <pc:docMk/>
          <pc:sldMk cId="775397884" sldId="793"/>
        </pc:sldMkLst>
        <pc:spChg chg="mod">
          <ac:chgData name="Boris Pismenny" userId="00ac5293-89ea-4dd9-9cd7-8b2f1d4be166" providerId="ADAL" clId="{862EA224-934D-466A-8ACD-09A7A4D3CE51}" dt="2020-12-20T09:30:48.714" v="24245"/>
          <ac:spMkLst>
            <pc:docMk/>
            <pc:sldMk cId="775397884" sldId="793"/>
            <ac:spMk id="3" creationId="{03318D57-B4F6-4FBC-9A0E-B74B3B50757C}"/>
          </ac:spMkLst>
        </pc:spChg>
        <pc:spChg chg="mod">
          <ac:chgData name="Boris Pismenny" userId="00ac5293-89ea-4dd9-9cd7-8b2f1d4be166" providerId="ADAL" clId="{862EA224-934D-466A-8ACD-09A7A4D3CE51}" dt="2020-12-20T09:31:24.379" v="24249" actId="20577"/>
          <ac:spMkLst>
            <pc:docMk/>
            <pc:sldMk cId="775397884" sldId="793"/>
            <ac:spMk id="4" creationId="{2917FB49-44E2-4A55-ABCC-3E7FF98ED3FC}"/>
          </ac:spMkLst>
        </pc:spChg>
        <pc:spChg chg="mod">
          <ac:chgData name="Boris Pismenny" userId="00ac5293-89ea-4dd9-9cd7-8b2f1d4be166" providerId="ADAL" clId="{862EA224-934D-466A-8ACD-09A7A4D3CE51}" dt="2020-12-20T09:08:32.890" v="24228" actId="1076"/>
          <ac:spMkLst>
            <pc:docMk/>
            <pc:sldMk cId="775397884" sldId="793"/>
            <ac:spMk id="5" creationId="{12078427-819C-4FFF-9011-FDBD2C1CCE28}"/>
          </ac:spMkLst>
        </pc:spChg>
        <pc:picChg chg="add del mod">
          <ac:chgData name="Boris Pismenny" userId="00ac5293-89ea-4dd9-9cd7-8b2f1d4be166" providerId="ADAL" clId="{862EA224-934D-466A-8ACD-09A7A4D3CE51}" dt="2020-12-20T09:30:34.774" v="24244"/>
          <ac:picMkLst>
            <pc:docMk/>
            <pc:sldMk cId="775397884" sldId="793"/>
            <ac:picMk id="6" creationId="{0E3FC902-0E20-44D6-93E1-73AE95ADB477}"/>
          </ac:picMkLst>
        </pc:picChg>
        <pc:picChg chg="add mod">
          <ac:chgData name="Boris Pismenny" userId="00ac5293-89ea-4dd9-9cd7-8b2f1d4be166" providerId="ADAL" clId="{862EA224-934D-466A-8ACD-09A7A4D3CE51}" dt="2020-12-20T09:30:34.774" v="24244"/>
          <ac:picMkLst>
            <pc:docMk/>
            <pc:sldMk cId="775397884" sldId="793"/>
            <ac:picMk id="8" creationId="{4281F6DD-9704-40D1-99A5-B78D16C32386}"/>
          </ac:picMkLst>
        </pc:picChg>
      </pc:sldChg>
      <pc:sldChg chg="addSp delSp modSp add del mod modNotesTx">
        <pc:chgData name="Boris Pismenny" userId="00ac5293-89ea-4dd9-9cd7-8b2f1d4be166" providerId="ADAL" clId="{862EA224-934D-466A-8ACD-09A7A4D3CE51}" dt="2020-12-20T09:39:18.084" v="24283"/>
        <pc:sldMkLst>
          <pc:docMk/>
          <pc:sldMk cId="2388832788" sldId="794"/>
        </pc:sldMkLst>
        <pc:spChg chg="del mod">
          <ac:chgData name="Boris Pismenny" userId="00ac5293-89ea-4dd9-9cd7-8b2f1d4be166" providerId="ADAL" clId="{862EA224-934D-466A-8ACD-09A7A4D3CE51}" dt="2020-12-19T14:33:28.885" v="22253" actId="478"/>
          <ac:spMkLst>
            <pc:docMk/>
            <pc:sldMk cId="2388832788" sldId="794"/>
            <ac:spMk id="11" creationId="{8E067EE0-E7B6-4D30-89FA-F572F94F0148}"/>
          </ac:spMkLst>
        </pc:spChg>
        <pc:spChg chg="mod">
          <ac:chgData name="Boris Pismenny" userId="00ac5293-89ea-4dd9-9cd7-8b2f1d4be166" providerId="ADAL" clId="{862EA224-934D-466A-8ACD-09A7A4D3CE51}" dt="2020-12-19T14:29:32.538" v="22198" actId="20577"/>
          <ac:spMkLst>
            <pc:docMk/>
            <pc:sldMk cId="2388832788" sldId="794"/>
            <ac:spMk id="70" creationId="{6423DD72-56DE-4A7B-85AC-5190A0210434}"/>
          </ac:spMkLst>
        </pc:spChg>
        <pc:picChg chg="add del mod">
          <ac:chgData name="Boris Pismenny" userId="00ac5293-89ea-4dd9-9cd7-8b2f1d4be166" providerId="ADAL" clId="{862EA224-934D-466A-8ACD-09A7A4D3CE51}" dt="2020-12-20T09:39:18.084" v="24283"/>
          <ac:picMkLst>
            <pc:docMk/>
            <pc:sldMk cId="2388832788" sldId="794"/>
            <ac:picMk id="2" creationId="{0997E4EE-7DCE-4EB9-8438-5D14D8A42648}"/>
          </ac:picMkLst>
        </pc:picChg>
        <pc:picChg chg="add mod">
          <ac:chgData name="Boris Pismenny" userId="00ac5293-89ea-4dd9-9cd7-8b2f1d4be166" providerId="ADAL" clId="{862EA224-934D-466A-8ACD-09A7A4D3CE51}" dt="2020-12-20T09:39:18.084" v="24283"/>
          <ac:picMkLst>
            <pc:docMk/>
            <pc:sldMk cId="2388832788" sldId="794"/>
            <ac:picMk id="4" creationId="{F48AEB94-873B-495E-BDFB-54638AD4B655}"/>
          </ac:picMkLst>
        </pc:picChg>
        <pc:picChg chg="mod">
          <ac:chgData name="Boris Pismenny" userId="00ac5293-89ea-4dd9-9cd7-8b2f1d4be166" providerId="ADAL" clId="{862EA224-934D-466A-8ACD-09A7A4D3CE51}" dt="2020-12-19T14:33:36.446" v="22254" actId="1076"/>
          <ac:picMkLst>
            <pc:docMk/>
            <pc:sldMk cId="2388832788" sldId="794"/>
            <ac:picMk id="84" creationId="{1CC4BF69-466F-4B27-9715-968AC7756447}"/>
          </ac:picMkLst>
        </pc:picChg>
      </pc:sldChg>
      <pc:sldChg chg="addSp delSp modSp add del mod modNotesTx">
        <pc:chgData name="Boris Pismenny" userId="00ac5293-89ea-4dd9-9cd7-8b2f1d4be166" providerId="ADAL" clId="{862EA224-934D-466A-8ACD-09A7A4D3CE51}" dt="2020-12-20T09:39:18.084" v="24283"/>
        <pc:sldMkLst>
          <pc:docMk/>
          <pc:sldMk cId="2061808882" sldId="795"/>
        </pc:sldMkLst>
        <pc:spChg chg="mod">
          <ac:chgData name="Boris Pismenny" userId="00ac5293-89ea-4dd9-9cd7-8b2f1d4be166" providerId="ADAL" clId="{862EA224-934D-466A-8ACD-09A7A4D3CE51}" dt="2020-12-19T14:29:30.907" v="22197"/>
          <ac:spMkLst>
            <pc:docMk/>
            <pc:sldMk cId="2061808882" sldId="795"/>
            <ac:spMk id="2" creationId="{7DB6052C-92E7-42B9-A025-C853F0B2EA46}"/>
          </ac:spMkLst>
        </pc:spChg>
        <pc:spChg chg="add del mod">
          <ac:chgData name="Boris Pismenny" userId="00ac5293-89ea-4dd9-9cd7-8b2f1d4be166" providerId="ADAL" clId="{862EA224-934D-466A-8ACD-09A7A4D3CE51}" dt="2020-12-19T14:32:22.971" v="22238" actId="478"/>
          <ac:spMkLst>
            <pc:docMk/>
            <pc:sldMk cId="2061808882" sldId="795"/>
            <ac:spMk id="5" creationId="{2B21B69C-DD9C-4F06-8561-79E3BB515EE3}"/>
          </ac:spMkLst>
        </pc:spChg>
        <pc:spChg chg="del mod">
          <ac:chgData name="Boris Pismenny" userId="00ac5293-89ea-4dd9-9cd7-8b2f1d4be166" providerId="ADAL" clId="{862EA224-934D-466A-8ACD-09A7A4D3CE51}" dt="2020-12-19T14:32:19.145" v="22237" actId="478"/>
          <ac:spMkLst>
            <pc:docMk/>
            <pc:sldMk cId="2061808882" sldId="795"/>
            <ac:spMk id="9" creationId="{FDF594ED-C488-47F8-BBA4-EE9A2F4D0510}"/>
          </ac:spMkLst>
        </pc:spChg>
        <pc:picChg chg="add mod">
          <ac:chgData name="Boris Pismenny" userId="00ac5293-89ea-4dd9-9cd7-8b2f1d4be166" providerId="ADAL" clId="{862EA224-934D-466A-8ACD-09A7A4D3CE51}" dt="2020-12-20T09:39:18.084" v="24283"/>
          <ac:picMkLst>
            <pc:docMk/>
            <pc:sldMk cId="2061808882" sldId="795"/>
            <ac:picMk id="6" creationId="{A0E1A467-1715-45CB-9E03-08F5262666E6}"/>
          </ac:picMkLst>
        </pc:picChg>
        <pc:picChg chg="mod ord">
          <ac:chgData name="Boris Pismenny" userId="00ac5293-89ea-4dd9-9cd7-8b2f1d4be166" providerId="ADAL" clId="{862EA224-934D-466A-8ACD-09A7A4D3CE51}" dt="2020-12-19T14:33:09.419" v="22248" actId="1076"/>
          <ac:picMkLst>
            <pc:docMk/>
            <pc:sldMk cId="2061808882" sldId="795"/>
            <ac:picMk id="10" creationId="{D5BF4D0E-7403-4D67-8D06-48B1E0A55065}"/>
          </ac:picMkLst>
        </pc:picChg>
      </pc:sldChg>
      <pc:sldChg chg="addSp delSp modSp add del mod modNotesTx">
        <pc:chgData name="Boris Pismenny" userId="00ac5293-89ea-4dd9-9cd7-8b2f1d4be166" providerId="ADAL" clId="{862EA224-934D-466A-8ACD-09A7A4D3CE51}" dt="2020-12-20T09:39:18.084" v="24283"/>
        <pc:sldMkLst>
          <pc:docMk/>
          <pc:sldMk cId="335363177" sldId="797"/>
        </pc:sldMkLst>
        <pc:spChg chg="mod">
          <ac:chgData name="Boris Pismenny" userId="00ac5293-89ea-4dd9-9cd7-8b2f1d4be166" providerId="ADAL" clId="{862EA224-934D-466A-8ACD-09A7A4D3CE51}" dt="2020-12-18T09:41:06.585" v="14771" actId="20577"/>
          <ac:spMkLst>
            <pc:docMk/>
            <pc:sldMk cId="335363177" sldId="797"/>
            <ac:spMk id="3" creationId="{C3232883-366F-49B6-BDFF-E070E9E995B5}"/>
          </ac:spMkLst>
        </pc:spChg>
        <pc:picChg chg="add del mod">
          <ac:chgData name="Boris Pismenny" userId="00ac5293-89ea-4dd9-9cd7-8b2f1d4be166" providerId="ADAL" clId="{862EA224-934D-466A-8ACD-09A7A4D3CE51}" dt="2020-12-18T09:40:42.444" v="14763"/>
          <ac:picMkLst>
            <pc:docMk/>
            <pc:sldMk cId="335363177" sldId="797"/>
            <ac:picMk id="4" creationId="{9E32844B-2BA2-4794-B8A2-A96FBCE6E4E4}"/>
          </ac:picMkLst>
        </pc:picChg>
        <pc:picChg chg="add del mod">
          <ac:chgData name="Boris Pismenny" userId="00ac5293-89ea-4dd9-9cd7-8b2f1d4be166" providerId="ADAL" clId="{862EA224-934D-466A-8ACD-09A7A4D3CE51}" dt="2020-12-18T09:42:01.294" v="14772"/>
          <ac:picMkLst>
            <pc:docMk/>
            <pc:sldMk cId="335363177" sldId="797"/>
            <ac:picMk id="5" creationId="{C25D3F8D-70F7-43B6-8D2C-BE10183CA684}"/>
          </ac:picMkLst>
        </pc:picChg>
        <pc:picChg chg="add del mod">
          <ac:chgData name="Boris Pismenny" userId="00ac5293-89ea-4dd9-9cd7-8b2f1d4be166" providerId="ADAL" clId="{862EA224-934D-466A-8ACD-09A7A4D3CE51}" dt="2020-12-20T09:39:18.084" v="24283"/>
          <ac:picMkLst>
            <pc:docMk/>
            <pc:sldMk cId="335363177" sldId="797"/>
            <ac:picMk id="6" creationId="{C791D545-3534-4CC7-87E7-6B863ECDFB39}"/>
          </ac:picMkLst>
        </pc:picChg>
        <pc:picChg chg="add mod">
          <ac:chgData name="Boris Pismenny" userId="00ac5293-89ea-4dd9-9cd7-8b2f1d4be166" providerId="ADAL" clId="{862EA224-934D-466A-8ACD-09A7A4D3CE51}" dt="2020-12-20T09:39:18.084" v="24283"/>
          <ac:picMkLst>
            <pc:docMk/>
            <pc:sldMk cId="335363177" sldId="797"/>
            <ac:picMk id="8" creationId="{6FD75472-EAA3-4000-BDCC-93B93D9FC27C}"/>
          </ac:picMkLst>
        </pc:picChg>
      </pc:sldChg>
      <pc:sldChg chg="del">
        <pc:chgData name="Boris Pismenny" userId="00ac5293-89ea-4dd9-9cd7-8b2f1d4be166" providerId="ADAL" clId="{862EA224-934D-466A-8ACD-09A7A4D3CE51}" dt="2020-12-16T12:53:32.758" v="3027" actId="47"/>
        <pc:sldMkLst>
          <pc:docMk/>
          <pc:sldMk cId="3788144732" sldId="798"/>
        </pc:sldMkLst>
      </pc:sldChg>
      <pc:sldChg chg="addSp modSp add del mod modNotesTx">
        <pc:chgData name="Boris Pismenny" userId="00ac5293-89ea-4dd9-9cd7-8b2f1d4be166" providerId="ADAL" clId="{862EA224-934D-466A-8ACD-09A7A4D3CE51}" dt="2020-12-20T09:39:18.084" v="24283"/>
        <pc:sldMkLst>
          <pc:docMk/>
          <pc:sldMk cId="4092021224" sldId="799"/>
        </pc:sldMkLst>
        <pc:spChg chg="mod">
          <ac:chgData name="Boris Pismenny" userId="00ac5293-89ea-4dd9-9cd7-8b2f1d4be166" providerId="ADAL" clId="{862EA224-934D-466A-8ACD-09A7A4D3CE51}" dt="2020-12-19T14:32:40.912" v="22242" actId="21"/>
          <ac:spMkLst>
            <pc:docMk/>
            <pc:sldMk cId="4092021224" sldId="799"/>
            <ac:spMk id="3" creationId="{FBDC4235-D99D-4B25-AAA1-4406A9961687}"/>
          </ac:spMkLst>
        </pc:spChg>
        <pc:picChg chg="add mod">
          <ac:chgData name="Boris Pismenny" userId="00ac5293-89ea-4dd9-9cd7-8b2f1d4be166" providerId="ADAL" clId="{862EA224-934D-466A-8ACD-09A7A4D3CE51}" dt="2020-12-20T09:39:18.084" v="24283"/>
          <ac:picMkLst>
            <pc:docMk/>
            <pc:sldMk cId="4092021224" sldId="799"/>
            <ac:picMk id="5" creationId="{1BFF7DF2-E739-4A55-9376-E97E959670AA}"/>
          </ac:picMkLst>
        </pc:picChg>
        <pc:picChg chg="mod">
          <ac:chgData name="Boris Pismenny" userId="00ac5293-89ea-4dd9-9cd7-8b2f1d4be166" providerId="ADAL" clId="{862EA224-934D-466A-8ACD-09A7A4D3CE51}" dt="2020-12-19T14:33:03.703" v="22247" actId="1076"/>
          <ac:picMkLst>
            <pc:docMk/>
            <pc:sldMk cId="4092021224" sldId="799"/>
            <ac:picMk id="6" creationId="{71676C4D-951E-45AB-8703-5BEC5ED80ABD}"/>
          </ac:picMkLst>
        </pc:picChg>
      </pc:sldChg>
      <pc:sldChg chg="addSp delSp modSp mod modNotesTx">
        <pc:chgData name="Boris Pismenny" userId="00ac5293-89ea-4dd9-9cd7-8b2f1d4be166" providerId="ADAL" clId="{862EA224-934D-466A-8ACD-09A7A4D3CE51}" dt="2020-12-20T08:27:06.100" v="24116"/>
        <pc:sldMkLst>
          <pc:docMk/>
          <pc:sldMk cId="3584738298" sldId="800"/>
        </pc:sldMkLst>
        <pc:spChg chg="mod">
          <ac:chgData name="Boris Pismenny" userId="00ac5293-89ea-4dd9-9cd7-8b2f1d4be166" providerId="ADAL" clId="{862EA224-934D-466A-8ACD-09A7A4D3CE51}" dt="2020-12-18T06:26:50.169" v="12915"/>
          <ac:spMkLst>
            <pc:docMk/>
            <pc:sldMk cId="3584738298" sldId="800"/>
            <ac:spMk id="2" creationId="{8E21E833-68A9-4DB9-A6FB-06B2C40947D2}"/>
          </ac:spMkLst>
        </pc:spChg>
        <pc:spChg chg="add del mod">
          <ac:chgData name="Boris Pismenny" userId="00ac5293-89ea-4dd9-9cd7-8b2f1d4be166" providerId="ADAL" clId="{862EA224-934D-466A-8ACD-09A7A4D3CE51}" dt="2020-12-18T06:26:50.169" v="12915"/>
          <ac:spMkLst>
            <pc:docMk/>
            <pc:sldMk cId="3584738298" sldId="800"/>
            <ac:spMk id="5" creationId="{02BE8631-66AB-4C1D-B1BE-FCA3AA53E72D}"/>
          </ac:spMkLst>
        </pc:spChg>
        <pc:spChg chg="add del mod">
          <ac:chgData name="Boris Pismenny" userId="00ac5293-89ea-4dd9-9cd7-8b2f1d4be166" providerId="ADAL" clId="{862EA224-934D-466A-8ACD-09A7A4D3CE51}" dt="2020-12-18T06:26:50.169" v="12915"/>
          <ac:spMkLst>
            <pc:docMk/>
            <pc:sldMk cId="3584738298" sldId="800"/>
            <ac:spMk id="6" creationId="{2B0D72C2-88BC-40DC-AEB9-594F24917037}"/>
          </ac:spMkLst>
        </pc:spChg>
        <pc:spChg chg="add del mod">
          <ac:chgData name="Boris Pismenny" userId="00ac5293-89ea-4dd9-9cd7-8b2f1d4be166" providerId="ADAL" clId="{862EA224-934D-466A-8ACD-09A7A4D3CE51}" dt="2020-12-18T06:26:50.169" v="12915"/>
          <ac:spMkLst>
            <pc:docMk/>
            <pc:sldMk cId="3584738298" sldId="800"/>
            <ac:spMk id="7" creationId="{0862714C-A1BA-413D-8E20-F84F48E0C830}"/>
          </ac:spMkLst>
        </pc:spChg>
        <pc:spChg chg="mod">
          <ac:chgData name="Boris Pismenny" userId="00ac5293-89ea-4dd9-9cd7-8b2f1d4be166" providerId="ADAL" clId="{862EA224-934D-466A-8ACD-09A7A4D3CE51}" dt="2020-12-18T06:33:10.251" v="13018" actId="255"/>
          <ac:spMkLst>
            <pc:docMk/>
            <pc:sldMk cId="3584738298" sldId="800"/>
            <ac:spMk id="10" creationId="{A88C9D76-3A08-4B64-B388-EF74A1C51D6C}"/>
          </ac:spMkLst>
        </pc:spChg>
        <pc:spChg chg="del mod">
          <ac:chgData name="Boris Pismenny" userId="00ac5293-89ea-4dd9-9cd7-8b2f1d4be166" providerId="ADAL" clId="{862EA224-934D-466A-8ACD-09A7A4D3CE51}" dt="2020-12-18T06:27:22.904" v="12935" actId="478"/>
          <ac:spMkLst>
            <pc:docMk/>
            <pc:sldMk cId="3584738298" sldId="800"/>
            <ac:spMk id="11" creationId="{A09E2487-BECD-43FF-984C-9DCA5A69035D}"/>
          </ac:spMkLst>
        </pc:spChg>
        <pc:spChg chg="add mod">
          <ac:chgData name="Boris Pismenny" userId="00ac5293-89ea-4dd9-9cd7-8b2f1d4be166" providerId="ADAL" clId="{862EA224-934D-466A-8ACD-09A7A4D3CE51}" dt="2020-12-18T06:33:16.165" v="13019" actId="404"/>
          <ac:spMkLst>
            <pc:docMk/>
            <pc:sldMk cId="3584738298" sldId="800"/>
            <ac:spMk id="12" creationId="{E8327D55-FD9C-4F50-B971-0F25585D7F5B}"/>
          </ac:spMkLst>
        </pc:spChg>
        <pc:picChg chg="add del mod">
          <ac:chgData name="Boris Pismenny" userId="00ac5293-89ea-4dd9-9cd7-8b2f1d4be166" providerId="ADAL" clId="{862EA224-934D-466A-8ACD-09A7A4D3CE51}" dt="2020-12-18T06:26:05.002" v="12912"/>
          <ac:picMkLst>
            <pc:docMk/>
            <pc:sldMk cId="3584738298" sldId="800"/>
            <ac:picMk id="3" creationId="{7ED42E56-175B-4C32-A9A6-3FEBB0D93FCE}"/>
          </ac:picMkLst>
        </pc:picChg>
        <pc:picChg chg="add del mod">
          <ac:chgData name="Boris Pismenny" userId="00ac5293-89ea-4dd9-9cd7-8b2f1d4be166" providerId="ADAL" clId="{862EA224-934D-466A-8ACD-09A7A4D3CE51}" dt="2020-12-20T08:14:28.304" v="24053"/>
          <ac:picMkLst>
            <pc:docMk/>
            <pc:sldMk cId="3584738298" sldId="800"/>
            <ac:picMk id="4" creationId="{8BFA589C-E76E-4328-A8A8-ACFDE03282CE}"/>
          </ac:picMkLst>
        </pc:picChg>
        <pc:picChg chg="add del mod">
          <ac:chgData name="Boris Pismenny" userId="00ac5293-89ea-4dd9-9cd7-8b2f1d4be166" providerId="ADAL" clId="{862EA224-934D-466A-8ACD-09A7A4D3CE51}" dt="2020-12-20T08:27:06.100" v="24116"/>
          <ac:picMkLst>
            <pc:docMk/>
            <pc:sldMk cId="3584738298" sldId="800"/>
            <ac:picMk id="9" creationId="{823EED28-F6E1-4223-A21A-B93E676154A0}"/>
          </ac:picMkLst>
        </pc:picChg>
        <pc:picChg chg="add mod">
          <ac:chgData name="Boris Pismenny" userId="00ac5293-89ea-4dd9-9cd7-8b2f1d4be166" providerId="ADAL" clId="{862EA224-934D-466A-8ACD-09A7A4D3CE51}" dt="2020-12-20T08:27:06.100" v="24116"/>
          <ac:picMkLst>
            <pc:docMk/>
            <pc:sldMk cId="3584738298" sldId="800"/>
            <ac:picMk id="13" creationId="{0176AD5C-8297-4FD8-A8C0-1BD64F2B71AA}"/>
          </ac:picMkLst>
        </pc:picChg>
      </pc:sldChg>
      <pc:sldChg chg="addSp delSp modSp mod">
        <pc:chgData name="Boris Pismenny" userId="00ac5293-89ea-4dd9-9cd7-8b2f1d4be166" providerId="ADAL" clId="{862EA224-934D-466A-8ACD-09A7A4D3CE51}" dt="2020-12-20T08:27:06.100" v="24116"/>
        <pc:sldMkLst>
          <pc:docMk/>
          <pc:sldMk cId="1284138092" sldId="802"/>
        </pc:sldMkLst>
        <pc:spChg chg="mod">
          <ac:chgData name="Boris Pismenny" userId="00ac5293-89ea-4dd9-9cd7-8b2f1d4be166" providerId="ADAL" clId="{862EA224-934D-466A-8ACD-09A7A4D3CE51}" dt="2020-12-16T14:19:58.194" v="3446" actId="6549"/>
          <ac:spMkLst>
            <pc:docMk/>
            <pc:sldMk cId="1284138092" sldId="802"/>
            <ac:spMk id="2" creationId="{8E21E833-68A9-4DB9-A6FB-06B2C40947D2}"/>
          </ac:spMkLst>
        </pc:spChg>
        <pc:spChg chg="mod">
          <ac:chgData name="Boris Pismenny" userId="00ac5293-89ea-4dd9-9cd7-8b2f1d4be166" providerId="ADAL" clId="{862EA224-934D-466A-8ACD-09A7A4D3CE51}" dt="2020-12-16T14:21:34.396" v="3529" actId="5793"/>
          <ac:spMkLst>
            <pc:docMk/>
            <pc:sldMk cId="1284138092" sldId="802"/>
            <ac:spMk id="6" creationId="{3A539F37-33CE-4D86-9E95-18997A985C2B}"/>
          </ac:spMkLst>
        </pc:spChg>
        <pc:picChg chg="add del mod">
          <ac:chgData name="Boris Pismenny" userId="00ac5293-89ea-4dd9-9cd7-8b2f1d4be166" providerId="ADAL" clId="{862EA224-934D-466A-8ACD-09A7A4D3CE51}" dt="2020-12-18T06:26:05.002" v="12912"/>
          <ac:picMkLst>
            <pc:docMk/>
            <pc:sldMk cId="1284138092" sldId="802"/>
            <ac:picMk id="3" creationId="{C10B64E8-28A9-4CAF-9886-5BFC41D8C8FC}"/>
          </ac:picMkLst>
        </pc:picChg>
        <pc:picChg chg="add del mod">
          <ac:chgData name="Boris Pismenny" userId="00ac5293-89ea-4dd9-9cd7-8b2f1d4be166" providerId="ADAL" clId="{862EA224-934D-466A-8ACD-09A7A4D3CE51}" dt="2020-12-20T08:27:06.100" v="24116"/>
          <ac:picMkLst>
            <pc:docMk/>
            <pc:sldMk cId="1284138092" sldId="802"/>
            <ac:picMk id="4" creationId="{371D4CBD-9279-4439-9CFD-09B6A443B228}"/>
          </ac:picMkLst>
        </pc:picChg>
        <pc:picChg chg="add mod">
          <ac:chgData name="Boris Pismenny" userId="00ac5293-89ea-4dd9-9cd7-8b2f1d4be166" providerId="ADAL" clId="{862EA224-934D-466A-8ACD-09A7A4D3CE51}" dt="2020-12-20T08:27:06.100" v="24116"/>
          <ac:picMkLst>
            <pc:docMk/>
            <pc:sldMk cId="1284138092" sldId="802"/>
            <ac:picMk id="7" creationId="{E9D5005A-9954-420E-B712-4E3DBBB58D91}"/>
          </ac:picMkLst>
        </pc:picChg>
      </pc:sldChg>
      <pc:sldChg chg="addSp delSp modSp mod modNotesTx">
        <pc:chgData name="Boris Pismenny" userId="00ac5293-89ea-4dd9-9cd7-8b2f1d4be166" providerId="ADAL" clId="{862EA224-934D-466A-8ACD-09A7A4D3CE51}" dt="2020-12-20T08:27:06.100" v="24116"/>
        <pc:sldMkLst>
          <pc:docMk/>
          <pc:sldMk cId="1492665023" sldId="803"/>
        </pc:sldMkLst>
        <pc:spChg chg="mod">
          <ac:chgData name="Boris Pismenny" userId="00ac5293-89ea-4dd9-9cd7-8b2f1d4be166" providerId="ADAL" clId="{862EA224-934D-466A-8ACD-09A7A4D3CE51}" dt="2020-12-18T13:57:15.784" v="15631"/>
          <ac:spMkLst>
            <pc:docMk/>
            <pc:sldMk cId="1492665023" sldId="803"/>
            <ac:spMk id="2" creationId="{08CB2AAC-2F20-4528-A729-381FADA51344}"/>
          </ac:spMkLst>
        </pc:spChg>
        <pc:spChg chg="mod">
          <ac:chgData name="Boris Pismenny" userId="00ac5293-89ea-4dd9-9cd7-8b2f1d4be166" providerId="ADAL" clId="{862EA224-934D-466A-8ACD-09A7A4D3CE51}" dt="2020-12-18T13:57:15.784" v="15631"/>
          <ac:spMkLst>
            <pc:docMk/>
            <pc:sldMk cId="1492665023" sldId="803"/>
            <ac:spMk id="4" creationId="{30F7ADC6-046B-44FB-A274-7FB598BFF0AD}"/>
          </ac:spMkLst>
        </pc:spChg>
        <pc:spChg chg="mod">
          <ac:chgData name="Boris Pismenny" userId="00ac5293-89ea-4dd9-9cd7-8b2f1d4be166" providerId="ADAL" clId="{862EA224-934D-466A-8ACD-09A7A4D3CE51}" dt="2020-12-18T13:57:15.784" v="15631"/>
          <ac:spMkLst>
            <pc:docMk/>
            <pc:sldMk cId="1492665023" sldId="803"/>
            <ac:spMk id="7" creationId="{2E0C06CC-F2B8-4A2D-B2FD-0436BA02F036}"/>
          </ac:spMkLst>
        </pc:spChg>
        <pc:spChg chg="add del mod">
          <ac:chgData name="Boris Pismenny" userId="00ac5293-89ea-4dd9-9cd7-8b2f1d4be166" providerId="ADAL" clId="{862EA224-934D-466A-8ACD-09A7A4D3CE51}" dt="2020-12-18T13:57:15.784" v="15631"/>
          <ac:spMkLst>
            <pc:docMk/>
            <pc:sldMk cId="1492665023" sldId="803"/>
            <ac:spMk id="8" creationId="{51F8B9A6-A8E5-48EF-B659-428479A2B346}"/>
          </ac:spMkLst>
        </pc:spChg>
        <pc:spChg chg="add del mod">
          <ac:chgData name="Boris Pismenny" userId="00ac5293-89ea-4dd9-9cd7-8b2f1d4be166" providerId="ADAL" clId="{862EA224-934D-466A-8ACD-09A7A4D3CE51}" dt="2020-12-18T13:57:15.784" v="15631"/>
          <ac:spMkLst>
            <pc:docMk/>
            <pc:sldMk cId="1492665023" sldId="803"/>
            <ac:spMk id="9" creationId="{E3C46EC4-F99E-4C0C-B8B2-AE63780B0897}"/>
          </ac:spMkLst>
        </pc:spChg>
        <pc:spChg chg="add del mod">
          <ac:chgData name="Boris Pismenny" userId="00ac5293-89ea-4dd9-9cd7-8b2f1d4be166" providerId="ADAL" clId="{862EA224-934D-466A-8ACD-09A7A4D3CE51}" dt="2020-12-18T13:57:15.784" v="15631"/>
          <ac:spMkLst>
            <pc:docMk/>
            <pc:sldMk cId="1492665023" sldId="803"/>
            <ac:spMk id="10" creationId="{21995F83-2E36-4A9E-995E-E65E66A91CCD}"/>
          </ac:spMkLst>
        </pc:spChg>
        <pc:picChg chg="add del mod">
          <ac:chgData name="Boris Pismenny" userId="00ac5293-89ea-4dd9-9cd7-8b2f1d4be166" providerId="ADAL" clId="{862EA224-934D-466A-8ACD-09A7A4D3CE51}" dt="2020-12-18T06:26:05.002" v="12912"/>
          <ac:picMkLst>
            <pc:docMk/>
            <pc:sldMk cId="1492665023" sldId="803"/>
            <ac:picMk id="3" creationId="{A666C5AB-CA61-4709-9FD5-0263FC0C980B}"/>
          </ac:picMkLst>
        </pc:picChg>
        <pc:picChg chg="add del mod">
          <ac:chgData name="Boris Pismenny" userId="00ac5293-89ea-4dd9-9cd7-8b2f1d4be166" providerId="ADAL" clId="{862EA224-934D-466A-8ACD-09A7A4D3CE51}" dt="2020-12-18T07:15:02.361" v="13065"/>
          <ac:picMkLst>
            <pc:docMk/>
            <pc:sldMk cId="1492665023" sldId="803"/>
            <ac:picMk id="5" creationId="{F4919EEA-ADEC-42F5-991F-AE59948975FD}"/>
          </ac:picMkLst>
        </pc:picChg>
        <pc:picChg chg="add del mod">
          <ac:chgData name="Boris Pismenny" userId="00ac5293-89ea-4dd9-9cd7-8b2f1d4be166" providerId="ADAL" clId="{862EA224-934D-466A-8ACD-09A7A4D3CE51}" dt="2020-12-20T08:27:06.100" v="24116"/>
          <ac:picMkLst>
            <pc:docMk/>
            <pc:sldMk cId="1492665023" sldId="803"/>
            <ac:picMk id="6" creationId="{B62149D0-B649-4ED1-AA2F-BE0EC86438A3}"/>
          </ac:picMkLst>
        </pc:picChg>
        <pc:picChg chg="add mod">
          <ac:chgData name="Boris Pismenny" userId="00ac5293-89ea-4dd9-9cd7-8b2f1d4be166" providerId="ADAL" clId="{862EA224-934D-466A-8ACD-09A7A4D3CE51}" dt="2020-12-20T08:27:06.100" v="24116"/>
          <ac:picMkLst>
            <pc:docMk/>
            <pc:sldMk cId="1492665023" sldId="803"/>
            <ac:picMk id="11" creationId="{4C8D0DDC-F9B7-472F-8176-C0CE21F34825}"/>
          </ac:picMkLst>
        </pc:picChg>
      </pc:sldChg>
      <pc:sldChg chg="addSp delSp modSp mod ord addAnim delAnim modAnim modNotesTx">
        <pc:chgData name="Boris Pismenny" userId="00ac5293-89ea-4dd9-9cd7-8b2f1d4be166" providerId="ADAL" clId="{862EA224-934D-466A-8ACD-09A7A4D3CE51}" dt="2020-12-20T11:48:16.255" v="24658"/>
        <pc:sldMkLst>
          <pc:docMk/>
          <pc:sldMk cId="1783654693" sldId="804"/>
        </pc:sldMkLst>
        <pc:spChg chg="mod">
          <ac:chgData name="Boris Pismenny" userId="00ac5293-89ea-4dd9-9cd7-8b2f1d4be166" providerId="ADAL" clId="{862EA224-934D-466A-8ACD-09A7A4D3CE51}" dt="2020-12-15T16:41:22.695" v="1435" actId="20577"/>
          <ac:spMkLst>
            <pc:docMk/>
            <pc:sldMk cId="1783654693" sldId="804"/>
            <ac:spMk id="2" creationId="{8E21E833-68A9-4DB9-A6FB-06B2C40947D2}"/>
          </ac:spMkLst>
        </pc:spChg>
        <pc:spChg chg="mod ord">
          <ac:chgData name="Boris Pismenny" userId="00ac5293-89ea-4dd9-9cd7-8b2f1d4be166" providerId="ADAL" clId="{862EA224-934D-466A-8ACD-09A7A4D3CE51}" dt="2020-12-17T16:19:29.208" v="12032" actId="20577"/>
          <ac:spMkLst>
            <pc:docMk/>
            <pc:sldMk cId="1783654693" sldId="804"/>
            <ac:spMk id="6" creationId="{3A539F37-33CE-4D86-9E95-18997A985C2B}"/>
          </ac:spMkLst>
        </pc:spChg>
        <pc:spChg chg="add del mod">
          <ac:chgData name="Boris Pismenny" userId="00ac5293-89ea-4dd9-9cd7-8b2f1d4be166" providerId="ADAL" clId="{862EA224-934D-466A-8ACD-09A7A4D3CE51}" dt="2020-12-15T16:39:44.172" v="1408"/>
          <ac:spMkLst>
            <pc:docMk/>
            <pc:sldMk cId="1783654693" sldId="804"/>
            <ac:spMk id="7" creationId="{C8EB5822-40AB-415D-8005-65D166065EF9}"/>
          </ac:spMkLst>
        </pc:spChg>
        <pc:spChg chg="add mod">
          <ac:chgData name="Boris Pismenny" userId="00ac5293-89ea-4dd9-9cd7-8b2f1d4be166" providerId="ADAL" clId="{862EA224-934D-466A-8ACD-09A7A4D3CE51}" dt="2020-12-18T16:31:32.141" v="17261" actId="20577"/>
          <ac:spMkLst>
            <pc:docMk/>
            <pc:sldMk cId="1783654693" sldId="804"/>
            <ac:spMk id="12" creationId="{FB3D7FFE-FE20-40CE-BC74-36B5B80023C2}"/>
          </ac:spMkLst>
        </pc:spChg>
        <pc:spChg chg="add del">
          <ac:chgData name="Boris Pismenny" userId="00ac5293-89ea-4dd9-9cd7-8b2f1d4be166" providerId="ADAL" clId="{862EA224-934D-466A-8ACD-09A7A4D3CE51}" dt="2020-12-19T13:39:07.255" v="21815" actId="478"/>
          <ac:spMkLst>
            <pc:docMk/>
            <pc:sldMk cId="1783654693" sldId="804"/>
            <ac:spMk id="16" creationId="{D21C2DC2-CF5F-4841-8874-E37FB9EA0DDB}"/>
          </ac:spMkLst>
        </pc:spChg>
        <pc:spChg chg="add del">
          <ac:chgData name="Boris Pismenny" userId="00ac5293-89ea-4dd9-9cd7-8b2f1d4be166" providerId="ADAL" clId="{862EA224-934D-466A-8ACD-09A7A4D3CE51}" dt="2020-12-19T13:39:25.658" v="21817" actId="11529"/>
          <ac:spMkLst>
            <pc:docMk/>
            <pc:sldMk cId="1783654693" sldId="804"/>
            <ac:spMk id="17" creationId="{E709CAD8-1BEA-4F3B-82CF-BF809C884B6D}"/>
          </ac:spMkLst>
        </pc:spChg>
        <pc:spChg chg="add mod">
          <ac:chgData name="Boris Pismenny" userId="00ac5293-89ea-4dd9-9cd7-8b2f1d4be166" providerId="ADAL" clId="{862EA224-934D-466A-8ACD-09A7A4D3CE51}" dt="2020-12-19T13:41:10.555" v="21869" actId="1076"/>
          <ac:spMkLst>
            <pc:docMk/>
            <pc:sldMk cId="1783654693" sldId="804"/>
            <ac:spMk id="21" creationId="{CD964FD0-6992-42F9-8E32-A90E0B2B57FC}"/>
          </ac:spMkLst>
        </pc:spChg>
        <pc:spChg chg="add del mod">
          <ac:chgData name="Boris Pismenny" userId="00ac5293-89ea-4dd9-9cd7-8b2f1d4be166" providerId="ADAL" clId="{862EA224-934D-466A-8ACD-09A7A4D3CE51}" dt="2020-12-20T11:46:40.447" v="24654" actId="478"/>
          <ac:spMkLst>
            <pc:docMk/>
            <pc:sldMk cId="1783654693" sldId="804"/>
            <ac:spMk id="39" creationId="{BAF44955-391B-48F9-9E85-833214281391}"/>
          </ac:spMkLst>
        </pc:spChg>
        <pc:spChg chg="add mod">
          <ac:chgData name="Boris Pismenny" userId="00ac5293-89ea-4dd9-9cd7-8b2f1d4be166" providerId="ADAL" clId="{862EA224-934D-466A-8ACD-09A7A4D3CE51}" dt="2020-12-20T11:47:32.319" v="24657" actId="20577"/>
          <ac:spMkLst>
            <pc:docMk/>
            <pc:sldMk cId="1783654693" sldId="804"/>
            <ac:spMk id="40" creationId="{2893F11E-30EA-4A65-8AA5-29FD2B063B52}"/>
          </ac:spMkLst>
        </pc:spChg>
        <pc:graphicFrameChg chg="add del mod">
          <ac:chgData name="Boris Pismenny" userId="00ac5293-89ea-4dd9-9cd7-8b2f1d4be166" providerId="ADAL" clId="{862EA224-934D-466A-8ACD-09A7A4D3CE51}" dt="2020-12-18T16:21:35.608" v="17043" actId="478"/>
          <ac:graphicFrameMkLst>
            <pc:docMk/>
            <pc:sldMk cId="1783654693" sldId="804"/>
            <ac:graphicFrameMk id="8" creationId="{03C4E386-67FC-4C2D-B5F8-3B239B996F49}"/>
          </ac:graphicFrameMkLst>
        </pc:graphicFrameChg>
        <pc:graphicFrameChg chg="add mod">
          <ac:chgData name="Boris Pismenny" userId="00ac5293-89ea-4dd9-9cd7-8b2f1d4be166" providerId="ADAL" clId="{862EA224-934D-466A-8ACD-09A7A4D3CE51}" dt="2020-12-18T16:21:39.485" v="17044"/>
          <ac:graphicFrameMkLst>
            <pc:docMk/>
            <pc:sldMk cId="1783654693" sldId="804"/>
            <ac:graphicFrameMk id="11" creationId="{BA8F7584-CDD8-40D3-8826-0744060B7962}"/>
          </ac:graphicFrameMkLst>
        </pc:graphicFrameChg>
        <pc:picChg chg="mod">
          <ac:chgData name="Boris Pismenny" userId="00ac5293-89ea-4dd9-9cd7-8b2f1d4be166" providerId="ADAL" clId="{862EA224-934D-466A-8ACD-09A7A4D3CE51}" dt="2020-12-16T15:57:18.620" v="4898" actId="1076"/>
          <ac:picMkLst>
            <pc:docMk/>
            <pc:sldMk cId="1783654693" sldId="804"/>
            <ac:picMk id="4" creationId="{0CD86877-D53C-4939-95C0-2FF0A9F08796}"/>
          </ac:picMkLst>
        </pc:picChg>
        <pc:picChg chg="add del mod">
          <ac:chgData name="Boris Pismenny" userId="00ac5293-89ea-4dd9-9cd7-8b2f1d4be166" providerId="ADAL" clId="{862EA224-934D-466A-8ACD-09A7A4D3CE51}" dt="2020-12-16T16:00:36.913" v="4904" actId="21"/>
          <ac:picMkLst>
            <pc:docMk/>
            <pc:sldMk cId="1783654693" sldId="804"/>
            <ac:picMk id="5" creationId="{F253E65E-15CA-488D-BB77-7712F0D692B7}"/>
          </ac:picMkLst>
        </pc:picChg>
        <pc:picChg chg="add del mod">
          <ac:chgData name="Boris Pismenny" userId="00ac5293-89ea-4dd9-9cd7-8b2f1d4be166" providerId="ADAL" clId="{862EA224-934D-466A-8ACD-09A7A4D3CE51}" dt="2020-12-16T16:33:23.377" v="5999" actId="21"/>
          <ac:picMkLst>
            <pc:docMk/>
            <pc:sldMk cId="1783654693" sldId="804"/>
            <ac:picMk id="9" creationId="{BD520827-8294-417E-B0DE-E83EDAFD9224}"/>
          </ac:picMkLst>
        </pc:picChg>
        <pc:picChg chg="add mod">
          <ac:chgData name="Boris Pismenny" userId="00ac5293-89ea-4dd9-9cd7-8b2f1d4be166" providerId="ADAL" clId="{862EA224-934D-466A-8ACD-09A7A4D3CE51}" dt="2020-12-20T10:32:35.854" v="24335"/>
          <ac:picMkLst>
            <pc:docMk/>
            <pc:sldMk cId="1783654693" sldId="804"/>
            <ac:picMk id="38" creationId="{6013CC48-8D2D-4DB5-BCF9-4F9B719599A7}"/>
          </ac:picMkLst>
        </pc:picChg>
        <pc:cxnChg chg="add del mod">
          <ac:chgData name="Boris Pismenny" userId="00ac5293-89ea-4dd9-9cd7-8b2f1d4be166" providerId="ADAL" clId="{862EA224-934D-466A-8ACD-09A7A4D3CE51}" dt="2020-12-19T13:42:53.450" v="21887" actId="478"/>
          <ac:cxnSpMkLst>
            <pc:docMk/>
            <pc:sldMk cId="1783654693" sldId="804"/>
            <ac:cxnSpMk id="14" creationId="{7204EA83-30FA-4BD4-9C0A-D972CB877D46}"/>
          </ac:cxnSpMkLst>
        </pc:cxnChg>
        <pc:cxnChg chg="add del mod">
          <ac:chgData name="Boris Pismenny" userId="00ac5293-89ea-4dd9-9cd7-8b2f1d4be166" providerId="ADAL" clId="{862EA224-934D-466A-8ACD-09A7A4D3CE51}" dt="2020-12-19T13:43:08.707" v="21889" actId="478"/>
          <ac:cxnSpMkLst>
            <pc:docMk/>
            <pc:sldMk cId="1783654693" sldId="804"/>
            <ac:cxnSpMk id="19" creationId="{683C35C5-6B68-4311-B722-39D56BF15459}"/>
          </ac:cxnSpMkLst>
        </pc:cxnChg>
        <pc:cxnChg chg="add mod">
          <ac:chgData name="Boris Pismenny" userId="00ac5293-89ea-4dd9-9cd7-8b2f1d4be166" providerId="ADAL" clId="{862EA224-934D-466A-8ACD-09A7A4D3CE51}" dt="2020-12-19T13:41:38.085" v="21872" actId="1076"/>
          <ac:cxnSpMkLst>
            <pc:docMk/>
            <pc:sldMk cId="1783654693" sldId="804"/>
            <ac:cxnSpMk id="25" creationId="{8E20522B-51BC-4E6C-9CE7-062938D9E809}"/>
          </ac:cxnSpMkLst>
        </pc:cxnChg>
        <pc:cxnChg chg="add del mod">
          <ac:chgData name="Boris Pismenny" userId="00ac5293-89ea-4dd9-9cd7-8b2f1d4be166" providerId="ADAL" clId="{862EA224-934D-466A-8ACD-09A7A4D3CE51}" dt="2020-12-19T13:41:53.941" v="21875" actId="478"/>
          <ac:cxnSpMkLst>
            <pc:docMk/>
            <pc:sldMk cId="1783654693" sldId="804"/>
            <ac:cxnSpMk id="26" creationId="{469F64D4-0E2B-4BE9-8568-ECCD7E8E08E4}"/>
          </ac:cxnSpMkLst>
        </pc:cxnChg>
        <pc:cxnChg chg="add del mod">
          <ac:chgData name="Boris Pismenny" userId="00ac5293-89ea-4dd9-9cd7-8b2f1d4be166" providerId="ADAL" clId="{862EA224-934D-466A-8ACD-09A7A4D3CE51}" dt="2020-12-19T13:42:07.143" v="21877" actId="11529"/>
          <ac:cxnSpMkLst>
            <pc:docMk/>
            <pc:sldMk cId="1783654693" sldId="804"/>
            <ac:cxnSpMk id="30" creationId="{7B92A2E3-52A6-4C42-B431-DCC52123C831}"/>
          </ac:cxnSpMkLst>
        </pc:cxnChg>
        <pc:cxnChg chg="add del mod">
          <ac:chgData name="Boris Pismenny" userId="00ac5293-89ea-4dd9-9cd7-8b2f1d4be166" providerId="ADAL" clId="{862EA224-934D-466A-8ACD-09A7A4D3CE51}" dt="2020-12-19T13:43:11.136" v="21890" actId="478"/>
          <ac:cxnSpMkLst>
            <pc:docMk/>
            <pc:sldMk cId="1783654693" sldId="804"/>
            <ac:cxnSpMk id="32" creationId="{5E5E9C8B-2EA5-4CFF-B7B2-BBEC6840DD9C}"/>
          </ac:cxnSpMkLst>
        </pc:cxnChg>
        <pc:cxnChg chg="add del mod">
          <ac:chgData name="Boris Pismenny" userId="00ac5293-89ea-4dd9-9cd7-8b2f1d4be166" providerId="ADAL" clId="{862EA224-934D-466A-8ACD-09A7A4D3CE51}" dt="2020-12-19T13:42:53.450" v="21887" actId="478"/>
          <ac:cxnSpMkLst>
            <pc:docMk/>
            <pc:sldMk cId="1783654693" sldId="804"/>
            <ac:cxnSpMk id="33" creationId="{54B627EC-9AC0-4A0A-9A52-31718FD14DA5}"/>
          </ac:cxnSpMkLst>
        </pc:cxnChg>
        <pc:cxnChg chg="add del mod">
          <ac:chgData name="Boris Pismenny" userId="00ac5293-89ea-4dd9-9cd7-8b2f1d4be166" providerId="ADAL" clId="{862EA224-934D-466A-8ACD-09A7A4D3CE51}" dt="2020-12-19T13:43:11.136" v="21890" actId="478"/>
          <ac:cxnSpMkLst>
            <pc:docMk/>
            <pc:sldMk cId="1783654693" sldId="804"/>
            <ac:cxnSpMk id="34" creationId="{6D778F22-C0CA-41FA-BF8F-C09E6C2717D3}"/>
          </ac:cxnSpMkLst>
        </pc:cxnChg>
      </pc:sldChg>
      <pc:sldChg chg="addSp delSp modSp mod modClrScheme chgLayout modNotesTx">
        <pc:chgData name="Boris Pismenny" userId="00ac5293-89ea-4dd9-9cd7-8b2f1d4be166" providerId="ADAL" clId="{862EA224-934D-466A-8ACD-09A7A4D3CE51}" dt="2020-12-20T11:37:41.438" v="24572" actId="20577"/>
        <pc:sldMkLst>
          <pc:docMk/>
          <pc:sldMk cId="3774438312" sldId="805"/>
        </pc:sldMkLst>
        <pc:spChg chg="mod ord">
          <ac:chgData name="Boris Pismenny" userId="00ac5293-89ea-4dd9-9cd7-8b2f1d4be166" providerId="ADAL" clId="{862EA224-934D-466A-8ACD-09A7A4D3CE51}" dt="2020-12-18T13:57:24.839" v="15632" actId="700"/>
          <ac:spMkLst>
            <pc:docMk/>
            <pc:sldMk cId="3774438312" sldId="805"/>
            <ac:spMk id="2" creationId="{DD61E3C0-700F-43EE-BAC2-6DE4E81B85BF}"/>
          </ac:spMkLst>
        </pc:spChg>
        <pc:spChg chg="mod ord">
          <ac:chgData name="Boris Pismenny" userId="00ac5293-89ea-4dd9-9cd7-8b2f1d4be166" providerId="ADAL" clId="{862EA224-934D-466A-8ACD-09A7A4D3CE51}" dt="2020-12-18T13:57:24.839" v="15632" actId="700"/>
          <ac:spMkLst>
            <pc:docMk/>
            <pc:sldMk cId="3774438312" sldId="805"/>
            <ac:spMk id="4" creationId="{76852D1C-6DBE-43EA-A6DC-A0F65B5ACBD3}"/>
          </ac:spMkLst>
        </pc:spChg>
        <pc:spChg chg="mod ord">
          <ac:chgData name="Boris Pismenny" userId="00ac5293-89ea-4dd9-9cd7-8b2f1d4be166" providerId="ADAL" clId="{862EA224-934D-466A-8ACD-09A7A4D3CE51}" dt="2020-12-18T15:03:19.603" v="15756" actId="20577"/>
          <ac:spMkLst>
            <pc:docMk/>
            <pc:sldMk cId="3774438312" sldId="805"/>
            <ac:spMk id="5" creationId="{A8C44098-98B0-4212-9602-47E53A472282}"/>
          </ac:spMkLst>
        </pc:spChg>
        <pc:picChg chg="add del mod">
          <ac:chgData name="Boris Pismenny" userId="00ac5293-89ea-4dd9-9cd7-8b2f1d4be166" providerId="ADAL" clId="{862EA224-934D-466A-8ACD-09A7A4D3CE51}" dt="2020-12-20T09:39:18.084" v="24283"/>
          <ac:picMkLst>
            <pc:docMk/>
            <pc:sldMk cId="3774438312" sldId="805"/>
            <ac:picMk id="3" creationId="{70873B14-990A-409E-A6D2-CE74147B71ED}"/>
          </ac:picMkLst>
        </pc:picChg>
        <pc:picChg chg="add del mod">
          <ac:chgData name="Boris Pismenny" userId="00ac5293-89ea-4dd9-9cd7-8b2f1d4be166" providerId="ADAL" clId="{862EA224-934D-466A-8ACD-09A7A4D3CE51}" dt="2020-12-20T09:47:02.509" v="24284"/>
          <ac:picMkLst>
            <pc:docMk/>
            <pc:sldMk cId="3774438312" sldId="805"/>
            <ac:picMk id="6" creationId="{177E5FA5-CF6E-4DCB-95D0-A447E7A9FB34}"/>
          </ac:picMkLst>
        </pc:picChg>
        <pc:picChg chg="add mod">
          <ac:chgData name="Boris Pismenny" userId="00ac5293-89ea-4dd9-9cd7-8b2f1d4be166" providerId="ADAL" clId="{862EA224-934D-466A-8ACD-09A7A4D3CE51}" dt="2020-12-20T09:47:02.509" v="24284"/>
          <ac:picMkLst>
            <pc:docMk/>
            <pc:sldMk cId="3774438312" sldId="805"/>
            <ac:picMk id="7" creationId="{2B27E1E6-5DEC-4D28-86E8-0BCB19A66087}"/>
          </ac:picMkLst>
        </pc:picChg>
      </pc:sldChg>
      <pc:sldChg chg="addSp delSp modSp mod modClrScheme chgLayout modNotesTx">
        <pc:chgData name="Boris Pismenny" userId="00ac5293-89ea-4dd9-9cd7-8b2f1d4be166" providerId="ADAL" clId="{862EA224-934D-466A-8ACD-09A7A4D3CE51}" dt="2020-12-20T11:00:15.763" v="24423"/>
        <pc:sldMkLst>
          <pc:docMk/>
          <pc:sldMk cId="1658071546" sldId="807"/>
        </pc:sldMkLst>
        <pc:spChg chg="mod ord">
          <ac:chgData name="Boris Pismenny" userId="00ac5293-89ea-4dd9-9cd7-8b2f1d4be166" providerId="ADAL" clId="{862EA224-934D-466A-8ACD-09A7A4D3CE51}" dt="2020-12-18T17:19:25.125" v="17612" actId="700"/>
          <ac:spMkLst>
            <pc:docMk/>
            <pc:sldMk cId="1658071546" sldId="807"/>
            <ac:spMk id="2" creationId="{8E21E833-68A9-4DB9-A6FB-06B2C40947D2}"/>
          </ac:spMkLst>
        </pc:spChg>
        <pc:spChg chg="add del mod ord">
          <ac:chgData name="Boris Pismenny" userId="00ac5293-89ea-4dd9-9cd7-8b2f1d4be166" providerId="ADAL" clId="{862EA224-934D-466A-8ACD-09A7A4D3CE51}" dt="2020-12-16T16:58:24.226" v="6876" actId="478"/>
          <ac:spMkLst>
            <pc:docMk/>
            <pc:sldMk cId="1658071546" sldId="807"/>
            <ac:spMk id="4" creationId="{E0461589-7D5A-42FE-950C-641E1BFD3203}"/>
          </ac:spMkLst>
        </pc:spChg>
        <pc:spChg chg="mod ord">
          <ac:chgData name="Boris Pismenny" userId="00ac5293-89ea-4dd9-9cd7-8b2f1d4be166" providerId="ADAL" clId="{862EA224-934D-466A-8ACD-09A7A4D3CE51}" dt="2020-12-19T16:56:01.136" v="23207" actId="20577"/>
          <ac:spMkLst>
            <pc:docMk/>
            <pc:sldMk cId="1658071546" sldId="807"/>
            <ac:spMk id="6" creationId="{3A539F37-33CE-4D86-9E95-18997A985C2B}"/>
          </ac:spMkLst>
        </pc:spChg>
        <pc:spChg chg="del">
          <ac:chgData name="Boris Pismenny" userId="00ac5293-89ea-4dd9-9cd7-8b2f1d4be166" providerId="ADAL" clId="{862EA224-934D-466A-8ACD-09A7A4D3CE51}" dt="2020-12-15T15:58:53.291" v="216" actId="478"/>
          <ac:spMkLst>
            <pc:docMk/>
            <pc:sldMk cId="1658071546" sldId="807"/>
            <ac:spMk id="14" creationId="{81764C68-B7C7-41D1-8340-78367AF866A4}"/>
          </ac:spMkLst>
        </pc:spChg>
        <pc:spChg chg="del">
          <ac:chgData name="Boris Pismenny" userId="00ac5293-89ea-4dd9-9cd7-8b2f1d4be166" providerId="ADAL" clId="{862EA224-934D-466A-8ACD-09A7A4D3CE51}" dt="2020-12-15T15:58:53.291" v="216" actId="478"/>
          <ac:spMkLst>
            <pc:docMk/>
            <pc:sldMk cId="1658071546" sldId="807"/>
            <ac:spMk id="16" creationId="{FBBFE58C-E6DE-4C35-8EFD-A651B300C47C}"/>
          </ac:spMkLst>
        </pc:spChg>
        <pc:spChg chg="add del mod">
          <ac:chgData name="Boris Pismenny" userId="00ac5293-89ea-4dd9-9cd7-8b2f1d4be166" providerId="ADAL" clId="{862EA224-934D-466A-8ACD-09A7A4D3CE51}" dt="2020-12-16T16:58:26.384" v="6877" actId="478"/>
          <ac:spMkLst>
            <pc:docMk/>
            <pc:sldMk cId="1658071546" sldId="807"/>
            <ac:spMk id="21" creationId="{E3336466-4AE2-4017-BB6A-940A42709121}"/>
          </ac:spMkLst>
        </pc:spChg>
        <pc:spChg chg="del">
          <ac:chgData name="Boris Pismenny" userId="00ac5293-89ea-4dd9-9cd7-8b2f1d4be166" providerId="ADAL" clId="{862EA224-934D-466A-8ACD-09A7A4D3CE51}" dt="2020-12-15T15:58:53.291" v="216" actId="478"/>
          <ac:spMkLst>
            <pc:docMk/>
            <pc:sldMk cId="1658071546" sldId="807"/>
            <ac:spMk id="27" creationId="{EC704CA3-4FEA-49A2-8B2A-9F506058CABA}"/>
          </ac:spMkLst>
        </pc:spChg>
        <pc:spChg chg="mod">
          <ac:chgData name="Boris Pismenny" userId="00ac5293-89ea-4dd9-9cd7-8b2f1d4be166" providerId="ADAL" clId="{862EA224-934D-466A-8ACD-09A7A4D3CE51}" dt="2020-12-16T16:57:44.980" v="6865"/>
          <ac:spMkLst>
            <pc:docMk/>
            <pc:sldMk cId="1658071546" sldId="807"/>
            <ac:spMk id="35" creationId="{A26578F3-B706-4399-805B-9F956163318A}"/>
          </ac:spMkLst>
        </pc:spChg>
        <pc:spChg chg="del">
          <ac:chgData name="Boris Pismenny" userId="00ac5293-89ea-4dd9-9cd7-8b2f1d4be166" providerId="ADAL" clId="{862EA224-934D-466A-8ACD-09A7A4D3CE51}" dt="2020-12-15T15:58:53.291" v="216" actId="478"/>
          <ac:spMkLst>
            <pc:docMk/>
            <pc:sldMk cId="1658071546" sldId="807"/>
            <ac:spMk id="36" creationId="{632A5DD0-FDA8-4B79-86F0-923B7CB388DF}"/>
          </ac:spMkLst>
        </pc:spChg>
        <pc:spChg chg="mod">
          <ac:chgData name="Boris Pismenny" userId="00ac5293-89ea-4dd9-9cd7-8b2f1d4be166" providerId="ADAL" clId="{862EA224-934D-466A-8ACD-09A7A4D3CE51}" dt="2020-12-16T16:57:44.980" v="6865"/>
          <ac:spMkLst>
            <pc:docMk/>
            <pc:sldMk cId="1658071546" sldId="807"/>
            <ac:spMk id="37" creationId="{99BBA25A-3E76-448A-A1BA-CD571EC25076}"/>
          </ac:spMkLst>
        </pc:spChg>
        <pc:spChg chg="mod">
          <ac:chgData name="Boris Pismenny" userId="00ac5293-89ea-4dd9-9cd7-8b2f1d4be166" providerId="ADAL" clId="{862EA224-934D-466A-8ACD-09A7A4D3CE51}" dt="2020-12-16T16:57:44.980" v="6865"/>
          <ac:spMkLst>
            <pc:docMk/>
            <pc:sldMk cId="1658071546" sldId="807"/>
            <ac:spMk id="38" creationId="{ADFC2C7C-711A-4224-8EDC-23547D5D97DA}"/>
          </ac:spMkLst>
        </pc:spChg>
        <pc:spChg chg="add del mod">
          <ac:chgData name="Boris Pismenny" userId="00ac5293-89ea-4dd9-9cd7-8b2f1d4be166" providerId="ADAL" clId="{862EA224-934D-466A-8ACD-09A7A4D3CE51}" dt="2020-12-16T16:57:47.911" v="6866"/>
          <ac:spMkLst>
            <pc:docMk/>
            <pc:sldMk cId="1658071546" sldId="807"/>
            <ac:spMk id="41" creationId="{8634319E-6545-4C4A-94CA-78870429E955}"/>
          </ac:spMkLst>
        </pc:spChg>
        <pc:spChg chg="add del mod">
          <ac:chgData name="Boris Pismenny" userId="00ac5293-89ea-4dd9-9cd7-8b2f1d4be166" providerId="ADAL" clId="{862EA224-934D-466A-8ACD-09A7A4D3CE51}" dt="2020-12-16T16:57:47.911" v="6866"/>
          <ac:spMkLst>
            <pc:docMk/>
            <pc:sldMk cId="1658071546" sldId="807"/>
            <ac:spMk id="42" creationId="{4957EC3F-AE58-428A-B6DD-F681F58109C2}"/>
          </ac:spMkLst>
        </pc:spChg>
        <pc:spChg chg="add del mod">
          <ac:chgData name="Boris Pismenny" userId="00ac5293-89ea-4dd9-9cd7-8b2f1d4be166" providerId="ADAL" clId="{862EA224-934D-466A-8ACD-09A7A4D3CE51}" dt="2020-12-16T16:57:47.911" v="6866"/>
          <ac:spMkLst>
            <pc:docMk/>
            <pc:sldMk cId="1658071546" sldId="807"/>
            <ac:spMk id="49" creationId="{BB4B74C0-EB5D-437A-BFDF-E93E969343D1}"/>
          </ac:spMkLst>
        </pc:spChg>
        <pc:spChg chg="add del mod">
          <ac:chgData name="Boris Pismenny" userId="00ac5293-89ea-4dd9-9cd7-8b2f1d4be166" providerId="ADAL" clId="{862EA224-934D-466A-8ACD-09A7A4D3CE51}" dt="2020-12-16T16:57:47.911" v="6866"/>
          <ac:spMkLst>
            <pc:docMk/>
            <pc:sldMk cId="1658071546" sldId="807"/>
            <ac:spMk id="53" creationId="{507E8514-C1D0-4DA7-894F-F875A2E8D439}"/>
          </ac:spMkLst>
        </pc:spChg>
        <pc:spChg chg="mod">
          <ac:chgData name="Boris Pismenny" userId="00ac5293-89ea-4dd9-9cd7-8b2f1d4be166" providerId="ADAL" clId="{862EA224-934D-466A-8ACD-09A7A4D3CE51}" dt="2020-12-16T17:01:19.335" v="6911" actId="1076"/>
          <ac:spMkLst>
            <pc:docMk/>
            <pc:sldMk cId="1658071546" sldId="807"/>
            <ac:spMk id="58" creationId="{502D6A3E-C123-473B-B95A-A87202582676}"/>
          </ac:spMkLst>
        </pc:spChg>
        <pc:spChg chg="mod">
          <ac:chgData name="Boris Pismenny" userId="00ac5293-89ea-4dd9-9cd7-8b2f1d4be166" providerId="ADAL" clId="{862EA224-934D-466A-8ACD-09A7A4D3CE51}" dt="2020-12-16T16:57:48.495" v="6867"/>
          <ac:spMkLst>
            <pc:docMk/>
            <pc:sldMk cId="1658071546" sldId="807"/>
            <ac:spMk id="59" creationId="{6F3D2591-5DC8-4F4B-8829-AA079258F48F}"/>
          </ac:spMkLst>
        </pc:spChg>
        <pc:spChg chg="mod">
          <ac:chgData name="Boris Pismenny" userId="00ac5293-89ea-4dd9-9cd7-8b2f1d4be166" providerId="ADAL" clId="{862EA224-934D-466A-8ACD-09A7A4D3CE51}" dt="2020-12-16T16:57:48.495" v="6867"/>
          <ac:spMkLst>
            <pc:docMk/>
            <pc:sldMk cId="1658071546" sldId="807"/>
            <ac:spMk id="60" creationId="{C681EB53-DB89-4873-B639-2262D8D8F864}"/>
          </ac:spMkLst>
        </pc:spChg>
        <pc:spChg chg="add del mod">
          <ac:chgData name="Boris Pismenny" userId="00ac5293-89ea-4dd9-9cd7-8b2f1d4be166" providerId="ADAL" clId="{862EA224-934D-466A-8ACD-09A7A4D3CE51}" dt="2020-12-18T17:18:59.350" v="17603" actId="478"/>
          <ac:spMkLst>
            <pc:docMk/>
            <pc:sldMk cId="1658071546" sldId="807"/>
            <ac:spMk id="63" creationId="{95570AE4-807A-4FC1-939E-C29717C4B56A}"/>
          </ac:spMkLst>
        </pc:spChg>
        <pc:spChg chg="add del mod">
          <ac:chgData name="Boris Pismenny" userId="00ac5293-89ea-4dd9-9cd7-8b2f1d4be166" providerId="ADAL" clId="{862EA224-934D-466A-8ACD-09A7A4D3CE51}" dt="2020-12-18T17:19:02.722" v="17604" actId="478"/>
          <ac:spMkLst>
            <pc:docMk/>
            <pc:sldMk cId="1658071546" sldId="807"/>
            <ac:spMk id="64" creationId="{DA8D91FB-BDD4-4CAA-8538-EA9EABB3FBFA}"/>
          </ac:spMkLst>
        </pc:spChg>
        <pc:spChg chg="add del mod">
          <ac:chgData name="Boris Pismenny" userId="00ac5293-89ea-4dd9-9cd7-8b2f1d4be166" providerId="ADAL" clId="{862EA224-934D-466A-8ACD-09A7A4D3CE51}" dt="2020-12-18T17:18:59.350" v="17603" actId="478"/>
          <ac:spMkLst>
            <pc:docMk/>
            <pc:sldMk cId="1658071546" sldId="807"/>
            <ac:spMk id="71" creationId="{44DE8C6A-47B8-4D8E-8983-F8F1E9A476C0}"/>
          </ac:spMkLst>
        </pc:spChg>
        <pc:spChg chg="add mod">
          <ac:chgData name="Boris Pismenny" userId="00ac5293-89ea-4dd9-9cd7-8b2f1d4be166" providerId="ADAL" clId="{862EA224-934D-466A-8ACD-09A7A4D3CE51}" dt="2020-12-16T16:59:05.373" v="6888" actId="164"/>
          <ac:spMkLst>
            <pc:docMk/>
            <pc:sldMk cId="1658071546" sldId="807"/>
            <ac:spMk id="75" creationId="{7C686E5D-AF7B-4AEA-91F7-08644BC8580E}"/>
          </ac:spMkLst>
        </pc:spChg>
        <pc:spChg chg="mod ord">
          <ac:chgData name="Boris Pismenny" userId="00ac5293-89ea-4dd9-9cd7-8b2f1d4be166" providerId="ADAL" clId="{862EA224-934D-466A-8ACD-09A7A4D3CE51}" dt="2020-12-18T17:19:25.125" v="17612" actId="700"/>
          <ac:spMkLst>
            <pc:docMk/>
            <pc:sldMk cId="1658071546" sldId="807"/>
            <ac:spMk id="85" creationId="{C7491B72-3DE6-46CC-A82C-155E97D89EB6}"/>
          </ac:spMkLst>
        </pc:spChg>
        <pc:spChg chg="add del mod">
          <ac:chgData name="Boris Pismenny" userId="00ac5293-89ea-4dd9-9cd7-8b2f1d4be166" providerId="ADAL" clId="{862EA224-934D-466A-8ACD-09A7A4D3CE51}" dt="2020-12-18T17:19:19.201" v="17611"/>
          <ac:spMkLst>
            <pc:docMk/>
            <pc:sldMk cId="1658071546" sldId="807"/>
            <ac:spMk id="86" creationId="{67643060-7C19-45E9-8302-557CDFD095B2}"/>
          </ac:spMkLst>
        </pc:spChg>
        <pc:spChg chg="add del mod">
          <ac:chgData name="Boris Pismenny" userId="00ac5293-89ea-4dd9-9cd7-8b2f1d4be166" providerId="ADAL" clId="{862EA224-934D-466A-8ACD-09A7A4D3CE51}" dt="2020-12-18T17:19:19.201" v="17611"/>
          <ac:spMkLst>
            <pc:docMk/>
            <pc:sldMk cId="1658071546" sldId="807"/>
            <ac:spMk id="87" creationId="{F9E3781A-F668-48BA-A234-4FE29908638A}"/>
          </ac:spMkLst>
        </pc:spChg>
        <pc:spChg chg="add del mod">
          <ac:chgData name="Boris Pismenny" userId="00ac5293-89ea-4dd9-9cd7-8b2f1d4be166" providerId="ADAL" clId="{862EA224-934D-466A-8ACD-09A7A4D3CE51}" dt="2020-12-18T17:19:19.201" v="17611"/>
          <ac:spMkLst>
            <pc:docMk/>
            <pc:sldMk cId="1658071546" sldId="807"/>
            <ac:spMk id="88" creationId="{92973B84-B224-4621-AA44-FEB0604D603A}"/>
          </ac:spMkLst>
        </pc:spChg>
        <pc:spChg chg="add del mod">
          <ac:chgData name="Boris Pismenny" userId="00ac5293-89ea-4dd9-9cd7-8b2f1d4be166" providerId="ADAL" clId="{862EA224-934D-466A-8ACD-09A7A4D3CE51}" dt="2020-12-18T17:19:25.125" v="17612" actId="700"/>
          <ac:spMkLst>
            <pc:docMk/>
            <pc:sldMk cId="1658071546" sldId="807"/>
            <ac:spMk id="89" creationId="{84BF904C-B734-403D-ADC2-BCB7A96A5E79}"/>
          </ac:spMkLst>
        </pc:spChg>
        <pc:grpChg chg="del">
          <ac:chgData name="Boris Pismenny" userId="00ac5293-89ea-4dd9-9cd7-8b2f1d4be166" providerId="ADAL" clId="{862EA224-934D-466A-8ACD-09A7A4D3CE51}" dt="2020-12-15T15:58:53.291" v="216" actId="478"/>
          <ac:grpSpMkLst>
            <pc:docMk/>
            <pc:sldMk cId="1658071546" sldId="807"/>
            <ac:grpSpMk id="7" creationId="{FC8CE8BD-3B4F-4264-98F4-104FC7063D2D}"/>
          </ac:grpSpMkLst>
        </pc:grpChg>
        <pc:grpChg chg="add del mod">
          <ac:chgData name="Boris Pismenny" userId="00ac5293-89ea-4dd9-9cd7-8b2f1d4be166" providerId="ADAL" clId="{862EA224-934D-466A-8ACD-09A7A4D3CE51}" dt="2020-12-16T16:57:47.911" v="6866"/>
          <ac:grpSpMkLst>
            <pc:docMk/>
            <pc:sldMk cId="1658071546" sldId="807"/>
            <ac:grpSpMk id="33" creationId="{D025D04A-384A-47EF-95D1-6830D0E68386}"/>
          </ac:grpSpMkLst>
        </pc:grpChg>
        <pc:grpChg chg="mod">
          <ac:chgData name="Boris Pismenny" userId="00ac5293-89ea-4dd9-9cd7-8b2f1d4be166" providerId="ADAL" clId="{862EA224-934D-466A-8ACD-09A7A4D3CE51}" dt="2020-12-16T16:57:44.980" v="6865"/>
          <ac:grpSpMkLst>
            <pc:docMk/>
            <pc:sldMk cId="1658071546" sldId="807"/>
            <ac:grpSpMk id="34" creationId="{12C14E55-469B-4F96-9325-08F9861BBEC0}"/>
          </ac:grpSpMkLst>
        </pc:grpChg>
        <pc:grpChg chg="add mod">
          <ac:chgData name="Boris Pismenny" userId="00ac5293-89ea-4dd9-9cd7-8b2f1d4be166" providerId="ADAL" clId="{862EA224-934D-466A-8ACD-09A7A4D3CE51}" dt="2020-12-16T16:59:05.373" v="6888" actId="164"/>
          <ac:grpSpMkLst>
            <pc:docMk/>
            <pc:sldMk cId="1658071546" sldId="807"/>
            <ac:grpSpMk id="56" creationId="{E98DB279-9A15-4BC6-AFF0-C515162CC00C}"/>
          </ac:grpSpMkLst>
        </pc:grpChg>
        <pc:grpChg chg="mod">
          <ac:chgData name="Boris Pismenny" userId="00ac5293-89ea-4dd9-9cd7-8b2f1d4be166" providerId="ADAL" clId="{862EA224-934D-466A-8ACD-09A7A4D3CE51}" dt="2020-12-16T16:57:48.495" v="6867"/>
          <ac:grpSpMkLst>
            <pc:docMk/>
            <pc:sldMk cId="1658071546" sldId="807"/>
            <ac:grpSpMk id="57" creationId="{E21B3DF3-4CF0-48F5-98BF-5ABB07B69531}"/>
          </ac:grpSpMkLst>
        </pc:grpChg>
        <pc:grpChg chg="add del mod">
          <ac:chgData name="Boris Pismenny" userId="00ac5293-89ea-4dd9-9cd7-8b2f1d4be166" providerId="ADAL" clId="{862EA224-934D-466A-8ACD-09A7A4D3CE51}" dt="2020-12-18T17:18:59.350" v="17603" actId="478"/>
          <ac:grpSpMkLst>
            <pc:docMk/>
            <pc:sldMk cId="1658071546" sldId="807"/>
            <ac:grpSpMk id="77" creationId="{9D1514F1-9A78-413D-A839-C00313CA9095}"/>
          </ac:grpSpMkLst>
        </pc:grpChg>
        <pc:graphicFrameChg chg="del">
          <ac:chgData name="Boris Pismenny" userId="00ac5293-89ea-4dd9-9cd7-8b2f1d4be166" providerId="ADAL" clId="{862EA224-934D-466A-8ACD-09A7A4D3CE51}" dt="2020-12-15T15:58:53.291" v="216" actId="478"/>
          <ac:graphicFrameMkLst>
            <pc:docMk/>
            <pc:sldMk cId="1658071546" sldId="807"/>
            <ac:graphicFrameMk id="3" creationId="{C5329324-8FC4-4E28-BA2D-465191E0C442}"/>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13" creationId="{059253FE-3076-4125-82EE-0D71AD3EE6AF}"/>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17" creationId="{DC2187D4-0FB6-44B0-8538-02FA96DF78E6}"/>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18" creationId="{CD1BB010-7481-401C-9F47-A80E59FC8698}"/>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19" creationId="{A5E72363-C623-42E7-8FDF-D7307771C19C}"/>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20" creationId="{C5B639B4-A5C5-42E4-9DEE-3771E1BB7B06}"/>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23" creationId="{889B9315-497A-4D3B-A8EF-BD4BBDC79216}"/>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24" creationId="{4E3A013B-B5B9-486A-8008-CB27053B3D1D}"/>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25" creationId="{58D117E1-F2B8-4AFD-8493-97C68865801C}"/>
          </ac:graphicFrameMkLst>
        </pc:graphicFrameChg>
        <pc:graphicFrameChg chg="del">
          <ac:chgData name="Boris Pismenny" userId="00ac5293-89ea-4dd9-9cd7-8b2f1d4be166" providerId="ADAL" clId="{862EA224-934D-466A-8ACD-09A7A4D3CE51}" dt="2020-12-15T15:58:53.291" v="216" actId="478"/>
          <ac:graphicFrameMkLst>
            <pc:docMk/>
            <pc:sldMk cId="1658071546" sldId="807"/>
            <ac:graphicFrameMk id="26" creationId="{068E27DF-D855-43B0-94E9-D581300DDAC4}"/>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28" creationId="{39039645-4616-4FE3-BE71-7AF22E91CAD3}"/>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31" creationId="{BECA78A6-7223-4D46-A831-757872138FB9}"/>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39" creationId="{76504E0F-1492-4E78-A2A9-891E0AAFFB7D}"/>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40" creationId="{9587561A-C066-4330-8A61-4E0DBC4BF861}"/>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43" creationId="{168E1C23-FD41-4AEB-8DBA-D7086CA05C54}"/>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44" creationId="{8AFFCF69-37F6-441C-9132-016802FFB971}"/>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45" creationId="{09816A34-3450-47CB-AE5E-B9BDC4E7568E}"/>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46" creationId="{006A18D4-08DB-4D59-8BD5-50CCF3656F53}"/>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47" creationId="{6C5A9DDC-499A-4601-8808-7441EE38E387}"/>
          </ac:graphicFrameMkLst>
        </pc:graphicFrameChg>
        <pc:graphicFrameChg chg="add del mod">
          <ac:chgData name="Boris Pismenny" userId="00ac5293-89ea-4dd9-9cd7-8b2f1d4be166" providerId="ADAL" clId="{862EA224-934D-466A-8ACD-09A7A4D3CE51}" dt="2020-12-16T16:57:47.911" v="6866"/>
          <ac:graphicFrameMkLst>
            <pc:docMk/>
            <pc:sldMk cId="1658071546" sldId="807"/>
            <ac:graphicFrameMk id="48" creationId="{95F4A8A2-6A04-40C3-9C57-14934A53CAF4}"/>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54" creationId="{D55BDEFF-086A-463F-8B5D-5E67992C3FFF}"/>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55" creationId="{0870266D-B417-40ED-972C-B69FF592E7F2}"/>
          </ac:graphicFrameMkLst>
        </pc:graphicFrameChg>
        <pc:graphicFrameChg chg="add del mod modGraphic">
          <ac:chgData name="Boris Pismenny" userId="00ac5293-89ea-4dd9-9cd7-8b2f1d4be166" providerId="ADAL" clId="{862EA224-934D-466A-8ACD-09A7A4D3CE51}" dt="2020-12-18T17:18:59.350" v="17603" actId="478"/>
          <ac:graphicFrameMkLst>
            <pc:docMk/>
            <pc:sldMk cId="1658071546" sldId="807"/>
            <ac:graphicFrameMk id="61" creationId="{C37AD598-A7FD-4377-97C1-DF96BB6A86AF}"/>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62" creationId="{726509FC-DCD2-462E-BCA5-B3A2D81CD4C5}"/>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65" creationId="{D2B610F2-4680-4280-BF9C-F0B283E34EEA}"/>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66" creationId="{8B746DAD-4755-44B8-BB36-BA3CE0B6171C}"/>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67" creationId="{2616D07C-C77D-4157-8003-C8CE8862AC6D}"/>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68" creationId="{FA69CAB6-1D6D-4236-88DC-58A893A8561C}"/>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69" creationId="{20B91C7D-6A7E-4E95-B4B7-EFBD5377F80C}"/>
          </ac:graphicFrameMkLst>
        </pc:graphicFrameChg>
        <pc:graphicFrameChg chg="add del mod">
          <ac:chgData name="Boris Pismenny" userId="00ac5293-89ea-4dd9-9cd7-8b2f1d4be166" providerId="ADAL" clId="{862EA224-934D-466A-8ACD-09A7A4D3CE51}" dt="2020-12-18T17:18:59.350" v="17603" actId="478"/>
          <ac:graphicFrameMkLst>
            <pc:docMk/>
            <pc:sldMk cId="1658071546" sldId="807"/>
            <ac:graphicFrameMk id="70" creationId="{2184BCDC-A81E-415B-BDAC-8CAD73C32F39}"/>
          </ac:graphicFrameMkLst>
        </pc:graphicFrameChg>
        <pc:picChg chg="add del mod">
          <ac:chgData name="Boris Pismenny" userId="00ac5293-89ea-4dd9-9cd7-8b2f1d4be166" providerId="ADAL" clId="{862EA224-934D-466A-8ACD-09A7A4D3CE51}" dt="2020-12-20T11:00:15.763" v="24423"/>
          <ac:picMkLst>
            <pc:docMk/>
            <pc:sldMk cId="1658071546" sldId="807"/>
            <ac:picMk id="90" creationId="{2D6FED5C-CDD2-4EB5-9387-B552406E519B}"/>
          </ac:picMkLst>
        </pc:picChg>
        <pc:picChg chg="add mod">
          <ac:chgData name="Boris Pismenny" userId="00ac5293-89ea-4dd9-9cd7-8b2f1d4be166" providerId="ADAL" clId="{862EA224-934D-466A-8ACD-09A7A4D3CE51}" dt="2020-12-20T11:00:15.763" v="24423"/>
          <ac:picMkLst>
            <pc:docMk/>
            <pc:sldMk cId="1658071546" sldId="807"/>
            <ac:picMk id="91" creationId="{D77D271A-A44D-451F-ABF6-E497E73AF7AB}"/>
          </ac:picMkLst>
        </pc:picChg>
        <pc:cxnChg chg="del">
          <ac:chgData name="Boris Pismenny" userId="00ac5293-89ea-4dd9-9cd7-8b2f1d4be166" providerId="ADAL" clId="{862EA224-934D-466A-8ACD-09A7A4D3CE51}" dt="2020-12-15T15:58:53.291" v="216" actId="478"/>
          <ac:cxnSpMkLst>
            <pc:docMk/>
            <pc:sldMk cId="1658071546" sldId="807"/>
            <ac:cxnSpMk id="29" creationId="{49EDFCFE-A6EA-47FA-9352-9CECC1769C0A}"/>
          </ac:cxnSpMkLst>
        </pc:cxnChg>
        <pc:cxnChg chg="del mod">
          <ac:chgData name="Boris Pismenny" userId="00ac5293-89ea-4dd9-9cd7-8b2f1d4be166" providerId="ADAL" clId="{862EA224-934D-466A-8ACD-09A7A4D3CE51}" dt="2020-12-15T15:58:53.291" v="216" actId="478"/>
          <ac:cxnSpMkLst>
            <pc:docMk/>
            <pc:sldMk cId="1658071546" sldId="807"/>
            <ac:cxnSpMk id="30" creationId="{7645AF83-07BD-46E8-B2EE-792085CF09FF}"/>
          </ac:cxnSpMkLst>
        </pc:cxnChg>
        <pc:cxnChg chg="del mod">
          <ac:chgData name="Boris Pismenny" userId="00ac5293-89ea-4dd9-9cd7-8b2f1d4be166" providerId="ADAL" clId="{862EA224-934D-466A-8ACD-09A7A4D3CE51}" dt="2020-12-15T15:58:53.291" v="216" actId="478"/>
          <ac:cxnSpMkLst>
            <pc:docMk/>
            <pc:sldMk cId="1658071546" sldId="807"/>
            <ac:cxnSpMk id="32" creationId="{0C4BADD6-96AE-491C-84DF-94EF0387003A}"/>
          </ac:cxnSpMkLst>
        </pc:cxnChg>
        <pc:cxnChg chg="add del mod">
          <ac:chgData name="Boris Pismenny" userId="00ac5293-89ea-4dd9-9cd7-8b2f1d4be166" providerId="ADAL" clId="{862EA224-934D-466A-8ACD-09A7A4D3CE51}" dt="2020-12-16T16:57:47.911" v="6866"/>
          <ac:cxnSpMkLst>
            <pc:docMk/>
            <pc:sldMk cId="1658071546" sldId="807"/>
            <ac:cxnSpMk id="50" creationId="{466223A6-AA3A-49FF-B7B0-A4F78D0003F7}"/>
          </ac:cxnSpMkLst>
        </pc:cxnChg>
        <pc:cxnChg chg="add del mod">
          <ac:chgData name="Boris Pismenny" userId="00ac5293-89ea-4dd9-9cd7-8b2f1d4be166" providerId="ADAL" clId="{862EA224-934D-466A-8ACD-09A7A4D3CE51}" dt="2020-12-16T16:57:47.911" v="6866"/>
          <ac:cxnSpMkLst>
            <pc:docMk/>
            <pc:sldMk cId="1658071546" sldId="807"/>
            <ac:cxnSpMk id="51" creationId="{AC4CC048-0492-4548-A0E3-8FF0A3EAD7C7}"/>
          </ac:cxnSpMkLst>
        </pc:cxnChg>
        <pc:cxnChg chg="add del mod">
          <ac:chgData name="Boris Pismenny" userId="00ac5293-89ea-4dd9-9cd7-8b2f1d4be166" providerId="ADAL" clId="{862EA224-934D-466A-8ACD-09A7A4D3CE51}" dt="2020-12-16T16:57:47.911" v="6866"/>
          <ac:cxnSpMkLst>
            <pc:docMk/>
            <pc:sldMk cId="1658071546" sldId="807"/>
            <ac:cxnSpMk id="52" creationId="{2B5D3A51-B14F-4D48-A6DE-A19D26EF1DA3}"/>
          </ac:cxnSpMkLst>
        </pc:cxnChg>
        <pc:cxnChg chg="add del mod">
          <ac:chgData name="Boris Pismenny" userId="00ac5293-89ea-4dd9-9cd7-8b2f1d4be166" providerId="ADAL" clId="{862EA224-934D-466A-8ACD-09A7A4D3CE51}" dt="2020-12-18T17:18:59.350" v="17603" actId="478"/>
          <ac:cxnSpMkLst>
            <pc:docMk/>
            <pc:sldMk cId="1658071546" sldId="807"/>
            <ac:cxnSpMk id="72" creationId="{66220350-99F4-480A-BBF9-C53A341ECC7D}"/>
          </ac:cxnSpMkLst>
        </pc:cxnChg>
        <pc:cxnChg chg="add del mod">
          <ac:chgData name="Boris Pismenny" userId="00ac5293-89ea-4dd9-9cd7-8b2f1d4be166" providerId="ADAL" clId="{862EA224-934D-466A-8ACD-09A7A4D3CE51}" dt="2020-12-18T17:18:59.350" v="17603" actId="478"/>
          <ac:cxnSpMkLst>
            <pc:docMk/>
            <pc:sldMk cId="1658071546" sldId="807"/>
            <ac:cxnSpMk id="73" creationId="{F56F3D15-EA6D-4E5F-BF6E-2E2EA73BA4C6}"/>
          </ac:cxnSpMkLst>
        </pc:cxnChg>
        <pc:cxnChg chg="add del mod">
          <ac:chgData name="Boris Pismenny" userId="00ac5293-89ea-4dd9-9cd7-8b2f1d4be166" providerId="ADAL" clId="{862EA224-934D-466A-8ACD-09A7A4D3CE51}" dt="2020-12-18T17:18:59.350" v="17603" actId="478"/>
          <ac:cxnSpMkLst>
            <pc:docMk/>
            <pc:sldMk cId="1658071546" sldId="807"/>
            <ac:cxnSpMk id="74" creationId="{05467859-3331-4CF8-B781-87038AEB2066}"/>
          </ac:cxnSpMkLst>
        </pc:cxnChg>
      </pc:sldChg>
      <pc:sldChg chg="addSp delSp modSp mod modNotesTx">
        <pc:chgData name="Boris Pismenny" userId="00ac5293-89ea-4dd9-9cd7-8b2f1d4be166" providerId="ADAL" clId="{862EA224-934D-466A-8ACD-09A7A4D3CE51}" dt="2020-12-20T11:00:15.763" v="24423"/>
        <pc:sldMkLst>
          <pc:docMk/>
          <pc:sldMk cId="332502872" sldId="808"/>
        </pc:sldMkLst>
        <pc:spChg chg="mod">
          <ac:chgData name="Boris Pismenny" userId="00ac5293-89ea-4dd9-9cd7-8b2f1d4be166" providerId="ADAL" clId="{862EA224-934D-466A-8ACD-09A7A4D3CE51}" dt="2020-12-18T17:31:46.760" v="17852" actId="20577"/>
          <ac:spMkLst>
            <pc:docMk/>
            <pc:sldMk cId="332502872" sldId="808"/>
            <ac:spMk id="2" creationId="{8E21E833-68A9-4DB9-A6FB-06B2C40947D2}"/>
          </ac:spMkLst>
        </pc:spChg>
        <pc:spChg chg="add del mod">
          <ac:chgData name="Boris Pismenny" userId="00ac5293-89ea-4dd9-9cd7-8b2f1d4be166" providerId="ADAL" clId="{862EA224-934D-466A-8ACD-09A7A4D3CE51}" dt="2020-12-16T21:11:16.279" v="8122" actId="478"/>
          <ac:spMkLst>
            <pc:docMk/>
            <pc:sldMk cId="332502872" sldId="808"/>
            <ac:spMk id="5" creationId="{5F677293-7612-42B2-9D99-543DD1CBF9B0}"/>
          </ac:spMkLst>
        </pc:spChg>
        <pc:spChg chg="del mod">
          <ac:chgData name="Boris Pismenny" userId="00ac5293-89ea-4dd9-9cd7-8b2f1d4be166" providerId="ADAL" clId="{862EA224-934D-466A-8ACD-09A7A4D3CE51}" dt="2020-12-16T21:27:45.882" v="8424" actId="21"/>
          <ac:spMkLst>
            <pc:docMk/>
            <pc:sldMk cId="332502872" sldId="808"/>
            <ac:spMk id="6" creationId="{3A539F37-33CE-4D86-9E95-18997A985C2B}"/>
          </ac:spMkLst>
        </pc:spChg>
        <pc:spChg chg="mod">
          <ac:chgData name="Boris Pismenny" userId="00ac5293-89ea-4dd9-9cd7-8b2f1d4be166" providerId="ADAL" clId="{862EA224-934D-466A-8ACD-09A7A4D3CE51}" dt="2020-12-16T21:08:12.922" v="8066"/>
          <ac:spMkLst>
            <pc:docMk/>
            <pc:sldMk cId="332502872" sldId="808"/>
            <ac:spMk id="8" creationId="{83108CD8-2C01-4444-B7D4-A4CA8CD76B32}"/>
          </ac:spMkLst>
        </pc:spChg>
        <pc:spChg chg="mod">
          <ac:chgData name="Boris Pismenny" userId="00ac5293-89ea-4dd9-9cd7-8b2f1d4be166" providerId="ADAL" clId="{862EA224-934D-466A-8ACD-09A7A4D3CE51}" dt="2020-12-16T21:08:12.922" v="8066"/>
          <ac:spMkLst>
            <pc:docMk/>
            <pc:sldMk cId="332502872" sldId="808"/>
            <ac:spMk id="9" creationId="{3CBB03CD-80E8-4F41-960C-ED3E9F5A83E4}"/>
          </ac:spMkLst>
        </pc:spChg>
        <pc:spChg chg="mod">
          <ac:chgData name="Boris Pismenny" userId="00ac5293-89ea-4dd9-9cd7-8b2f1d4be166" providerId="ADAL" clId="{862EA224-934D-466A-8ACD-09A7A4D3CE51}" dt="2020-12-16T21:08:12.922" v="8066"/>
          <ac:spMkLst>
            <pc:docMk/>
            <pc:sldMk cId="332502872" sldId="808"/>
            <ac:spMk id="11" creationId="{3FF75EA4-DFF1-4028-A8A8-995E78031306}"/>
          </ac:spMkLst>
        </pc:spChg>
        <pc:spChg chg="mod">
          <ac:chgData name="Boris Pismenny" userId="00ac5293-89ea-4dd9-9cd7-8b2f1d4be166" providerId="ADAL" clId="{862EA224-934D-466A-8ACD-09A7A4D3CE51}" dt="2020-12-16T21:08:12.922" v="8066"/>
          <ac:spMkLst>
            <pc:docMk/>
            <pc:sldMk cId="332502872" sldId="808"/>
            <ac:spMk id="12" creationId="{557F54DB-E866-43A6-9EDE-85E987DAB311}"/>
          </ac:spMkLst>
        </pc:spChg>
        <pc:spChg chg="add del mod">
          <ac:chgData name="Boris Pismenny" userId="00ac5293-89ea-4dd9-9cd7-8b2f1d4be166" providerId="ADAL" clId="{862EA224-934D-466A-8ACD-09A7A4D3CE51}" dt="2020-12-16T21:11:16.279" v="8122" actId="478"/>
          <ac:spMkLst>
            <pc:docMk/>
            <pc:sldMk cId="332502872" sldId="808"/>
            <ac:spMk id="14" creationId="{DB01F775-0DF8-4641-8FB1-7998916B9C10}"/>
          </ac:spMkLst>
        </pc:spChg>
        <pc:spChg chg="add del mod">
          <ac:chgData name="Boris Pismenny" userId="00ac5293-89ea-4dd9-9cd7-8b2f1d4be166" providerId="ADAL" clId="{862EA224-934D-466A-8ACD-09A7A4D3CE51}" dt="2020-12-16T21:12:27.716" v="8125" actId="478"/>
          <ac:spMkLst>
            <pc:docMk/>
            <pc:sldMk cId="332502872" sldId="808"/>
            <ac:spMk id="16" creationId="{D33745E7-E6FB-4FDE-9F37-99663852EA5A}"/>
          </ac:spMkLst>
        </pc:spChg>
        <pc:spChg chg="add mod">
          <ac:chgData name="Boris Pismenny" userId="00ac5293-89ea-4dd9-9cd7-8b2f1d4be166" providerId="ADAL" clId="{862EA224-934D-466A-8ACD-09A7A4D3CE51}" dt="2020-12-16T21:10:15.997" v="8098" actId="164"/>
          <ac:spMkLst>
            <pc:docMk/>
            <pc:sldMk cId="332502872" sldId="808"/>
            <ac:spMk id="17" creationId="{3D5A2269-A713-46A4-AC47-7BFF3D11189E}"/>
          </ac:spMkLst>
        </pc:spChg>
        <pc:spChg chg="mod">
          <ac:chgData name="Boris Pismenny" userId="00ac5293-89ea-4dd9-9cd7-8b2f1d4be166" providerId="ADAL" clId="{862EA224-934D-466A-8ACD-09A7A4D3CE51}" dt="2020-12-16T21:08:18.738" v="8067"/>
          <ac:spMkLst>
            <pc:docMk/>
            <pc:sldMk cId="332502872" sldId="808"/>
            <ac:spMk id="19" creationId="{8D4F3236-AB37-4CF9-9086-ACB55B9E42AE}"/>
          </ac:spMkLst>
        </pc:spChg>
        <pc:spChg chg="mod">
          <ac:chgData name="Boris Pismenny" userId="00ac5293-89ea-4dd9-9cd7-8b2f1d4be166" providerId="ADAL" clId="{862EA224-934D-466A-8ACD-09A7A4D3CE51}" dt="2020-12-16T21:08:18.738" v="8067"/>
          <ac:spMkLst>
            <pc:docMk/>
            <pc:sldMk cId="332502872" sldId="808"/>
            <ac:spMk id="20" creationId="{72B19C22-8CC8-4F4E-BFEB-D34CEC3BF0B0}"/>
          </ac:spMkLst>
        </pc:spChg>
        <pc:spChg chg="mod">
          <ac:chgData name="Boris Pismenny" userId="00ac5293-89ea-4dd9-9cd7-8b2f1d4be166" providerId="ADAL" clId="{862EA224-934D-466A-8ACD-09A7A4D3CE51}" dt="2020-12-16T21:08:18.738" v="8067"/>
          <ac:spMkLst>
            <pc:docMk/>
            <pc:sldMk cId="332502872" sldId="808"/>
            <ac:spMk id="22" creationId="{19E44931-C7EA-4C5F-A40D-83444FCE5AB5}"/>
          </ac:spMkLst>
        </pc:spChg>
        <pc:spChg chg="mod">
          <ac:chgData name="Boris Pismenny" userId="00ac5293-89ea-4dd9-9cd7-8b2f1d4be166" providerId="ADAL" clId="{862EA224-934D-466A-8ACD-09A7A4D3CE51}" dt="2020-12-16T21:08:18.738" v="8067"/>
          <ac:spMkLst>
            <pc:docMk/>
            <pc:sldMk cId="332502872" sldId="808"/>
            <ac:spMk id="23" creationId="{7BAA0A14-0853-480E-887F-2C0FC5E1D621}"/>
          </ac:spMkLst>
        </pc:spChg>
        <pc:spChg chg="add del mod">
          <ac:chgData name="Boris Pismenny" userId="00ac5293-89ea-4dd9-9cd7-8b2f1d4be166" providerId="ADAL" clId="{862EA224-934D-466A-8ACD-09A7A4D3CE51}" dt="2020-12-16T21:11:16.279" v="8122" actId="478"/>
          <ac:spMkLst>
            <pc:docMk/>
            <pc:sldMk cId="332502872" sldId="808"/>
            <ac:spMk id="25" creationId="{EC7ED2BA-670E-4C60-8F34-0954F4765EEB}"/>
          </ac:spMkLst>
        </pc:spChg>
        <pc:spChg chg="add del mod">
          <ac:chgData name="Boris Pismenny" userId="00ac5293-89ea-4dd9-9cd7-8b2f1d4be166" providerId="ADAL" clId="{862EA224-934D-466A-8ACD-09A7A4D3CE51}" dt="2020-12-16T21:11:16.279" v="8122" actId="478"/>
          <ac:spMkLst>
            <pc:docMk/>
            <pc:sldMk cId="332502872" sldId="808"/>
            <ac:spMk id="27" creationId="{87B89A02-B959-46C8-A608-2A9EBEA0FDE7}"/>
          </ac:spMkLst>
        </pc:spChg>
        <pc:spChg chg="add mod">
          <ac:chgData name="Boris Pismenny" userId="00ac5293-89ea-4dd9-9cd7-8b2f1d4be166" providerId="ADAL" clId="{862EA224-934D-466A-8ACD-09A7A4D3CE51}" dt="2020-12-16T21:10:15.997" v="8098" actId="164"/>
          <ac:spMkLst>
            <pc:docMk/>
            <pc:sldMk cId="332502872" sldId="808"/>
            <ac:spMk id="28" creationId="{2EBF2AE2-0098-42F9-B4BF-312BEC41DDE0}"/>
          </ac:spMkLst>
        </pc:spChg>
        <pc:spChg chg="add del mod">
          <ac:chgData name="Boris Pismenny" userId="00ac5293-89ea-4dd9-9cd7-8b2f1d4be166" providerId="ADAL" clId="{862EA224-934D-466A-8ACD-09A7A4D3CE51}" dt="2020-12-16T21:09:52.414" v="8088"/>
          <ac:spMkLst>
            <pc:docMk/>
            <pc:sldMk cId="332502872" sldId="808"/>
            <ac:spMk id="29" creationId="{895F34B0-1CDE-4437-A6C6-7067AB463E82}"/>
          </ac:spMkLst>
        </pc:spChg>
        <pc:spChg chg="add del mod">
          <ac:chgData name="Boris Pismenny" userId="00ac5293-89ea-4dd9-9cd7-8b2f1d4be166" providerId="ADAL" clId="{862EA224-934D-466A-8ACD-09A7A4D3CE51}" dt="2020-12-16T21:09:52.414" v="8088"/>
          <ac:spMkLst>
            <pc:docMk/>
            <pc:sldMk cId="332502872" sldId="808"/>
            <ac:spMk id="30" creationId="{D32A0E49-3E00-4D2F-A922-201ED274D422}"/>
          </ac:spMkLst>
        </pc:spChg>
        <pc:spChg chg="add mod">
          <ac:chgData name="Boris Pismenny" userId="00ac5293-89ea-4dd9-9cd7-8b2f1d4be166" providerId="ADAL" clId="{862EA224-934D-466A-8ACD-09A7A4D3CE51}" dt="2020-12-17T09:43:41.239" v="9023" actId="1035"/>
          <ac:spMkLst>
            <pc:docMk/>
            <pc:sldMk cId="332502872" sldId="808"/>
            <ac:spMk id="36" creationId="{38972962-4B02-4ADE-B92C-36206BF4F1AE}"/>
          </ac:spMkLst>
        </pc:spChg>
        <pc:spChg chg="mod">
          <ac:chgData name="Boris Pismenny" userId="00ac5293-89ea-4dd9-9cd7-8b2f1d4be166" providerId="ADAL" clId="{862EA224-934D-466A-8ACD-09A7A4D3CE51}" dt="2020-12-16T21:12:28.469" v="8126"/>
          <ac:spMkLst>
            <pc:docMk/>
            <pc:sldMk cId="332502872" sldId="808"/>
            <ac:spMk id="38" creationId="{AC23F803-6996-4AE8-B86F-BB44A3813106}"/>
          </ac:spMkLst>
        </pc:spChg>
        <pc:spChg chg="mod">
          <ac:chgData name="Boris Pismenny" userId="00ac5293-89ea-4dd9-9cd7-8b2f1d4be166" providerId="ADAL" clId="{862EA224-934D-466A-8ACD-09A7A4D3CE51}" dt="2020-12-16T21:12:28.469" v="8126"/>
          <ac:spMkLst>
            <pc:docMk/>
            <pc:sldMk cId="332502872" sldId="808"/>
            <ac:spMk id="39" creationId="{8FB8FEF6-977A-4B3D-BBDB-9681304ECA15}"/>
          </ac:spMkLst>
        </pc:spChg>
        <pc:spChg chg="mod">
          <ac:chgData name="Boris Pismenny" userId="00ac5293-89ea-4dd9-9cd7-8b2f1d4be166" providerId="ADAL" clId="{862EA224-934D-466A-8ACD-09A7A4D3CE51}" dt="2020-12-16T21:12:28.469" v="8126"/>
          <ac:spMkLst>
            <pc:docMk/>
            <pc:sldMk cId="332502872" sldId="808"/>
            <ac:spMk id="41" creationId="{607B3613-801B-433D-926B-D09918932301}"/>
          </ac:spMkLst>
        </pc:spChg>
        <pc:spChg chg="mod">
          <ac:chgData name="Boris Pismenny" userId="00ac5293-89ea-4dd9-9cd7-8b2f1d4be166" providerId="ADAL" clId="{862EA224-934D-466A-8ACD-09A7A4D3CE51}" dt="2020-12-16T21:12:28.469" v="8126"/>
          <ac:spMkLst>
            <pc:docMk/>
            <pc:sldMk cId="332502872" sldId="808"/>
            <ac:spMk id="42" creationId="{849F0C64-365B-40B3-B612-68C81F2F4974}"/>
          </ac:spMkLst>
        </pc:spChg>
        <pc:spChg chg="add mod">
          <ac:chgData name="Boris Pismenny" userId="00ac5293-89ea-4dd9-9cd7-8b2f1d4be166" providerId="ADAL" clId="{862EA224-934D-466A-8ACD-09A7A4D3CE51}" dt="2020-12-17T09:42:50.787" v="8986" actId="1035"/>
          <ac:spMkLst>
            <pc:docMk/>
            <pc:sldMk cId="332502872" sldId="808"/>
            <ac:spMk id="44" creationId="{2B704A26-F2D0-482D-8589-C643B19E55C9}"/>
          </ac:spMkLst>
        </pc:spChg>
        <pc:spChg chg="add mod">
          <ac:chgData name="Boris Pismenny" userId="00ac5293-89ea-4dd9-9cd7-8b2f1d4be166" providerId="ADAL" clId="{862EA224-934D-466A-8ACD-09A7A4D3CE51}" dt="2020-12-17T09:42:46.251" v="8977" actId="1035"/>
          <ac:spMkLst>
            <pc:docMk/>
            <pc:sldMk cId="332502872" sldId="808"/>
            <ac:spMk id="45" creationId="{87DDDF75-BA6B-4869-9C61-84DCF5F686B9}"/>
          </ac:spMkLst>
        </pc:spChg>
        <pc:spChg chg="mod">
          <ac:chgData name="Boris Pismenny" userId="00ac5293-89ea-4dd9-9cd7-8b2f1d4be166" providerId="ADAL" clId="{862EA224-934D-466A-8ACD-09A7A4D3CE51}" dt="2020-12-16T21:17:26.359" v="8127"/>
          <ac:spMkLst>
            <pc:docMk/>
            <pc:sldMk cId="332502872" sldId="808"/>
            <ac:spMk id="48" creationId="{92DED81E-2B14-4244-A338-4E40E6AD04A3}"/>
          </ac:spMkLst>
        </pc:spChg>
        <pc:spChg chg="mod">
          <ac:chgData name="Boris Pismenny" userId="00ac5293-89ea-4dd9-9cd7-8b2f1d4be166" providerId="ADAL" clId="{862EA224-934D-466A-8ACD-09A7A4D3CE51}" dt="2020-12-16T21:17:26.359" v="8127"/>
          <ac:spMkLst>
            <pc:docMk/>
            <pc:sldMk cId="332502872" sldId="808"/>
            <ac:spMk id="49" creationId="{0A8890F0-7B4A-430B-93DB-8D403ECF1745}"/>
          </ac:spMkLst>
        </pc:spChg>
        <pc:spChg chg="mod">
          <ac:chgData name="Boris Pismenny" userId="00ac5293-89ea-4dd9-9cd7-8b2f1d4be166" providerId="ADAL" clId="{862EA224-934D-466A-8ACD-09A7A4D3CE51}" dt="2020-12-16T21:17:26.359" v="8127"/>
          <ac:spMkLst>
            <pc:docMk/>
            <pc:sldMk cId="332502872" sldId="808"/>
            <ac:spMk id="51" creationId="{0BCCB8A5-A0A4-488B-BDA6-3A55225540F2}"/>
          </ac:spMkLst>
        </pc:spChg>
        <pc:spChg chg="mod">
          <ac:chgData name="Boris Pismenny" userId="00ac5293-89ea-4dd9-9cd7-8b2f1d4be166" providerId="ADAL" clId="{862EA224-934D-466A-8ACD-09A7A4D3CE51}" dt="2020-12-16T21:17:26.359" v="8127"/>
          <ac:spMkLst>
            <pc:docMk/>
            <pc:sldMk cId="332502872" sldId="808"/>
            <ac:spMk id="52" creationId="{394E6964-3103-46C3-9027-638343A1BC7F}"/>
          </ac:spMkLst>
        </pc:spChg>
        <pc:spChg chg="mod">
          <ac:chgData name="Boris Pismenny" userId="00ac5293-89ea-4dd9-9cd7-8b2f1d4be166" providerId="ADAL" clId="{862EA224-934D-466A-8ACD-09A7A4D3CE51}" dt="2020-12-16T21:17:26.359" v="8127"/>
          <ac:spMkLst>
            <pc:docMk/>
            <pc:sldMk cId="332502872" sldId="808"/>
            <ac:spMk id="54" creationId="{E8DAEBCF-CAC7-41F6-8332-BB64376FBEE4}"/>
          </ac:spMkLst>
        </pc:spChg>
        <pc:spChg chg="mod">
          <ac:chgData name="Boris Pismenny" userId="00ac5293-89ea-4dd9-9cd7-8b2f1d4be166" providerId="ADAL" clId="{862EA224-934D-466A-8ACD-09A7A4D3CE51}" dt="2020-12-16T21:17:26.359" v="8127"/>
          <ac:spMkLst>
            <pc:docMk/>
            <pc:sldMk cId="332502872" sldId="808"/>
            <ac:spMk id="55" creationId="{ED057FB6-95E4-4617-B862-69E238B6E1EC}"/>
          </ac:spMkLst>
        </pc:spChg>
        <pc:spChg chg="add mod">
          <ac:chgData name="Boris Pismenny" userId="00ac5293-89ea-4dd9-9cd7-8b2f1d4be166" providerId="ADAL" clId="{862EA224-934D-466A-8ACD-09A7A4D3CE51}" dt="2020-12-17T09:43:49.060" v="9036" actId="1038"/>
          <ac:spMkLst>
            <pc:docMk/>
            <pc:sldMk cId="332502872" sldId="808"/>
            <ac:spMk id="57" creationId="{36832F7E-782E-48B1-829D-38232AB3C239}"/>
          </ac:spMkLst>
        </pc:spChg>
        <pc:spChg chg="add mod">
          <ac:chgData name="Boris Pismenny" userId="00ac5293-89ea-4dd9-9cd7-8b2f1d4be166" providerId="ADAL" clId="{862EA224-934D-466A-8ACD-09A7A4D3CE51}" dt="2020-12-17T09:43:49.060" v="9036" actId="1038"/>
          <ac:spMkLst>
            <pc:docMk/>
            <pc:sldMk cId="332502872" sldId="808"/>
            <ac:spMk id="59" creationId="{4DD59A8A-329B-4CE6-A308-0168DFF2F8F3}"/>
          </ac:spMkLst>
        </pc:spChg>
        <pc:spChg chg="add del mod">
          <ac:chgData name="Boris Pismenny" userId="00ac5293-89ea-4dd9-9cd7-8b2f1d4be166" providerId="ADAL" clId="{862EA224-934D-466A-8ACD-09A7A4D3CE51}" dt="2020-12-16T21:27:40.822" v="8422"/>
          <ac:spMkLst>
            <pc:docMk/>
            <pc:sldMk cId="332502872" sldId="808"/>
            <ac:spMk id="68" creationId="{16F8F798-5127-4FE5-918E-A5E2D5F4AD9D}"/>
          </ac:spMkLst>
        </pc:spChg>
        <pc:spChg chg="add del mod">
          <ac:chgData name="Boris Pismenny" userId="00ac5293-89ea-4dd9-9cd7-8b2f1d4be166" providerId="ADAL" clId="{862EA224-934D-466A-8ACD-09A7A4D3CE51}" dt="2020-12-16T21:27:40.822" v="8422"/>
          <ac:spMkLst>
            <pc:docMk/>
            <pc:sldMk cId="332502872" sldId="808"/>
            <ac:spMk id="69" creationId="{EE4C9192-D04C-4163-8C6E-B6E955A580C8}"/>
          </ac:spMkLst>
        </pc:spChg>
        <pc:spChg chg="add del mod">
          <ac:chgData name="Boris Pismenny" userId="00ac5293-89ea-4dd9-9cd7-8b2f1d4be166" providerId="ADAL" clId="{862EA224-934D-466A-8ACD-09A7A4D3CE51}" dt="2020-12-16T21:27:50.264" v="8425" actId="478"/>
          <ac:spMkLst>
            <pc:docMk/>
            <pc:sldMk cId="332502872" sldId="808"/>
            <ac:spMk id="71" creationId="{D4722B34-2140-4A3B-A74C-5C4C594BD5BF}"/>
          </ac:spMkLst>
        </pc:spChg>
        <pc:spChg chg="add mod">
          <ac:chgData name="Boris Pismenny" userId="00ac5293-89ea-4dd9-9cd7-8b2f1d4be166" providerId="ADAL" clId="{862EA224-934D-466A-8ACD-09A7A4D3CE51}" dt="2020-12-16T21:28:06.469" v="8521" actId="571"/>
          <ac:spMkLst>
            <pc:docMk/>
            <pc:sldMk cId="332502872" sldId="808"/>
            <ac:spMk id="72" creationId="{29A9C83E-0BD3-4891-B9BC-20AC9BBC0BED}"/>
          </ac:spMkLst>
        </pc:spChg>
        <pc:spChg chg="add del mod">
          <ac:chgData name="Boris Pismenny" userId="00ac5293-89ea-4dd9-9cd7-8b2f1d4be166" providerId="ADAL" clId="{862EA224-934D-466A-8ACD-09A7A4D3CE51}" dt="2020-12-18T17:27:04.185" v="17745" actId="478"/>
          <ac:spMkLst>
            <pc:docMk/>
            <pc:sldMk cId="332502872" sldId="808"/>
            <ac:spMk id="73" creationId="{02761765-97E9-467E-AC02-E3B4B74AA0D6}"/>
          </ac:spMkLst>
        </pc:spChg>
        <pc:spChg chg="add mod">
          <ac:chgData name="Boris Pismenny" userId="00ac5293-89ea-4dd9-9cd7-8b2f1d4be166" providerId="ADAL" clId="{862EA224-934D-466A-8ACD-09A7A4D3CE51}" dt="2020-12-16T21:29:44.812" v="8694"/>
          <ac:spMkLst>
            <pc:docMk/>
            <pc:sldMk cId="332502872" sldId="808"/>
            <ac:spMk id="74" creationId="{4C3FE7A5-FFB9-456E-81E6-A7CD1DBF5C5C}"/>
          </ac:spMkLst>
        </pc:spChg>
        <pc:spChg chg="add mod">
          <ac:chgData name="Boris Pismenny" userId="00ac5293-89ea-4dd9-9cd7-8b2f1d4be166" providerId="ADAL" clId="{862EA224-934D-466A-8ACD-09A7A4D3CE51}" dt="2020-12-16T21:29:44.812" v="8694"/>
          <ac:spMkLst>
            <pc:docMk/>
            <pc:sldMk cId="332502872" sldId="808"/>
            <ac:spMk id="75" creationId="{C2BEF873-DBCC-4B25-9AAC-F8DCC032ECD6}"/>
          </ac:spMkLst>
        </pc:spChg>
        <pc:spChg chg="add del mod">
          <ac:chgData name="Boris Pismenny" userId="00ac5293-89ea-4dd9-9cd7-8b2f1d4be166" providerId="ADAL" clId="{862EA224-934D-466A-8ACD-09A7A4D3CE51}" dt="2020-12-18T17:27:07.369" v="17746" actId="478"/>
          <ac:spMkLst>
            <pc:docMk/>
            <pc:sldMk cId="332502872" sldId="808"/>
            <ac:spMk id="99" creationId="{63A421A9-ECA4-49B0-A746-B53956B3C6E6}"/>
          </ac:spMkLst>
        </pc:spChg>
        <pc:spChg chg="add del mod">
          <ac:chgData name="Boris Pismenny" userId="00ac5293-89ea-4dd9-9cd7-8b2f1d4be166" providerId="ADAL" clId="{862EA224-934D-466A-8ACD-09A7A4D3CE51}" dt="2020-12-19T13:55:35.922" v="22042" actId="478"/>
          <ac:spMkLst>
            <pc:docMk/>
            <pc:sldMk cId="332502872" sldId="808"/>
            <ac:spMk id="100" creationId="{FF644D2C-FBDB-4F7C-B4E0-4D7B9EE85E44}"/>
          </ac:spMkLst>
        </pc:spChg>
        <pc:spChg chg="add del mod">
          <ac:chgData name="Boris Pismenny" userId="00ac5293-89ea-4dd9-9cd7-8b2f1d4be166" providerId="ADAL" clId="{862EA224-934D-466A-8ACD-09A7A4D3CE51}" dt="2020-12-18T17:28:53.575" v="17752" actId="478"/>
          <ac:spMkLst>
            <pc:docMk/>
            <pc:sldMk cId="332502872" sldId="808"/>
            <ac:spMk id="101" creationId="{8BC043B7-FE91-409D-ABDF-47A078B8667E}"/>
          </ac:spMkLst>
        </pc:spChg>
        <pc:spChg chg="add mod">
          <ac:chgData name="Boris Pismenny" userId="00ac5293-89ea-4dd9-9cd7-8b2f1d4be166" providerId="ADAL" clId="{862EA224-934D-466A-8ACD-09A7A4D3CE51}" dt="2020-12-19T13:55:36.786" v="22043"/>
          <ac:spMkLst>
            <pc:docMk/>
            <pc:sldMk cId="332502872" sldId="808"/>
            <ac:spMk id="102" creationId="{BAC9115E-CCEA-4031-8D73-90A46101106B}"/>
          </ac:spMkLst>
        </pc:spChg>
        <pc:grpChg chg="add del mod">
          <ac:chgData name="Boris Pismenny" userId="00ac5293-89ea-4dd9-9cd7-8b2f1d4be166" providerId="ADAL" clId="{862EA224-934D-466A-8ACD-09A7A4D3CE51}" dt="2020-12-16T21:11:16.279" v="8122" actId="478"/>
          <ac:grpSpMkLst>
            <pc:docMk/>
            <pc:sldMk cId="332502872" sldId="808"/>
            <ac:grpSpMk id="7" creationId="{EC10F58D-203A-4E66-B8B3-BFA332797CCC}"/>
          </ac:grpSpMkLst>
        </pc:grpChg>
        <pc:grpChg chg="add del mod">
          <ac:chgData name="Boris Pismenny" userId="00ac5293-89ea-4dd9-9cd7-8b2f1d4be166" providerId="ADAL" clId="{862EA224-934D-466A-8ACD-09A7A4D3CE51}" dt="2020-12-16T21:11:16.279" v="8122" actId="478"/>
          <ac:grpSpMkLst>
            <pc:docMk/>
            <pc:sldMk cId="332502872" sldId="808"/>
            <ac:grpSpMk id="10" creationId="{04A1F912-4B5E-4804-AA20-894DDA6254EE}"/>
          </ac:grpSpMkLst>
        </pc:grpChg>
        <pc:grpChg chg="add del mod">
          <ac:chgData name="Boris Pismenny" userId="00ac5293-89ea-4dd9-9cd7-8b2f1d4be166" providerId="ADAL" clId="{862EA224-934D-466A-8ACD-09A7A4D3CE51}" dt="2020-12-16T21:11:16.279" v="8122" actId="478"/>
          <ac:grpSpMkLst>
            <pc:docMk/>
            <pc:sldMk cId="332502872" sldId="808"/>
            <ac:grpSpMk id="18" creationId="{0224E5DA-D189-453B-95D5-353AC0AA92CE}"/>
          </ac:grpSpMkLst>
        </pc:grpChg>
        <pc:grpChg chg="add del mod">
          <ac:chgData name="Boris Pismenny" userId="00ac5293-89ea-4dd9-9cd7-8b2f1d4be166" providerId="ADAL" clId="{862EA224-934D-466A-8ACD-09A7A4D3CE51}" dt="2020-12-16T21:11:16.279" v="8122" actId="478"/>
          <ac:grpSpMkLst>
            <pc:docMk/>
            <pc:sldMk cId="332502872" sldId="808"/>
            <ac:grpSpMk id="21" creationId="{FB1376AC-0045-471C-ADA1-F9132160872C}"/>
          </ac:grpSpMkLst>
        </pc:grpChg>
        <pc:grpChg chg="add del mod ord">
          <ac:chgData name="Boris Pismenny" userId="00ac5293-89ea-4dd9-9cd7-8b2f1d4be166" providerId="ADAL" clId="{862EA224-934D-466A-8ACD-09A7A4D3CE51}" dt="2020-12-16T21:11:16.279" v="8122" actId="478"/>
          <ac:grpSpMkLst>
            <pc:docMk/>
            <pc:sldMk cId="332502872" sldId="808"/>
            <ac:grpSpMk id="35" creationId="{23AEBF7D-0DAB-4E6A-A3A4-1E7B90EF1CF4}"/>
          </ac:grpSpMkLst>
        </pc:grpChg>
        <pc:grpChg chg="add mod">
          <ac:chgData name="Boris Pismenny" userId="00ac5293-89ea-4dd9-9cd7-8b2f1d4be166" providerId="ADAL" clId="{862EA224-934D-466A-8ACD-09A7A4D3CE51}" dt="2020-12-17T09:43:12.433" v="9003" actId="1035"/>
          <ac:grpSpMkLst>
            <pc:docMk/>
            <pc:sldMk cId="332502872" sldId="808"/>
            <ac:grpSpMk id="37" creationId="{E09A9866-AB83-494E-9563-146BBCEB498E}"/>
          </ac:grpSpMkLst>
        </pc:grpChg>
        <pc:grpChg chg="add mod">
          <ac:chgData name="Boris Pismenny" userId="00ac5293-89ea-4dd9-9cd7-8b2f1d4be166" providerId="ADAL" clId="{862EA224-934D-466A-8ACD-09A7A4D3CE51}" dt="2020-12-17T09:40:49.650" v="8912" actId="14100"/>
          <ac:grpSpMkLst>
            <pc:docMk/>
            <pc:sldMk cId="332502872" sldId="808"/>
            <ac:grpSpMk id="40" creationId="{2E519DD4-E613-4601-800C-4EAA6AA7F0D6}"/>
          </ac:grpSpMkLst>
        </pc:grpChg>
        <pc:grpChg chg="add mod">
          <ac:chgData name="Boris Pismenny" userId="00ac5293-89ea-4dd9-9cd7-8b2f1d4be166" providerId="ADAL" clId="{862EA224-934D-466A-8ACD-09A7A4D3CE51}" dt="2020-12-17T09:43:41.239" v="9023" actId="1035"/>
          <ac:grpSpMkLst>
            <pc:docMk/>
            <pc:sldMk cId="332502872" sldId="808"/>
            <ac:grpSpMk id="47" creationId="{67FD6DEB-14A9-416F-88EF-9A97135B22CD}"/>
          </ac:grpSpMkLst>
        </pc:grpChg>
        <pc:grpChg chg="add mod">
          <ac:chgData name="Boris Pismenny" userId="00ac5293-89ea-4dd9-9cd7-8b2f1d4be166" providerId="ADAL" clId="{862EA224-934D-466A-8ACD-09A7A4D3CE51}" dt="2020-12-17T09:43:12.433" v="9003" actId="1035"/>
          <ac:grpSpMkLst>
            <pc:docMk/>
            <pc:sldMk cId="332502872" sldId="808"/>
            <ac:grpSpMk id="50" creationId="{374EA92B-8066-4401-BAF0-ECBC507262BB}"/>
          </ac:grpSpMkLst>
        </pc:grpChg>
        <pc:grpChg chg="add mod">
          <ac:chgData name="Boris Pismenny" userId="00ac5293-89ea-4dd9-9cd7-8b2f1d4be166" providerId="ADAL" clId="{862EA224-934D-466A-8ACD-09A7A4D3CE51}" dt="2020-12-17T09:40:49.650" v="8912" actId="14100"/>
          <ac:grpSpMkLst>
            <pc:docMk/>
            <pc:sldMk cId="332502872" sldId="808"/>
            <ac:grpSpMk id="53" creationId="{2374BC77-F8AD-4C06-9410-D265AD7557EA}"/>
          </ac:grpSpMkLst>
        </pc:grpChg>
        <pc:picChg chg="del mod">
          <ac:chgData name="Boris Pismenny" userId="00ac5293-89ea-4dd9-9cd7-8b2f1d4be166" providerId="ADAL" clId="{862EA224-934D-466A-8ACD-09A7A4D3CE51}" dt="2020-12-16T21:08:12.261" v="8065" actId="478"/>
          <ac:picMkLst>
            <pc:docMk/>
            <pc:sldMk cId="332502872" sldId="808"/>
            <ac:picMk id="3" creationId="{AB50DEB2-56C5-4CA7-B10B-893BED55037F}"/>
          </ac:picMkLst>
        </pc:picChg>
        <pc:picChg chg="add del mod">
          <ac:chgData name="Boris Pismenny" userId="00ac5293-89ea-4dd9-9cd7-8b2f1d4be166" providerId="ADAL" clId="{862EA224-934D-466A-8ACD-09A7A4D3CE51}" dt="2020-12-20T11:00:15.763" v="24423"/>
          <ac:picMkLst>
            <pc:docMk/>
            <pc:sldMk cId="332502872" sldId="808"/>
            <ac:picMk id="103" creationId="{1643B761-7FED-4A0B-B209-7B9B23F61214}"/>
          </ac:picMkLst>
        </pc:picChg>
        <pc:picChg chg="add mod">
          <ac:chgData name="Boris Pismenny" userId="00ac5293-89ea-4dd9-9cd7-8b2f1d4be166" providerId="ADAL" clId="{862EA224-934D-466A-8ACD-09A7A4D3CE51}" dt="2020-12-20T11:00:15.763" v="24423"/>
          <ac:picMkLst>
            <pc:docMk/>
            <pc:sldMk cId="332502872" sldId="808"/>
            <ac:picMk id="104" creationId="{09D4AE5D-ED38-4620-A742-9219ABBB59AF}"/>
          </ac:picMkLst>
        </pc:picChg>
        <pc:cxnChg chg="add del mod">
          <ac:chgData name="Boris Pismenny" userId="00ac5293-89ea-4dd9-9cd7-8b2f1d4be166" providerId="ADAL" clId="{862EA224-934D-466A-8ACD-09A7A4D3CE51}" dt="2020-12-16T21:11:16.279" v="8122" actId="478"/>
          <ac:cxnSpMkLst>
            <pc:docMk/>
            <pc:sldMk cId="332502872" sldId="808"/>
            <ac:cxnSpMk id="13" creationId="{8C86A5A4-7338-4A88-BD49-63E52B6510CF}"/>
          </ac:cxnSpMkLst>
        </pc:cxnChg>
        <pc:cxnChg chg="add del mod">
          <ac:chgData name="Boris Pismenny" userId="00ac5293-89ea-4dd9-9cd7-8b2f1d4be166" providerId="ADAL" clId="{862EA224-934D-466A-8ACD-09A7A4D3CE51}" dt="2020-12-16T21:11:16.279" v="8122" actId="478"/>
          <ac:cxnSpMkLst>
            <pc:docMk/>
            <pc:sldMk cId="332502872" sldId="808"/>
            <ac:cxnSpMk id="15" creationId="{EF6313B5-0A2B-40C9-9D96-8B57202C35B8}"/>
          </ac:cxnSpMkLst>
        </pc:cxnChg>
        <pc:cxnChg chg="add del mod">
          <ac:chgData name="Boris Pismenny" userId="00ac5293-89ea-4dd9-9cd7-8b2f1d4be166" providerId="ADAL" clId="{862EA224-934D-466A-8ACD-09A7A4D3CE51}" dt="2020-12-16T21:11:16.279" v="8122" actId="478"/>
          <ac:cxnSpMkLst>
            <pc:docMk/>
            <pc:sldMk cId="332502872" sldId="808"/>
            <ac:cxnSpMk id="24" creationId="{D6942B61-DF1C-4234-88C7-76F3339450D9}"/>
          </ac:cxnSpMkLst>
        </pc:cxnChg>
        <pc:cxnChg chg="add del mod">
          <ac:chgData name="Boris Pismenny" userId="00ac5293-89ea-4dd9-9cd7-8b2f1d4be166" providerId="ADAL" clId="{862EA224-934D-466A-8ACD-09A7A4D3CE51}" dt="2020-12-16T21:11:16.279" v="8122" actId="478"/>
          <ac:cxnSpMkLst>
            <pc:docMk/>
            <pc:sldMk cId="332502872" sldId="808"/>
            <ac:cxnSpMk id="26" creationId="{11BDF387-532E-4CF2-8B5F-EDAEAAF51151}"/>
          </ac:cxnSpMkLst>
        </pc:cxnChg>
        <pc:cxnChg chg="add mod">
          <ac:chgData name="Boris Pismenny" userId="00ac5293-89ea-4dd9-9cd7-8b2f1d4be166" providerId="ADAL" clId="{862EA224-934D-466A-8ACD-09A7A4D3CE51}" dt="2020-12-17T09:44:09.009" v="9052" actId="1035"/>
          <ac:cxnSpMkLst>
            <pc:docMk/>
            <pc:sldMk cId="332502872" sldId="808"/>
            <ac:cxnSpMk id="43" creationId="{25C6E08A-D982-46F1-B4ED-FA4C2EAC3E08}"/>
          </ac:cxnSpMkLst>
        </pc:cxnChg>
        <pc:cxnChg chg="add mod">
          <ac:chgData name="Boris Pismenny" userId="00ac5293-89ea-4dd9-9cd7-8b2f1d4be166" providerId="ADAL" clId="{862EA224-934D-466A-8ACD-09A7A4D3CE51}" dt="2020-12-17T09:44:10.259" v="9055" actId="1036"/>
          <ac:cxnSpMkLst>
            <pc:docMk/>
            <pc:sldMk cId="332502872" sldId="808"/>
            <ac:cxnSpMk id="46" creationId="{54324EA6-D032-4DA6-974B-6483B345EF87}"/>
          </ac:cxnSpMkLst>
        </pc:cxnChg>
        <pc:cxnChg chg="add del mod">
          <ac:chgData name="Boris Pismenny" userId="00ac5293-89ea-4dd9-9cd7-8b2f1d4be166" providerId="ADAL" clId="{862EA224-934D-466A-8ACD-09A7A4D3CE51}" dt="2020-12-16T21:17:58.910" v="8128" actId="478"/>
          <ac:cxnSpMkLst>
            <pc:docMk/>
            <pc:sldMk cId="332502872" sldId="808"/>
            <ac:cxnSpMk id="56" creationId="{97422B70-0A40-42E0-9244-DE460679ACD5}"/>
          </ac:cxnSpMkLst>
        </pc:cxnChg>
        <pc:cxnChg chg="add del mod">
          <ac:chgData name="Boris Pismenny" userId="00ac5293-89ea-4dd9-9cd7-8b2f1d4be166" providerId="ADAL" clId="{862EA224-934D-466A-8ACD-09A7A4D3CE51}" dt="2020-12-16T21:19:05.380" v="8153" actId="478"/>
          <ac:cxnSpMkLst>
            <pc:docMk/>
            <pc:sldMk cId="332502872" sldId="808"/>
            <ac:cxnSpMk id="58" creationId="{F0CF1EE7-DE38-45F4-A1FB-3917F3436A8F}"/>
          </ac:cxnSpMkLst>
        </pc:cxnChg>
        <pc:cxnChg chg="add mod">
          <ac:chgData name="Boris Pismenny" userId="00ac5293-89ea-4dd9-9cd7-8b2f1d4be166" providerId="ADAL" clId="{862EA224-934D-466A-8ACD-09A7A4D3CE51}" dt="2020-12-17T09:43:56.871" v="9037" actId="14100"/>
          <ac:cxnSpMkLst>
            <pc:docMk/>
            <pc:sldMk cId="332502872" sldId="808"/>
            <ac:cxnSpMk id="60" creationId="{97E0F107-0EFA-4AED-97D1-4DBD9F6F0CB8}"/>
          </ac:cxnSpMkLst>
        </pc:cxnChg>
        <pc:cxnChg chg="add del mod">
          <ac:chgData name="Boris Pismenny" userId="00ac5293-89ea-4dd9-9cd7-8b2f1d4be166" providerId="ADAL" clId="{862EA224-934D-466A-8ACD-09A7A4D3CE51}" dt="2020-12-17T09:44:13.317" v="9061" actId="1035"/>
          <ac:cxnSpMkLst>
            <pc:docMk/>
            <pc:sldMk cId="332502872" sldId="808"/>
            <ac:cxnSpMk id="61" creationId="{F4FE7E44-8544-411B-82ED-472C54960A2F}"/>
          </ac:cxnSpMkLst>
        </pc:cxnChg>
      </pc:sldChg>
      <pc:sldChg chg="del">
        <pc:chgData name="Boris Pismenny" userId="00ac5293-89ea-4dd9-9cd7-8b2f1d4be166" providerId="ADAL" clId="{862EA224-934D-466A-8ACD-09A7A4D3CE51}" dt="2020-12-16T12:53:32.758" v="3027" actId="47"/>
        <pc:sldMkLst>
          <pc:docMk/>
          <pc:sldMk cId="2101572188" sldId="809"/>
        </pc:sldMkLst>
      </pc:sldChg>
      <pc:sldChg chg="addSp delSp modSp mod ord modAnim addCm delCm chgLayout modNotesTx">
        <pc:chgData name="Boris Pismenny" userId="00ac5293-89ea-4dd9-9cd7-8b2f1d4be166" providerId="ADAL" clId="{862EA224-934D-466A-8ACD-09A7A4D3CE51}" dt="2020-12-20T11:00:15.763" v="24423"/>
        <pc:sldMkLst>
          <pc:docMk/>
          <pc:sldMk cId="1952409091" sldId="810"/>
        </pc:sldMkLst>
        <pc:spChg chg="mod ord">
          <ac:chgData name="Boris Pismenny" userId="00ac5293-89ea-4dd9-9cd7-8b2f1d4be166" providerId="ADAL" clId="{862EA224-934D-466A-8ACD-09A7A4D3CE51}" dt="2020-12-17T10:56:38.856" v="9780"/>
          <ac:spMkLst>
            <pc:docMk/>
            <pc:sldMk cId="1952409091" sldId="810"/>
            <ac:spMk id="2" creationId="{8E21E833-68A9-4DB9-A6FB-06B2C40947D2}"/>
          </ac:spMkLst>
        </pc:spChg>
        <pc:spChg chg="add del mod">
          <ac:chgData name="Boris Pismenny" userId="00ac5293-89ea-4dd9-9cd7-8b2f1d4be166" providerId="ADAL" clId="{862EA224-934D-466A-8ACD-09A7A4D3CE51}" dt="2020-12-15T17:08:29.841" v="1969" actId="478"/>
          <ac:spMkLst>
            <pc:docMk/>
            <pc:sldMk cId="1952409091" sldId="810"/>
            <ac:spMk id="3" creationId="{8ABB67A8-23CB-45CE-86E7-422B13C3950B}"/>
          </ac:spMkLst>
        </pc:spChg>
        <pc:spChg chg="mod ord">
          <ac:chgData name="Boris Pismenny" userId="00ac5293-89ea-4dd9-9cd7-8b2f1d4be166" providerId="ADAL" clId="{862EA224-934D-466A-8ACD-09A7A4D3CE51}" dt="2020-12-17T10:56:38.962" v="9781" actId="27636"/>
          <ac:spMkLst>
            <pc:docMk/>
            <pc:sldMk cId="1952409091" sldId="810"/>
            <ac:spMk id="6" creationId="{3A539F37-33CE-4D86-9E95-18997A985C2B}"/>
          </ac:spMkLst>
        </pc:spChg>
        <pc:spChg chg="add del">
          <ac:chgData name="Boris Pismenny" userId="00ac5293-89ea-4dd9-9cd7-8b2f1d4be166" providerId="ADAL" clId="{862EA224-934D-466A-8ACD-09A7A4D3CE51}" dt="2020-12-15T17:19:38.748" v="2262" actId="478"/>
          <ac:spMkLst>
            <pc:docMk/>
            <pc:sldMk cId="1952409091" sldId="810"/>
            <ac:spMk id="7" creationId="{3BA68CD5-05BD-4A4E-8FE9-042F8E5F4E2E}"/>
          </ac:spMkLst>
        </pc:spChg>
        <pc:spChg chg="add del mod">
          <ac:chgData name="Boris Pismenny" userId="00ac5293-89ea-4dd9-9cd7-8b2f1d4be166" providerId="ADAL" clId="{862EA224-934D-466A-8ACD-09A7A4D3CE51}" dt="2020-12-16T20:52:00.652" v="7596" actId="478"/>
          <ac:spMkLst>
            <pc:docMk/>
            <pc:sldMk cId="1952409091" sldId="810"/>
            <ac:spMk id="8" creationId="{B4D047C7-B9FD-4F07-A49A-B974B77B838D}"/>
          </ac:spMkLst>
        </pc:spChg>
        <pc:spChg chg="add del mod">
          <ac:chgData name="Boris Pismenny" userId="00ac5293-89ea-4dd9-9cd7-8b2f1d4be166" providerId="ADAL" clId="{862EA224-934D-466A-8ACD-09A7A4D3CE51}" dt="2020-12-16T20:52:01.214" v="7597" actId="478"/>
          <ac:spMkLst>
            <pc:docMk/>
            <pc:sldMk cId="1952409091" sldId="810"/>
            <ac:spMk id="9" creationId="{ECE839E3-2BA9-4423-8195-EDCD032767A2}"/>
          </ac:spMkLst>
        </pc:spChg>
        <pc:spChg chg="add mod">
          <ac:chgData name="Boris Pismenny" userId="00ac5293-89ea-4dd9-9cd7-8b2f1d4be166" providerId="ADAL" clId="{862EA224-934D-466A-8ACD-09A7A4D3CE51}" dt="2020-12-16T20:54:22.451" v="7643" actId="14100"/>
          <ac:spMkLst>
            <pc:docMk/>
            <pc:sldMk cId="1952409091" sldId="810"/>
            <ac:spMk id="10" creationId="{3AA92786-868E-4BC3-949B-D598CC4718E9}"/>
          </ac:spMkLst>
        </pc:spChg>
        <pc:spChg chg="add mod">
          <ac:chgData name="Boris Pismenny" userId="00ac5293-89ea-4dd9-9cd7-8b2f1d4be166" providerId="ADAL" clId="{862EA224-934D-466A-8ACD-09A7A4D3CE51}" dt="2020-12-16T20:54:25.616" v="7644" actId="14100"/>
          <ac:spMkLst>
            <pc:docMk/>
            <pc:sldMk cId="1952409091" sldId="810"/>
            <ac:spMk id="11" creationId="{6F9C4C14-E996-418A-9F9C-6D8F7976EB49}"/>
          </ac:spMkLst>
        </pc:spChg>
        <pc:spChg chg="add mod">
          <ac:chgData name="Boris Pismenny" userId="00ac5293-89ea-4dd9-9cd7-8b2f1d4be166" providerId="ADAL" clId="{862EA224-934D-466A-8ACD-09A7A4D3CE51}" dt="2020-12-16T20:58:11.626" v="7942" actId="1076"/>
          <ac:spMkLst>
            <pc:docMk/>
            <pc:sldMk cId="1952409091" sldId="810"/>
            <ac:spMk id="12" creationId="{8A2EF30B-F35E-4521-B02D-FAA112BFFDDB}"/>
          </ac:spMkLst>
        </pc:spChg>
        <pc:spChg chg="add mod">
          <ac:chgData name="Boris Pismenny" userId="00ac5293-89ea-4dd9-9cd7-8b2f1d4be166" providerId="ADAL" clId="{862EA224-934D-466A-8ACD-09A7A4D3CE51}" dt="2020-12-16T20:58:11.626" v="7942" actId="1076"/>
          <ac:spMkLst>
            <pc:docMk/>
            <pc:sldMk cId="1952409091" sldId="810"/>
            <ac:spMk id="13" creationId="{B7036B59-9DBF-48F8-A71E-5C246E5A8A61}"/>
          </ac:spMkLst>
        </pc:spChg>
        <pc:spChg chg="add del mod">
          <ac:chgData name="Boris Pismenny" userId="00ac5293-89ea-4dd9-9cd7-8b2f1d4be166" providerId="ADAL" clId="{862EA224-934D-466A-8ACD-09A7A4D3CE51}" dt="2020-12-17T10:56:38.856" v="9780"/>
          <ac:spMkLst>
            <pc:docMk/>
            <pc:sldMk cId="1952409091" sldId="810"/>
            <ac:spMk id="14" creationId="{237128CF-507F-4820-A2ED-D161999D150E}"/>
          </ac:spMkLst>
        </pc:spChg>
        <pc:spChg chg="add del mod">
          <ac:chgData name="Boris Pismenny" userId="00ac5293-89ea-4dd9-9cd7-8b2f1d4be166" providerId="ADAL" clId="{862EA224-934D-466A-8ACD-09A7A4D3CE51}" dt="2020-12-17T10:56:38.856" v="9780"/>
          <ac:spMkLst>
            <pc:docMk/>
            <pc:sldMk cId="1952409091" sldId="810"/>
            <ac:spMk id="15" creationId="{341FCFAE-E65A-4431-8661-3222E7EE1227}"/>
          </ac:spMkLst>
        </pc:spChg>
        <pc:picChg chg="mod modCrop">
          <ac:chgData name="Boris Pismenny" userId="00ac5293-89ea-4dd9-9cd7-8b2f1d4be166" providerId="ADAL" clId="{862EA224-934D-466A-8ACD-09A7A4D3CE51}" dt="2020-12-16T20:53:08.678" v="7626" actId="1076"/>
          <ac:picMkLst>
            <pc:docMk/>
            <pc:sldMk cId="1952409091" sldId="810"/>
            <ac:picMk id="4" creationId="{C38B4450-DFB0-4A0B-AEAC-2956C03F10FD}"/>
          </ac:picMkLst>
        </pc:picChg>
        <pc:picChg chg="add del mod modCrop">
          <ac:chgData name="Boris Pismenny" userId="00ac5293-89ea-4dd9-9cd7-8b2f1d4be166" providerId="ADAL" clId="{862EA224-934D-466A-8ACD-09A7A4D3CE51}" dt="2020-12-15T17:04:50.407" v="1862" actId="478"/>
          <ac:picMkLst>
            <pc:docMk/>
            <pc:sldMk cId="1952409091" sldId="810"/>
            <ac:picMk id="5" creationId="{BCCBB922-B0AE-436A-B08B-C6D0679358BA}"/>
          </ac:picMkLst>
        </pc:picChg>
        <pc:picChg chg="add mod">
          <ac:chgData name="Boris Pismenny" userId="00ac5293-89ea-4dd9-9cd7-8b2f1d4be166" providerId="ADAL" clId="{862EA224-934D-466A-8ACD-09A7A4D3CE51}" dt="2020-12-20T11:00:15.763" v="24423"/>
          <ac:picMkLst>
            <pc:docMk/>
            <pc:sldMk cId="1952409091" sldId="810"/>
            <ac:picMk id="17" creationId="{753E34CF-7348-402C-ACD9-616E193D2C1C}"/>
          </ac:picMkLst>
        </pc:picChg>
      </pc:sldChg>
      <pc:sldChg chg="addSp delSp modSp mod modNotesTx">
        <pc:chgData name="Boris Pismenny" userId="00ac5293-89ea-4dd9-9cd7-8b2f1d4be166" providerId="ADAL" clId="{862EA224-934D-466A-8ACD-09A7A4D3CE51}" dt="2020-12-20T11:08:08.004" v="24432"/>
        <pc:sldMkLst>
          <pc:docMk/>
          <pc:sldMk cId="2303457426" sldId="811"/>
        </pc:sldMkLst>
        <pc:spChg chg="mod">
          <ac:chgData name="Boris Pismenny" userId="00ac5293-89ea-4dd9-9cd7-8b2f1d4be166" providerId="ADAL" clId="{862EA224-934D-466A-8ACD-09A7A4D3CE51}" dt="2020-12-17T19:26:04.767" v="12764" actId="20577"/>
          <ac:spMkLst>
            <pc:docMk/>
            <pc:sldMk cId="2303457426" sldId="811"/>
            <ac:spMk id="2" creationId="{8E21E833-68A9-4DB9-A6FB-06B2C40947D2}"/>
          </ac:spMkLst>
        </pc:spChg>
        <pc:spChg chg="add del mod">
          <ac:chgData name="Boris Pismenny" userId="00ac5293-89ea-4dd9-9cd7-8b2f1d4be166" providerId="ADAL" clId="{862EA224-934D-466A-8ACD-09A7A4D3CE51}" dt="2020-12-17T10:37:47.337" v="9646"/>
          <ac:spMkLst>
            <pc:docMk/>
            <pc:sldMk cId="2303457426" sldId="811"/>
            <ac:spMk id="3" creationId="{51DB2A85-E7D4-4EC8-AF8F-6E951E0399D3}"/>
          </ac:spMkLst>
        </pc:spChg>
        <pc:spChg chg="add del mod">
          <ac:chgData name="Boris Pismenny" userId="00ac5293-89ea-4dd9-9cd7-8b2f1d4be166" providerId="ADAL" clId="{862EA224-934D-466A-8ACD-09A7A4D3CE51}" dt="2020-12-17T10:37:47.337" v="9646"/>
          <ac:spMkLst>
            <pc:docMk/>
            <pc:sldMk cId="2303457426" sldId="811"/>
            <ac:spMk id="4" creationId="{6928F483-5740-443F-907E-E33E08C7485C}"/>
          </ac:spMkLst>
        </pc:spChg>
        <pc:spChg chg="add del mod">
          <ac:chgData name="Boris Pismenny" userId="00ac5293-89ea-4dd9-9cd7-8b2f1d4be166" providerId="ADAL" clId="{862EA224-934D-466A-8ACD-09A7A4D3CE51}" dt="2020-12-17T10:56:38.856" v="9780"/>
          <ac:spMkLst>
            <pc:docMk/>
            <pc:sldMk cId="2303457426" sldId="811"/>
            <ac:spMk id="5" creationId="{5AFCB69C-26D2-4DE2-BF4C-2506FA8A551B}"/>
          </ac:spMkLst>
        </pc:spChg>
        <pc:spChg chg="mod">
          <ac:chgData name="Boris Pismenny" userId="00ac5293-89ea-4dd9-9cd7-8b2f1d4be166" providerId="ADAL" clId="{862EA224-934D-466A-8ACD-09A7A4D3CE51}" dt="2020-12-17T12:49:34.581" v="11015"/>
          <ac:spMkLst>
            <pc:docMk/>
            <pc:sldMk cId="2303457426" sldId="811"/>
            <ac:spMk id="6" creationId="{3A539F37-33CE-4D86-9E95-18997A985C2B}"/>
          </ac:spMkLst>
        </pc:spChg>
        <pc:spChg chg="add del mod">
          <ac:chgData name="Boris Pismenny" userId="00ac5293-89ea-4dd9-9cd7-8b2f1d4be166" providerId="ADAL" clId="{862EA224-934D-466A-8ACD-09A7A4D3CE51}" dt="2020-12-17T10:56:38.856" v="9780"/>
          <ac:spMkLst>
            <pc:docMk/>
            <pc:sldMk cId="2303457426" sldId="811"/>
            <ac:spMk id="7" creationId="{30AF2F94-3829-4DEA-9A35-B3F19E15D5FD}"/>
          </ac:spMkLst>
        </pc:spChg>
        <pc:spChg chg="add del mod">
          <ac:chgData name="Boris Pismenny" userId="00ac5293-89ea-4dd9-9cd7-8b2f1d4be166" providerId="ADAL" clId="{862EA224-934D-466A-8ACD-09A7A4D3CE51}" dt="2020-12-17T12:49:34.581" v="11015"/>
          <ac:spMkLst>
            <pc:docMk/>
            <pc:sldMk cId="2303457426" sldId="811"/>
            <ac:spMk id="8" creationId="{8F89F357-EEDA-4746-B339-42DBBCA61481}"/>
          </ac:spMkLst>
        </pc:spChg>
        <pc:spChg chg="add del mod">
          <ac:chgData name="Boris Pismenny" userId="00ac5293-89ea-4dd9-9cd7-8b2f1d4be166" providerId="ADAL" clId="{862EA224-934D-466A-8ACD-09A7A4D3CE51}" dt="2020-12-17T12:49:34.581" v="11015"/>
          <ac:spMkLst>
            <pc:docMk/>
            <pc:sldMk cId="2303457426" sldId="811"/>
            <ac:spMk id="10" creationId="{BDB2646E-7EC1-4C30-9996-D497A8CC9354}"/>
          </ac:spMkLst>
        </pc:spChg>
        <pc:picChg chg="mod">
          <ac:chgData name="Boris Pismenny" userId="00ac5293-89ea-4dd9-9cd7-8b2f1d4be166" providerId="ADAL" clId="{862EA224-934D-466A-8ACD-09A7A4D3CE51}" dt="2020-12-17T19:33:43.356" v="12767" actId="1076"/>
          <ac:picMkLst>
            <pc:docMk/>
            <pc:sldMk cId="2303457426" sldId="811"/>
            <ac:picMk id="9" creationId="{B9621581-871F-4E44-BA42-EE9CF91058DB}"/>
          </ac:picMkLst>
        </pc:picChg>
        <pc:picChg chg="add mod">
          <ac:chgData name="Boris Pismenny" userId="00ac5293-89ea-4dd9-9cd7-8b2f1d4be166" providerId="ADAL" clId="{862EA224-934D-466A-8ACD-09A7A4D3CE51}" dt="2020-12-20T11:08:08.004" v="24432"/>
          <ac:picMkLst>
            <pc:docMk/>
            <pc:sldMk cId="2303457426" sldId="811"/>
            <ac:picMk id="12" creationId="{355B8802-6AEE-411A-96D5-CCEAA5009F61}"/>
          </ac:picMkLst>
        </pc:picChg>
      </pc:sldChg>
      <pc:sldChg chg="addSp delSp modSp mod modNotesTx">
        <pc:chgData name="Boris Pismenny" userId="00ac5293-89ea-4dd9-9cd7-8b2f1d4be166" providerId="ADAL" clId="{862EA224-934D-466A-8ACD-09A7A4D3CE51}" dt="2020-12-20T11:08:13.741" v="24433" actId="20577"/>
        <pc:sldMkLst>
          <pc:docMk/>
          <pc:sldMk cId="915944346" sldId="812"/>
        </pc:sldMkLst>
        <pc:spChg chg="mod">
          <ac:chgData name="Boris Pismenny" userId="00ac5293-89ea-4dd9-9cd7-8b2f1d4be166" providerId="ADAL" clId="{862EA224-934D-466A-8ACD-09A7A4D3CE51}" dt="2020-12-17T19:26:09.693" v="12765"/>
          <ac:spMkLst>
            <pc:docMk/>
            <pc:sldMk cId="915944346" sldId="812"/>
            <ac:spMk id="2" creationId="{8E21E833-68A9-4DB9-A6FB-06B2C40947D2}"/>
          </ac:spMkLst>
        </pc:spChg>
        <pc:spChg chg="add del mod">
          <ac:chgData name="Boris Pismenny" userId="00ac5293-89ea-4dd9-9cd7-8b2f1d4be166" providerId="ADAL" clId="{862EA224-934D-466A-8ACD-09A7A4D3CE51}" dt="2020-12-17T10:54:36.181" v="9700"/>
          <ac:spMkLst>
            <pc:docMk/>
            <pc:sldMk cId="915944346" sldId="812"/>
            <ac:spMk id="4" creationId="{40650E6A-C94B-4FFF-B3C0-20A12A179E10}"/>
          </ac:spMkLst>
        </pc:spChg>
        <pc:spChg chg="mod">
          <ac:chgData name="Boris Pismenny" userId="00ac5293-89ea-4dd9-9cd7-8b2f1d4be166" providerId="ADAL" clId="{862EA224-934D-466A-8ACD-09A7A4D3CE51}" dt="2020-12-20T11:08:13.741" v="24433" actId="20577"/>
          <ac:spMkLst>
            <pc:docMk/>
            <pc:sldMk cId="915944346" sldId="812"/>
            <ac:spMk id="6" creationId="{3A539F37-33CE-4D86-9E95-18997A985C2B}"/>
          </ac:spMkLst>
        </pc:spChg>
        <pc:spChg chg="add del mod">
          <ac:chgData name="Boris Pismenny" userId="00ac5293-89ea-4dd9-9cd7-8b2f1d4be166" providerId="ADAL" clId="{862EA224-934D-466A-8ACD-09A7A4D3CE51}" dt="2020-12-17T10:54:36.181" v="9700"/>
          <ac:spMkLst>
            <pc:docMk/>
            <pc:sldMk cId="915944346" sldId="812"/>
            <ac:spMk id="8" creationId="{456E726E-A39B-4BDD-803F-561ED17AA0B3}"/>
          </ac:spMkLst>
        </pc:spChg>
        <pc:spChg chg="add del mod">
          <ac:chgData name="Boris Pismenny" userId="00ac5293-89ea-4dd9-9cd7-8b2f1d4be166" providerId="ADAL" clId="{862EA224-934D-466A-8ACD-09A7A4D3CE51}" dt="2020-12-17T10:56:38.856" v="9780"/>
          <ac:spMkLst>
            <pc:docMk/>
            <pc:sldMk cId="915944346" sldId="812"/>
            <ac:spMk id="10" creationId="{009CAB19-8940-4DB3-8C81-4D6D93E578E8}"/>
          </ac:spMkLst>
        </pc:spChg>
        <pc:spChg chg="add del mod">
          <ac:chgData name="Boris Pismenny" userId="00ac5293-89ea-4dd9-9cd7-8b2f1d4be166" providerId="ADAL" clId="{862EA224-934D-466A-8ACD-09A7A4D3CE51}" dt="2020-12-17T10:56:38.856" v="9780"/>
          <ac:spMkLst>
            <pc:docMk/>
            <pc:sldMk cId="915944346" sldId="812"/>
            <ac:spMk id="11" creationId="{F248B472-D7F6-42C0-BE48-A0A79B94DA5B}"/>
          </ac:spMkLst>
        </pc:spChg>
        <pc:picChg chg="mod">
          <ac:chgData name="Boris Pismenny" userId="00ac5293-89ea-4dd9-9cd7-8b2f1d4be166" providerId="ADAL" clId="{862EA224-934D-466A-8ACD-09A7A4D3CE51}" dt="2020-12-17T13:04:21.474" v="11042" actId="1076"/>
          <ac:picMkLst>
            <pc:docMk/>
            <pc:sldMk cId="915944346" sldId="812"/>
            <ac:picMk id="3" creationId="{4E333DD7-A9E9-465B-9046-C6439D48AF97}"/>
          </ac:picMkLst>
        </pc:picChg>
        <pc:picChg chg="mod">
          <ac:chgData name="Boris Pismenny" userId="00ac5293-89ea-4dd9-9cd7-8b2f1d4be166" providerId="ADAL" clId="{862EA224-934D-466A-8ACD-09A7A4D3CE51}" dt="2020-12-17T13:04:21.474" v="11042" actId="1076"/>
          <ac:picMkLst>
            <pc:docMk/>
            <pc:sldMk cId="915944346" sldId="812"/>
            <ac:picMk id="5" creationId="{1683876B-DA8F-4E64-BDAE-3C9FF2F8FD8A}"/>
          </ac:picMkLst>
        </pc:picChg>
        <pc:picChg chg="mod">
          <ac:chgData name="Boris Pismenny" userId="00ac5293-89ea-4dd9-9cd7-8b2f1d4be166" providerId="ADAL" clId="{862EA224-934D-466A-8ACD-09A7A4D3CE51}" dt="2020-12-17T13:04:21.474" v="11042" actId="1076"/>
          <ac:picMkLst>
            <pc:docMk/>
            <pc:sldMk cId="915944346" sldId="812"/>
            <ac:picMk id="7" creationId="{B8B762EF-DA75-4785-9CE2-A5048E0C10A2}"/>
          </ac:picMkLst>
        </pc:picChg>
        <pc:picChg chg="mod">
          <ac:chgData name="Boris Pismenny" userId="00ac5293-89ea-4dd9-9cd7-8b2f1d4be166" providerId="ADAL" clId="{862EA224-934D-466A-8ACD-09A7A4D3CE51}" dt="2020-12-17T13:04:21.474" v="11042" actId="1076"/>
          <ac:picMkLst>
            <pc:docMk/>
            <pc:sldMk cId="915944346" sldId="812"/>
            <ac:picMk id="9" creationId="{BADBF7C6-E794-455B-9020-5BFB2BFAB905}"/>
          </ac:picMkLst>
        </pc:picChg>
        <pc:picChg chg="add mod">
          <ac:chgData name="Boris Pismenny" userId="00ac5293-89ea-4dd9-9cd7-8b2f1d4be166" providerId="ADAL" clId="{862EA224-934D-466A-8ACD-09A7A4D3CE51}" dt="2020-12-20T11:08:08.004" v="24432"/>
          <ac:picMkLst>
            <pc:docMk/>
            <pc:sldMk cId="915944346" sldId="812"/>
            <ac:picMk id="13" creationId="{85C05D23-D900-4840-93ED-2C77A82D5E3E}"/>
          </ac:picMkLst>
        </pc:picChg>
      </pc:sldChg>
      <pc:sldChg chg="addSp delSp modSp mod ord modNotesTx">
        <pc:chgData name="Boris Pismenny" userId="00ac5293-89ea-4dd9-9cd7-8b2f1d4be166" providerId="ADAL" clId="{862EA224-934D-466A-8ACD-09A7A4D3CE51}" dt="2020-12-20T11:15:41.448" v="24542"/>
        <pc:sldMkLst>
          <pc:docMk/>
          <pc:sldMk cId="3467659567" sldId="813"/>
        </pc:sldMkLst>
        <pc:spChg chg="mod">
          <ac:chgData name="Boris Pismenny" userId="00ac5293-89ea-4dd9-9cd7-8b2f1d4be166" providerId="ADAL" clId="{862EA224-934D-466A-8ACD-09A7A4D3CE51}" dt="2020-12-17T10:56:38.856" v="9780"/>
          <ac:spMkLst>
            <pc:docMk/>
            <pc:sldMk cId="3467659567" sldId="813"/>
            <ac:spMk id="2" creationId="{8E21E833-68A9-4DB9-A6FB-06B2C40947D2}"/>
          </ac:spMkLst>
        </pc:spChg>
        <pc:spChg chg="add del mod">
          <ac:chgData name="Boris Pismenny" userId="00ac5293-89ea-4dd9-9cd7-8b2f1d4be166" providerId="ADAL" clId="{862EA224-934D-466A-8ACD-09A7A4D3CE51}" dt="2020-12-17T10:56:30.214" v="9779"/>
          <ac:spMkLst>
            <pc:docMk/>
            <pc:sldMk cId="3467659567" sldId="813"/>
            <ac:spMk id="3" creationId="{36634590-2D4B-4AC1-84AD-9E752F7FCA6F}"/>
          </ac:spMkLst>
        </pc:spChg>
        <pc:spChg chg="add del mod">
          <ac:chgData name="Boris Pismenny" userId="00ac5293-89ea-4dd9-9cd7-8b2f1d4be166" providerId="ADAL" clId="{862EA224-934D-466A-8ACD-09A7A4D3CE51}" dt="2020-12-17T10:56:30.214" v="9779"/>
          <ac:spMkLst>
            <pc:docMk/>
            <pc:sldMk cId="3467659567" sldId="813"/>
            <ac:spMk id="4" creationId="{4748D8B5-BF15-45F2-A079-FCC19CB1DF02}"/>
          </ac:spMkLst>
        </pc:spChg>
        <pc:spChg chg="add del mod">
          <ac:chgData name="Boris Pismenny" userId="00ac5293-89ea-4dd9-9cd7-8b2f1d4be166" providerId="ADAL" clId="{862EA224-934D-466A-8ACD-09A7A4D3CE51}" dt="2020-12-17T10:56:38.856" v="9780"/>
          <ac:spMkLst>
            <pc:docMk/>
            <pc:sldMk cId="3467659567" sldId="813"/>
            <ac:spMk id="5" creationId="{6070F535-AF0F-4125-9A13-C6FD6BB62665}"/>
          </ac:spMkLst>
        </pc:spChg>
        <pc:spChg chg="del mod">
          <ac:chgData name="Boris Pismenny" userId="00ac5293-89ea-4dd9-9cd7-8b2f1d4be166" providerId="ADAL" clId="{862EA224-934D-466A-8ACD-09A7A4D3CE51}" dt="2020-12-17T11:37:31.964" v="9970" actId="21"/>
          <ac:spMkLst>
            <pc:docMk/>
            <pc:sldMk cId="3467659567" sldId="813"/>
            <ac:spMk id="6" creationId="{3A539F37-33CE-4D86-9E95-18997A985C2B}"/>
          </ac:spMkLst>
        </pc:spChg>
        <pc:spChg chg="add del mod">
          <ac:chgData name="Boris Pismenny" userId="00ac5293-89ea-4dd9-9cd7-8b2f1d4be166" providerId="ADAL" clId="{862EA224-934D-466A-8ACD-09A7A4D3CE51}" dt="2020-12-17T10:56:38.856" v="9780"/>
          <ac:spMkLst>
            <pc:docMk/>
            <pc:sldMk cId="3467659567" sldId="813"/>
            <ac:spMk id="7" creationId="{D4BAF83B-4226-4C10-8D91-CFF0D8CDC329}"/>
          </ac:spMkLst>
        </pc:spChg>
        <pc:spChg chg="add mod">
          <ac:chgData name="Boris Pismenny" userId="00ac5293-89ea-4dd9-9cd7-8b2f1d4be166" providerId="ADAL" clId="{862EA224-934D-466A-8ACD-09A7A4D3CE51}" dt="2020-12-17T11:53:50.679" v="10206" actId="1076"/>
          <ac:spMkLst>
            <pc:docMk/>
            <pc:sldMk cId="3467659567" sldId="813"/>
            <ac:spMk id="8" creationId="{D7D6DD3D-21C2-43E9-8518-3206C8845A76}"/>
          </ac:spMkLst>
        </pc:spChg>
        <pc:spChg chg="add mod">
          <ac:chgData name="Boris Pismenny" userId="00ac5293-89ea-4dd9-9cd7-8b2f1d4be166" providerId="ADAL" clId="{862EA224-934D-466A-8ACD-09A7A4D3CE51}" dt="2020-12-17T11:53:50.679" v="10206" actId="1076"/>
          <ac:spMkLst>
            <pc:docMk/>
            <pc:sldMk cId="3467659567" sldId="813"/>
            <ac:spMk id="9" creationId="{16798EF2-481B-48C6-B81F-C840ABC47299}"/>
          </ac:spMkLst>
        </pc:spChg>
        <pc:spChg chg="add mod">
          <ac:chgData name="Boris Pismenny" userId="00ac5293-89ea-4dd9-9cd7-8b2f1d4be166" providerId="ADAL" clId="{862EA224-934D-466A-8ACD-09A7A4D3CE51}" dt="2020-12-17T11:53:50.679" v="10206" actId="1076"/>
          <ac:spMkLst>
            <pc:docMk/>
            <pc:sldMk cId="3467659567" sldId="813"/>
            <ac:spMk id="11" creationId="{603AD1DD-461C-4490-B918-FB6EDB8076A9}"/>
          </ac:spMkLst>
        </pc:spChg>
        <pc:spChg chg="add mod">
          <ac:chgData name="Boris Pismenny" userId="00ac5293-89ea-4dd9-9cd7-8b2f1d4be166" providerId="ADAL" clId="{862EA224-934D-466A-8ACD-09A7A4D3CE51}" dt="2020-12-17T11:53:50.679" v="10206" actId="1076"/>
          <ac:spMkLst>
            <pc:docMk/>
            <pc:sldMk cId="3467659567" sldId="813"/>
            <ac:spMk id="18" creationId="{3B1FE423-82E8-411C-B109-B76287778962}"/>
          </ac:spMkLst>
        </pc:spChg>
        <pc:spChg chg="add del mod">
          <ac:chgData name="Boris Pismenny" userId="00ac5293-89ea-4dd9-9cd7-8b2f1d4be166" providerId="ADAL" clId="{862EA224-934D-466A-8ACD-09A7A4D3CE51}" dt="2020-12-17T11:40:17.404" v="10008" actId="478"/>
          <ac:spMkLst>
            <pc:docMk/>
            <pc:sldMk cId="3467659567" sldId="813"/>
            <ac:spMk id="19" creationId="{DBFCF159-D560-4112-B6D0-7EA49604F3AD}"/>
          </ac:spMkLst>
        </pc:spChg>
        <pc:spChg chg="add mod">
          <ac:chgData name="Boris Pismenny" userId="00ac5293-89ea-4dd9-9cd7-8b2f1d4be166" providerId="ADAL" clId="{862EA224-934D-466A-8ACD-09A7A4D3CE51}" dt="2020-12-17T11:53:50.679" v="10206" actId="1076"/>
          <ac:spMkLst>
            <pc:docMk/>
            <pc:sldMk cId="3467659567" sldId="813"/>
            <ac:spMk id="27" creationId="{B8D71842-9B79-469B-A088-73C409453C24}"/>
          </ac:spMkLst>
        </pc:spChg>
        <pc:spChg chg="add del mod">
          <ac:chgData name="Boris Pismenny" userId="00ac5293-89ea-4dd9-9cd7-8b2f1d4be166" providerId="ADAL" clId="{862EA224-934D-466A-8ACD-09A7A4D3CE51}" dt="2020-12-17T11:37:34.570" v="9971" actId="478"/>
          <ac:spMkLst>
            <pc:docMk/>
            <pc:sldMk cId="3467659567" sldId="813"/>
            <ac:spMk id="29" creationId="{4D5FF884-7348-4F9C-8EE3-605564D1A44C}"/>
          </ac:spMkLst>
        </pc:spChg>
        <pc:spChg chg="add mod">
          <ac:chgData name="Boris Pismenny" userId="00ac5293-89ea-4dd9-9cd7-8b2f1d4be166" providerId="ADAL" clId="{862EA224-934D-466A-8ACD-09A7A4D3CE51}" dt="2020-12-17T12:32:29.405" v="10812" actId="20577"/>
          <ac:spMkLst>
            <pc:docMk/>
            <pc:sldMk cId="3467659567" sldId="813"/>
            <ac:spMk id="30" creationId="{1F7DAB92-D71B-4C79-A804-E08146928755}"/>
          </ac:spMkLst>
        </pc:spChg>
        <pc:spChg chg="add del mod">
          <ac:chgData name="Boris Pismenny" userId="00ac5293-89ea-4dd9-9cd7-8b2f1d4be166" providerId="ADAL" clId="{862EA224-934D-466A-8ACD-09A7A4D3CE51}" dt="2020-12-17T11:38:01.020" v="9979"/>
          <ac:spMkLst>
            <pc:docMk/>
            <pc:sldMk cId="3467659567" sldId="813"/>
            <ac:spMk id="31" creationId="{73CEEAB7-E569-4FA2-BC5E-136080F2F590}"/>
          </ac:spMkLst>
        </pc:spChg>
        <pc:spChg chg="add del mod">
          <ac:chgData name="Boris Pismenny" userId="00ac5293-89ea-4dd9-9cd7-8b2f1d4be166" providerId="ADAL" clId="{862EA224-934D-466A-8ACD-09A7A4D3CE51}" dt="2020-12-17T11:38:26.781" v="9983" actId="21"/>
          <ac:spMkLst>
            <pc:docMk/>
            <pc:sldMk cId="3467659567" sldId="813"/>
            <ac:spMk id="32" creationId="{FEB8A562-69BE-4228-AB9B-A2EBAA483E5A}"/>
          </ac:spMkLst>
        </pc:spChg>
        <pc:spChg chg="add del mod">
          <ac:chgData name="Boris Pismenny" userId="00ac5293-89ea-4dd9-9cd7-8b2f1d4be166" providerId="ADAL" clId="{862EA224-934D-466A-8ACD-09A7A4D3CE51}" dt="2020-12-17T11:38:26.781" v="9983" actId="21"/>
          <ac:spMkLst>
            <pc:docMk/>
            <pc:sldMk cId="3467659567" sldId="813"/>
            <ac:spMk id="33" creationId="{1AE2BEDA-CE05-4BF9-8F7D-C94F28B91FFB}"/>
          </ac:spMkLst>
        </pc:spChg>
        <pc:spChg chg="add del mod">
          <ac:chgData name="Boris Pismenny" userId="00ac5293-89ea-4dd9-9cd7-8b2f1d4be166" providerId="ADAL" clId="{862EA224-934D-466A-8ACD-09A7A4D3CE51}" dt="2020-12-17T11:38:26.781" v="9983" actId="21"/>
          <ac:spMkLst>
            <pc:docMk/>
            <pc:sldMk cId="3467659567" sldId="813"/>
            <ac:spMk id="35" creationId="{92078A48-B5E6-440B-A7C3-43393D7BFA86}"/>
          </ac:spMkLst>
        </pc:spChg>
        <pc:spChg chg="add del mod">
          <ac:chgData name="Boris Pismenny" userId="00ac5293-89ea-4dd9-9cd7-8b2f1d4be166" providerId="ADAL" clId="{862EA224-934D-466A-8ACD-09A7A4D3CE51}" dt="2020-12-17T11:38:26.781" v="9983" actId="21"/>
          <ac:spMkLst>
            <pc:docMk/>
            <pc:sldMk cId="3467659567" sldId="813"/>
            <ac:spMk id="37" creationId="{3505DDF4-536A-4525-91C3-0770711B8CE6}"/>
          </ac:spMkLst>
        </pc:spChg>
        <pc:spChg chg="add del mod">
          <ac:chgData name="Boris Pismenny" userId="00ac5293-89ea-4dd9-9cd7-8b2f1d4be166" providerId="ADAL" clId="{862EA224-934D-466A-8ACD-09A7A4D3CE51}" dt="2020-12-17T11:38:26.781" v="9983" actId="21"/>
          <ac:spMkLst>
            <pc:docMk/>
            <pc:sldMk cId="3467659567" sldId="813"/>
            <ac:spMk id="38" creationId="{B40C2646-E419-4D92-90DC-F13158298B61}"/>
          </ac:spMkLst>
        </pc:spChg>
        <pc:spChg chg="add del mod">
          <ac:chgData name="Boris Pismenny" userId="00ac5293-89ea-4dd9-9cd7-8b2f1d4be166" providerId="ADAL" clId="{862EA224-934D-466A-8ACD-09A7A4D3CE51}" dt="2020-12-17T11:38:26.781" v="9983" actId="21"/>
          <ac:spMkLst>
            <pc:docMk/>
            <pc:sldMk cId="3467659567" sldId="813"/>
            <ac:spMk id="39" creationId="{8090DC56-B37A-4A4C-B921-E4D33379F62B}"/>
          </ac:spMkLst>
        </pc:spChg>
        <pc:spChg chg="add del mod">
          <ac:chgData name="Boris Pismenny" userId="00ac5293-89ea-4dd9-9cd7-8b2f1d4be166" providerId="ADAL" clId="{862EA224-934D-466A-8ACD-09A7A4D3CE51}" dt="2020-12-17T11:50:45.102" v="10168" actId="21"/>
          <ac:spMkLst>
            <pc:docMk/>
            <pc:sldMk cId="3467659567" sldId="813"/>
            <ac:spMk id="72" creationId="{A90DEA2C-3955-4695-B5FE-D1AA79E29051}"/>
          </ac:spMkLst>
        </pc:spChg>
        <pc:spChg chg="add del mod">
          <ac:chgData name="Boris Pismenny" userId="00ac5293-89ea-4dd9-9cd7-8b2f1d4be166" providerId="ADAL" clId="{862EA224-934D-466A-8ACD-09A7A4D3CE51}" dt="2020-12-17T11:50:19.600" v="10163" actId="478"/>
          <ac:spMkLst>
            <pc:docMk/>
            <pc:sldMk cId="3467659567" sldId="813"/>
            <ac:spMk id="73" creationId="{A1885549-B81C-4DEE-B5A1-F5073935B6E6}"/>
          </ac:spMkLst>
        </pc:spChg>
        <pc:spChg chg="add del mod">
          <ac:chgData name="Boris Pismenny" userId="00ac5293-89ea-4dd9-9cd7-8b2f1d4be166" providerId="ADAL" clId="{862EA224-934D-466A-8ACD-09A7A4D3CE51}" dt="2020-12-17T11:50:19.600" v="10163" actId="478"/>
          <ac:spMkLst>
            <pc:docMk/>
            <pc:sldMk cId="3467659567" sldId="813"/>
            <ac:spMk id="74" creationId="{52A25018-E090-4D32-B824-75E1C3221ED0}"/>
          </ac:spMkLst>
        </pc:spChg>
        <pc:spChg chg="add del mod">
          <ac:chgData name="Boris Pismenny" userId="00ac5293-89ea-4dd9-9cd7-8b2f1d4be166" providerId="ADAL" clId="{862EA224-934D-466A-8ACD-09A7A4D3CE51}" dt="2020-12-17T11:50:19.600" v="10163" actId="478"/>
          <ac:spMkLst>
            <pc:docMk/>
            <pc:sldMk cId="3467659567" sldId="813"/>
            <ac:spMk id="75" creationId="{3C56D5E3-D73D-410B-885C-F5B9E2F0BEBD}"/>
          </ac:spMkLst>
        </pc:spChg>
        <pc:spChg chg="add del mod">
          <ac:chgData name="Boris Pismenny" userId="00ac5293-89ea-4dd9-9cd7-8b2f1d4be166" providerId="ADAL" clId="{862EA224-934D-466A-8ACD-09A7A4D3CE51}" dt="2020-12-17T11:50:45.102" v="10168" actId="21"/>
          <ac:spMkLst>
            <pc:docMk/>
            <pc:sldMk cId="3467659567" sldId="813"/>
            <ac:spMk id="76" creationId="{2A7A9BDF-53CD-4927-A910-6B6F883E7E82}"/>
          </ac:spMkLst>
        </pc:spChg>
        <pc:spChg chg="add mod">
          <ac:chgData name="Boris Pismenny" userId="00ac5293-89ea-4dd9-9cd7-8b2f1d4be166" providerId="ADAL" clId="{862EA224-934D-466A-8ACD-09A7A4D3CE51}" dt="2020-12-17T11:53:50.679" v="10206" actId="1076"/>
          <ac:spMkLst>
            <pc:docMk/>
            <pc:sldMk cId="3467659567" sldId="813"/>
            <ac:spMk id="79" creationId="{E4BD2176-645C-4804-90D8-3CF77A56A8D9}"/>
          </ac:spMkLst>
        </pc:spChg>
        <pc:spChg chg="add del mod">
          <ac:chgData name="Boris Pismenny" userId="00ac5293-89ea-4dd9-9cd7-8b2f1d4be166" providerId="ADAL" clId="{862EA224-934D-466A-8ACD-09A7A4D3CE51}" dt="2020-12-17T11:50:45.102" v="10168" actId="21"/>
          <ac:spMkLst>
            <pc:docMk/>
            <pc:sldMk cId="3467659567" sldId="813"/>
            <ac:spMk id="80" creationId="{D70C446A-6F37-4DD1-ABCD-12E0B288164E}"/>
          </ac:spMkLst>
        </pc:spChg>
        <pc:spChg chg="add del">
          <ac:chgData name="Boris Pismenny" userId="00ac5293-89ea-4dd9-9cd7-8b2f1d4be166" providerId="ADAL" clId="{862EA224-934D-466A-8ACD-09A7A4D3CE51}" dt="2020-12-17T11:44:29.325" v="10062" actId="478"/>
          <ac:spMkLst>
            <pc:docMk/>
            <pc:sldMk cId="3467659567" sldId="813"/>
            <ac:spMk id="83" creationId="{A27D46FF-3D78-4781-8CD7-316EA0DD2290}"/>
          </ac:spMkLst>
        </pc:spChg>
        <pc:spChg chg="add del">
          <ac:chgData name="Boris Pismenny" userId="00ac5293-89ea-4dd9-9cd7-8b2f1d4be166" providerId="ADAL" clId="{862EA224-934D-466A-8ACD-09A7A4D3CE51}" dt="2020-12-17T11:45:04.632" v="10068" actId="478"/>
          <ac:spMkLst>
            <pc:docMk/>
            <pc:sldMk cId="3467659567" sldId="813"/>
            <ac:spMk id="88" creationId="{EE3C387D-BE73-4D15-956F-90EE5D027D46}"/>
          </ac:spMkLst>
        </pc:spChg>
        <pc:spChg chg="add del mod">
          <ac:chgData name="Boris Pismenny" userId="00ac5293-89ea-4dd9-9cd7-8b2f1d4be166" providerId="ADAL" clId="{862EA224-934D-466A-8ACD-09A7A4D3CE51}" dt="2020-12-17T11:45:23.493" v="10071" actId="478"/>
          <ac:spMkLst>
            <pc:docMk/>
            <pc:sldMk cId="3467659567" sldId="813"/>
            <ac:spMk id="89" creationId="{5401EE8D-53B8-41D6-9291-7E63012ED713}"/>
          </ac:spMkLst>
        </pc:spChg>
        <pc:spChg chg="add del mod">
          <ac:chgData name="Boris Pismenny" userId="00ac5293-89ea-4dd9-9cd7-8b2f1d4be166" providerId="ADAL" clId="{862EA224-934D-466A-8ACD-09A7A4D3CE51}" dt="2020-12-17T18:03:27.572" v="12226" actId="478"/>
          <ac:spMkLst>
            <pc:docMk/>
            <pc:sldMk cId="3467659567" sldId="813"/>
            <ac:spMk id="90" creationId="{12F435FA-23B5-435B-9F4A-F3AF643A03CE}"/>
          </ac:spMkLst>
        </pc:spChg>
        <pc:spChg chg="add del mod">
          <ac:chgData name="Boris Pismenny" userId="00ac5293-89ea-4dd9-9cd7-8b2f1d4be166" providerId="ADAL" clId="{862EA224-934D-466A-8ACD-09A7A4D3CE51}" dt="2020-12-17T11:46:30.536" v="10090" actId="478"/>
          <ac:spMkLst>
            <pc:docMk/>
            <pc:sldMk cId="3467659567" sldId="813"/>
            <ac:spMk id="91" creationId="{6E205938-7837-4A98-A043-7E33B9F4FC06}"/>
          </ac:spMkLst>
        </pc:spChg>
        <pc:spChg chg="add mod">
          <ac:chgData name="Boris Pismenny" userId="00ac5293-89ea-4dd9-9cd7-8b2f1d4be166" providerId="ADAL" clId="{862EA224-934D-466A-8ACD-09A7A4D3CE51}" dt="2020-12-17T11:53:50.679" v="10206" actId="1076"/>
          <ac:spMkLst>
            <pc:docMk/>
            <pc:sldMk cId="3467659567" sldId="813"/>
            <ac:spMk id="92" creationId="{B6C02032-B63E-46DF-8881-815AD938516F}"/>
          </ac:spMkLst>
        </pc:spChg>
        <pc:spChg chg="add mod">
          <ac:chgData name="Boris Pismenny" userId="00ac5293-89ea-4dd9-9cd7-8b2f1d4be166" providerId="ADAL" clId="{862EA224-934D-466A-8ACD-09A7A4D3CE51}" dt="2020-12-17T11:53:50.679" v="10206" actId="1076"/>
          <ac:spMkLst>
            <pc:docMk/>
            <pc:sldMk cId="3467659567" sldId="813"/>
            <ac:spMk id="93" creationId="{68C26F28-BE46-4968-9157-2592ECCFD146}"/>
          </ac:spMkLst>
        </pc:spChg>
        <pc:spChg chg="add mod">
          <ac:chgData name="Boris Pismenny" userId="00ac5293-89ea-4dd9-9cd7-8b2f1d4be166" providerId="ADAL" clId="{862EA224-934D-466A-8ACD-09A7A4D3CE51}" dt="2020-12-17T11:53:50.679" v="10206" actId="1076"/>
          <ac:spMkLst>
            <pc:docMk/>
            <pc:sldMk cId="3467659567" sldId="813"/>
            <ac:spMk id="94" creationId="{BDF55353-E4AA-4F0B-979F-E753B70479A6}"/>
          </ac:spMkLst>
        </pc:spChg>
        <pc:spChg chg="add mod">
          <ac:chgData name="Boris Pismenny" userId="00ac5293-89ea-4dd9-9cd7-8b2f1d4be166" providerId="ADAL" clId="{862EA224-934D-466A-8ACD-09A7A4D3CE51}" dt="2020-12-17T11:53:50.679" v="10206" actId="1076"/>
          <ac:spMkLst>
            <pc:docMk/>
            <pc:sldMk cId="3467659567" sldId="813"/>
            <ac:spMk id="95" creationId="{5415F196-93D6-435D-856E-86DD82053A05}"/>
          </ac:spMkLst>
        </pc:spChg>
        <pc:spChg chg="add del mod">
          <ac:chgData name="Boris Pismenny" userId="00ac5293-89ea-4dd9-9cd7-8b2f1d4be166" providerId="ADAL" clId="{862EA224-934D-466A-8ACD-09A7A4D3CE51}" dt="2020-12-17T11:49:12.631" v="10153"/>
          <ac:spMkLst>
            <pc:docMk/>
            <pc:sldMk cId="3467659567" sldId="813"/>
            <ac:spMk id="96" creationId="{BB0C90AA-C2FF-46A3-B2BD-49013BE5D041}"/>
          </ac:spMkLst>
        </pc:spChg>
        <pc:spChg chg="add del mod">
          <ac:chgData name="Boris Pismenny" userId="00ac5293-89ea-4dd9-9cd7-8b2f1d4be166" providerId="ADAL" clId="{862EA224-934D-466A-8ACD-09A7A4D3CE51}" dt="2020-12-17T11:49:12.631" v="10153"/>
          <ac:spMkLst>
            <pc:docMk/>
            <pc:sldMk cId="3467659567" sldId="813"/>
            <ac:spMk id="97" creationId="{087E6B33-93D6-4982-8FD4-719F66543184}"/>
          </ac:spMkLst>
        </pc:spChg>
        <pc:spChg chg="add del mod">
          <ac:chgData name="Boris Pismenny" userId="00ac5293-89ea-4dd9-9cd7-8b2f1d4be166" providerId="ADAL" clId="{862EA224-934D-466A-8ACD-09A7A4D3CE51}" dt="2020-12-17T11:50:45.102" v="10168" actId="21"/>
          <ac:spMkLst>
            <pc:docMk/>
            <pc:sldMk cId="3467659567" sldId="813"/>
            <ac:spMk id="100" creationId="{3DAA1267-7B4D-4BF1-9455-8365FA834156}"/>
          </ac:spMkLst>
        </pc:spChg>
        <pc:spChg chg="add del mod">
          <ac:chgData name="Boris Pismenny" userId="00ac5293-89ea-4dd9-9cd7-8b2f1d4be166" providerId="ADAL" clId="{862EA224-934D-466A-8ACD-09A7A4D3CE51}" dt="2020-12-17T11:50:45.102" v="10168" actId="21"/>
          <ac:spMkLst>
            <pc:docMk/>
            <pc:sldMk cId="3467659567" sldId="813"/>
            <ac:spMk id="101" creationId="{8BB2AB7C-1853-45A7-8F7F-2F1D9BAEBBC2}"/>
          </ac:spMkLst>
        </pc:spChg>
        <pc:spChg chg="add del mod">
          <ac:chgData name="Boris Pismenny" userId="00ac5293-89ea-4dd9-9cd7-8b2f1d4be166" providerId="ADAL" clId="{862EA224-934D-466A-8ACD-09A7A4D3CE51}" dt="2020-12-17T11:50:45.102" v="10168" actId="21"/>
          <ac:spMkLst>
            <pc:docMk/>
            <pc:sldMk cId="3467659567" sldId="813"/>
            <ac:spMk id="102" creationId="{477E4302-D6A6-428B-AAA7-F81883161DE1}"/>
          </ac:spMkLst>
        </pc:spChg>
        <pc:spChg chg="add del mod">
          <ac:chgData name="Boris Pismenny" userId="00ac5293-89ea-4dd9-9cd7-8b2f1d4be166" providerId="ADAL" clId="{862EA224-934D-466A-8ACD-09A7A4D3CE51}" dt="2020-12-17T11:50:45.102" v="10168" actId="21"/>
          <ac:spMkLst>
            <pc:docMk/>
            <pc:sldMk cId="3467659567" sldId="813"/>
            <ac:spMk id="105" creationId="{D464DE28-FCC7-4CAE-9BFB-DA93F80CAEC2}"/>
          </ac:spMkLst>
        </pc:spChg>
        <pc:spChg chg="add del mod">
          <ac:chgData name="Boris Pismenny" userId="00ac5293-89ea-4dd9-9cd7-8b2f1d4be166" providerId="ADAL" clId="{862EA224-934D-466A-8ACD-09A7A4D3CE51}" dt="2020-12-17T11:50:45.102" v="10168" actId="21"/>
          <ac:spMkLst>
            <pc:docMk/>
            <pc:sldMk cId="3467659567" sldId="813"/>
            <ac:spMk id="106" creationId="{68C252DD-27F4-47F7-AB6D-28456D38535A}"/>
          </ac:spMkLst>
        </pc:spChg>
        <pc:spChg chg="add del mod">
          <ac:chgData name="Boris Pismenny" userId="00ac5293-89ea-4dd9-9cd7-8b2f1d4be166" providerId="ADAL" clId="{862EA224-934D-466A-8ACD-09A7A4D3CE51}" dt="2020-12-17T11:50:45.102" v="10168" actId="21"/>
          <ac:spMkLst>
            <pc:docMk/>
            <pc:sldMk cId="3467659567" sldId="813"/>
            <ac:spMk id="107" creationId="{42C6078E-3A4C-4A05-BBFD-2FC510A3810A}"/>
          </ac:spMkLst>
        </pc:spChg>
        <pc:spChg chg="add del mod">
          <ac:chgData name="Boris Pismenny" userId="00ac5293-89ea-4dd9-9cd7-8b2f1d4be166" providerId="ADAL" clId="{862EA224-934D-466A-8ACD-09A7A4D3CE51}" dt="2020-12-17T11:50:45.102" v="10168" actId="21"/>
          <ac:spMkLst>
            <pc:docMk/>
            <pc:sldMk cId="3467659567" sldId="813"/>
            <ac:spMk id="108" creationId="{3D6D7205-D4D2-48B4-846B-31DE3AAAE2BC}"/>
          </ac:spMkLst>
        </pc:spChg>
        <pc:spChg chg="add del mod">
          <ac:chgData name="Boris Pismenny" userId="00ac5293-89ea-4dd9-9cd7-8b2f1d4be166" providerId="ADAL" clId="{862EA224-934D-466A-8ACD-09A7A4D3CE51}" dt="2020-12-17T11:50:45.102" v="10168" actId="21"/>
          <ac:spMkLst>
            <pc:docMk/>
            <pc:sldMk cId="3467659567" sldId="813"/>
            <ac:spMk id="109" creationId="{666C708B-56E1-480E-BA9C-A5D79715F3C6}"/>
          </ac:spMkLst>
        </pc:spChg>
        <pc:spChg chg="add mod">
          <ac:chgData name="Boris Pismenny" userId="00ac5293-89ea-4dd9-9cd7-8b2f1d4be166" providerId="ADAL" clId="{862EA224-934D-466A-8ACD-09A7A4D3CE51}" dt="2020-12-17T11:53:50.679" v="10206" actId="1076"/>
          <ac:spMkLst>
            <pc:docMk/>
            <pc:sldMk cId="3467659567" sldId="813"/>
            <ac:spMk id="112" creationId="{01F19C6B-976A-4A75-8AB8-ED17886DAD31}"/>
          </ac:spMkLst>
        </pc:spChg>
        <pc:spChg chg="add mod">
          <ac:chgData name="Boris Pismenny" userId="00ac5293-89ea-4dd9-9cd7-8b2f1d4be166" providerId="ADAL" clId="{862EA224-934D-466A-8ACD-09A7A4D3CE51}" dt="2020-12-17T11:53:50.679" v="10206" actId="1076"/>
          <ac:spMkLst>
            <pc:docMk/>
            <pc:sldMk cId="3467659567" sldId="813"/>
            <ac:spMk id="113" creationId="{BB5131C0-F698-48FA-89A3-17A4F13BAD64}"/>
          </ac:spMkLst>
        </pc:spChg>
        <pc:spChg chg="add mod">
          <ac:chgData name="Boris Pismenny" userId="00ac5293-89ea-4dd9-9cd7-8b2f1d4be166" providerId="ADAL" clId="{862EA224-934D-466A-8ACD-09A7A4D3CE51}" dt="2020-12-17T11:53:50.679" v="10206" actId="1076"/>
          <ac:spMkLst>
            <pc:docMk/>
            <pc:sldMk cId="3467659567" sldId="813"/>
            <ac:spMk id="114" creationId="{7D0AB834-E8D3-4C9C-A382-30CF91D089E4}"/>
          </ac:spMkLst>
        </pc:spChg>
        <pc:spChg chg="add mod">
          <ac:chgData name="Boris Pismenny" userId="00ac5293-89ea-4dd9-9cd7-8b2f1d4be166" providerId="ADAL" clId="{862EA224-934D-466A-8ACD-09A7A4D3CE51}" dt="2020-12-17T11:53:50.679" v="10206" actId="1076"/>
          <ac:spMkLst>
            <pc:docMk/>
            <pc:sldMk cId="3467659567" sldId="813"/>
            <ac:spMk id="115" creationId="{99A17B24-F128-4470-878F-46B8E4A43460}"/>
          </ac:spMkLst>
        </pc:spChg>
        <pc:spChg chg="add mod">
          <ac:chgData name="Boris Pismenny" userId="00ac5293-89ea-4dd9-9cd7-8b2f1d4be166" providerId="ADAL" clId="{862EA224-934D-466A-8ACD-09A7A4D3CE51}" dt="2020-12-17T11:53:50.679" v="10206" actId="1076"/>
          <ac:spMkLst>
            <pc:docMk/>
            <pc:sldMk cId="3467659567" sldId="813"/>
            <ac:spMk id="116" creationId="{E0AF6D32-B98C-4DF5-80B3-04DD04FB1CF4}"/>
          </ac:spMkLst>
        </pc:spChg>
        <pc:spChg chg="add mod">
          <ac:chgData name="Boris Pismenny" userId="00ac5293-89ea-4dd9-9cd7-8b2f1d4be166" providerId="ADAL" clId="{862EA224-934D-466A-8ACD-09A7A4D3CE51}" dt="2020-12-17T11:53:50.679" v="10206" actId="1076"/>
          <ac:spMkLst>
            <pc:docMk/>
            <pc:sldMk cId="3467659567" sldId="813"/>
            <ac:spMk id="117" creationId="{AF169B48-6271-41FF-9EBE-1C425CA63345}"/>
          </ac:spMkLst>
        </pc:spChg>
        <pc:spChg chg="add del mod">
          <ac:chgData name="Boris Pismenny" userId="00ac5293-89ea-4dd9-9cd7-8b2f1d4be166" providerId="ADAL" clId="{862EA224-934D-466A-8ACD-09A7A4D3CE51}" dt="2020-12-17T11:51:16.999" v="10176" actId="478"/>
          <ac:spMkLst>
            <pc:docMk/>
            <pc:sldMk cId="3467659567" sldId="813"/>
            <ac:spMk id="120" creationId="{4BA82E16-9B5D-4831-9F5F-130F4F06D1E3}"/>
          </ac:spMkLst>
        </pc:spChg>
        <pc:spChg chg="add del mod">
          <ac:chgData name="Boris Pismenny" userId="00ac5293-89ea-4dd9-9cd7-8b2f1d4be166" providerId="ADAL" clId="{862EA224-934D-466A-8ACD-09A7A4D3CE51}" dt="2020-12-17T11:51:15.208" v="10175" actId="478"/>
          <ac:spMkLst>
            <pc:docMk/>
            <pc:sldMk cId="3467659567" sldId="813"/>
            <ac:spMk id="121" creationId="{CF714784-2562-4EC1-947A-D7DDBF1D063E}"/>
          </ac:spMkLst>
        </pc:spChg>
        <pc:spChg chg="add mod">
          <ac:chgData name="Boris Pismenny" userId="00ac5293-89ea-4dd9-9cd7-8b2f1d4be166" providerId="ADAL" clId="{862EA224-934D-466A-8ACD-09A7A4D3CE51}" dt="2020-12-17T11:53:50.679" v="10206" actId="1076"/>
          <ac:spMkLst>
            <pc:docMk/>
            <pc:sldMk cId="3467659567" sldId="813"/>
            <ac:spMk id="122" creationId="{28E99CF9-248A-4DFA-9A62-67362B95D4A6}"/>
          </ac:spMkLst>
        </pc:spChg>
        <pc:spChg chg="add mod">
          <ac:chgData name="Boris Pismenny" userId="00ac5293-89ea-4dd9-9cd7-8b2f1d4be166" providerId="ADAL" clId="{862EA224-934D-466A-8ACD-09A7A4D3CE51}" dt="2020-12-17T11:53:50.679" v="10206" actId="1076"/>
          <ac:spMkLst>
            <pc:docMk/>
            <pc:sldMk cId="3467659567" sldId="813"/>
            <ac:spMk id="123" creationId="{325A6E5C-0907-4FC1-B1CF-83A51645EBA4}"/>
          </ac:spMkLst>
        </pc:spChg>
        <pc:spChg chg="add del mod">
          <ac:chgData name="Boris Pismenny" userId="00ac5293-89ea-4dd9-9cd7-8b2f1d4be166" providerId="ADAL" clId="{862EA224-934D-466A-8ACD-09A7A4D3CE51}" dt="2020-12-17T11:51:08.984" v="10174" actId="478"/>
          <ac:spMkLst>
            <pc:docMk/>
            <pc:sldMk cId="3467659567" sldId="813"/>
            <ac:spMk id="124" creationId="{7FD4A36E-8919-4B7E-92AA-655A090837DC}"/>
          </ac:spMkLst>
        </pc:spChg>
        <pc:spChg chg="add mod">
          <ac:chgData name="Boris Pismenny" userId="00ac5293-89ea-4dd9-9cd7-8b2f1d4be166" providerId="ADAL" clId="{862EA224-934D-466A-8ACD-09A7A4D3CE51}" dt="2020-12-17T11:53:50.679" v="10206" actId="1076"/>
          <ac:spMkLst>
            <pc:docMk/>
            <pc:sldMk cId="3467659567" sldId="813"/>
            <ac:spMk id="126" creationId="{A47FAE6E-7C7E-425F-AE66-3E9B843FAF58}"/>
          </ac:spMkLst>
        </pc:spChg>
        <pc:spChg chg="add del mod">
          <ac:chgData name="Boris Pismenny" userId="00ac5293-89ea-4dd9-9cd7-8b2f1d4be166" providerId="ADAL" clId="{862EA224-934D-466A-8ACD-09A7A4D3CE51}" dt="2020-12-17T11:52:55.221" v="10195" actId="478"/>
          <ac:spMkLst>
            <pc:docMk/>
            <pc:sldMk cId="3467659567" sldId="813"/>
            <ac:spMk id="131" creationId="{764D292E-2907-48AC-B455-7AFDF862A34D}"/>
          </ac:spMkLst>
        </pc:spChg>
        <pc:spChg chg="add mod">
          <ac:chgData name="Boris Pismenny" userId="00ac5293-89ea-4dd9-9cd7-8b2f1d4be166" providerId="ADAL" clId="{862EA224-934D-466A-8ACD-09A7A4D3CE51}" dt="2020-12-17T11:53:50.679" v="10206" actId="1076"/>
          <ac:spMkLst>
            <pc:docMk/>
            <pc:sldMk cId="3467659567" sldId="813"/>
            <ac:spMk id="132" creationId="{56172EDF-0AEA-4089-B274-FD2094369B07}"/>
          </ac:spMkLst>
        </pc:spChg>
        <pc:spChg chg="add del mod">
          <ac:chgData name="Boris Pismenny" userId="00ac5293-89ea-4dd9-9cd7-8b2f1d4be166" providerId="ADAL" clId="{862EA224-934D-466A-8ACD-09A7A4D3CE51}" dt="2020-12-17T11:54:08.692" v="10215"/>
          <ac:spMkLst>
            <pc:docMk/>
            <pc:sldMk cId="3467659567" sldId="813"/>
            <ac:spMk id="133" creationId="{89830140-A601-4079-9BEB-A6AA029E0104}"/>
          </ac:spMkLst>
        </pc:spChg>
        <pc:spChg chg="add mod">
          <ac:chgData name="Boris Pismenny" userId="00ac5293-89ea-4dd9-9cd7-8b2f1d4be166" providerId="ADAL" clId="{862EA224-934D-466A-8ACD-09A7A4D3CE51}" dt="2020-12-20T11:11:25.004" v="24541" actId="692"/>
          <ac:spMkLst>
            <pc:docMk/>
            <pc:sldMk cId="3467659567" sldId="813"/>
            <ac:spMk id="134" creationId="{CBE880A2-7B4E-4E59-9D0F-3B8D99EAA603}"/>
          </ac:spMkLst>
        </pc:spChg>
        <pc:picChg chg="add mod">
          <ac:chgData name="Boris Pismenny" userId="00ac5293-89ea-4dd9-9cd7-8b2f1d4be166" providerId="ADAL" clId="{862EA224-934D-466A-8ACD-09A7A4D3CE51}" dt="2020-12-20T11:15:41.448" v="24542"/>
          <ac:picMkLst>
            <pc:docMk/>
            <pc:sldMk cId="3467659567" sldId="813"/>
            <ac:picMk id="136" creationId="{E4532CBA-4CFE-4DA9-8936-7A7D17E0385C}"/>
          </ac:picMkLst>
        </pc:picChg>
        <pc:cxnChg chg="add del mod">
          <ac:chgData name="Boris Pismenny" userId="00ac5293-89ea-4dd9-9cd7-8b2f1d4be166" providerId="ADAL" clId="{862EA224-934D-466A-8ACD-09A7A4D3CE51}" dt="2020-12-17T11:40:19.199" v="10009" actId="478"/>
          <ac:cxnSpMkLst>
            <pc:docMk/>
            <pc:sldMk cId="3467659567" sldId="813"/>
            <ac:cxnSpMk id="10" creationId="{718DFFE9-F4DC-4DF4-9571-0F014FD626CD}"/>
          </ac:cxnSpMkLst>
        </pc:cxnChg>
        <pc:cxnChg chg="add del mod">
          <ac:chgData name="Boris Pismenny" userId="00ac5293-89ea-4dd9-9cd7-8b2f1d4be166" providerId="ADAL" clId="{862EA224-934D-466A-8ACD-09A7A4D3CE51}" dt="2020-12-17T11:40:15.475" v="10007" actId="478"/>
          <ac:cxnSpMkLst>
            <pc:docMk/>
            <pc:sldMk cId="3467659567" sldId="813"/>
            <ac:cxnSpMk id="12" creationId="{0D6FFD8F-0F85-4AC9-80CD-66CF8ABF9210}"/>
          </ac:cxnSpMkLst>
        </pc:cxnChg>
        <pc:cxnChg chg="add del mod">
          <ac:chgData name="Boris Pismenny" userId="00ac5293-89ea-4dd9-9cd7-8b2f1d4be166" providerId="ADAL" clId="{862EA224-934D-466A-8ACD-09A7A4D3CE51}" dt="2020-12-17T11:38:26.781" v="9983" actId="21"/>
          <ac:cxnSpMkLst>
            <pc:docMk/>
            <pc:sldMk cId="3467659567" sldId="813"/>
            <ac:cxnSpMk id="34" creationId="{45E7468B-29E4-4471-9C83-2DCF613DB077}"/>
          </ac:cxnSpMkLst>
        </pc:cxnChg>
        <pc:cxnChg chg="add del mod">
          <ac:chgData name="Boris Pismenny" userId="00ac5293-89ea-4dd9-9cd7-8b2f1d4be166" providerId="ADAL" clId="{862EA224-934D-466A-8ACD-09A7A4D3CE51}" dt="2020-12-17T11:38:26.781" v="9983" actId="21"/>
          <ac:cxnSpMkLst>
            <pc:docMk/>
            <pc:sldMk cId="3467659567" sldId="813"/>
            <ac:cxnSpMk id="36" creationId="{4B7058A9-6ED4-4BE6-9F08-DC83011164A6}"/>
          </ac:cxnSpMkLst>
        </pc:cxnChg>
        <pc:cxnChg chg="add mod">
          <ac:chgData name="Boris Pismenny" userId="00ac5293-89ea-4dd9-9cd7-8b2f1d4be166" providerId="ADAL" clId="{862EA224-934D-466A-8ACD-09A7A4D3CE51}" dt="2020-12-17T11:53:50.679" v="10206" actId="1076"/>
          <ac:cxnSpMkLst>
            <pc:docMk/>
            <pc:sldMk cId="3467659567" sldId="813"/>
            <ac:cxnSpMk id="62" creationId="{1F057045-C3AB-4AEE-80CB-06F913E454C9}"/>
          </ac:cxnSpMkLst>
        </pc:cxnChg>
        <pc:cxnChg chg="add mod">
          <ac:chgData name="Boris Pismenny" userId="00ac5293-89ea-4dd9-9cd7-8b2f1d4be166" providerId="ADAL" clId="{862EA224-934D-466A-8ACD-09A7A4D3CE51}" dt="2020-12-17T11:53:50.679" v="10206" actId="1076"/>
          <ac:cxnSpMkLst>
            <pc:docMk/>
            <pc:sldMk cId="3467659567" sldId="813"/>
            <ac:cxnSpMk id="64" creationId="{1F23AAFD-CF82-4004-82A2-ACBED560E2A8}"/>
          </ac:cxnSpMkLst>
        </pc:cxnChg>
        <pc:cxnChg chg="add del mod">
          <ac:chgData name="Boris Pismenny" userId="00ac5293-89ea-4dd9-9cd7-8b2f1d4be166" providerId="ADAL" clId="{862EA224-934D-466A-8ACD-09A7A4D3CE51}" dt="2020-12-17T11:50:19.600" v="10163" actId="478"/>
          <ac:cxnSpMkLst>
            <pc:docMk/>
            <pc:sldMk cId="3467659567" sldId="813"/>
            <ac:cxnSpMk id="77" creationId="{FE827EBE-A628-4E32-8BBF-062B9A290B1D}"/>
          </ac:cxnSpMkLst>
        </pc:cxnChg>
        <pc:cxnChg chg="add del mod">
          <ac:chgData name="Boris Pismenny" userId="00ac5293-89ea-4dd9-9cd7-8b2f1d4be166" providerId="ADAL" clId="{862EA224-934D-466A-8ACD-09A7A4D3CE51}" dt="2020-12-17T11:50:19.600" v="10163" actId="478"/>
          <ac:cxnSpMkLst>
            <pc:docMk/>
            <pc:sldMk cId="3467659567" sldId="813"/>
            <ac:cxnSpMk id="78" creationId="{A3925793-F2E5-4DE0-9B36-4B6CFC6BF22E}"/>
          </ac:cxnSpMkLst>
        </pc:cxnChg>
        <pc:cxnChg chg="add del mod">
          <ac:chgData name="Boris Pismenny" userId="00ac5293-89ea-4dd9-9cd7-8b2f1d4be166" providerId="ADAL" clId="{862EA224-934D-466A-8ACD-09A7A4D3CE51}" dt="2020-12-17T11:44:44.215" v="10066" actId="478"/>
          <ac:cxnSpMkLst>
            <pc:docMk/>
            <pc:sldMk cId="3467659567" sldId="813"/>
            <ac:cxnSpMk id="85" creationId="{71D03A17-C146-43AC-B11C-0C3654316AEB}"/>
          </ac:cxnSpMkLst>
        </pc:cxnChg>
        <pc:cxnChg chg="add del mod">
          <ac:chgData name="Boris Pismenny" userId="00ac5293-89ea-4dd9-9cd7-8b2f1d4be166" providerId="ADAL" clId="{862EA224-934D-466A-8ACD-09A7A4D3CE51}" dt="2020-12-17T11:50:45.102" v="10168" actId="21"/>
          <ac:cxnSpMkLst>
            <pc:docMk/>
            <pc:sldMk cId="3467659567" sldId="813"/>
            <ac:cxnSpMk id="103" creationId="{B564EE85-B9D6-47F9-AC49-28B3E66CDE02}"/>
          </ac:cxnSpMkLst>
        </pc:cxnChg>
        <pc:cxnChg chg="add del mod">
          <ac:chgData name="Boris Pismenny" userId="00ac5293-89ea-4dd9-9cd7-8b2f1d4be166" providerId="ADAL" clId="{862EA224-934D-466A-8ACD-09A7A4D3CE51}" dt="2020-12-17T11:50:45.102" v="10168" actId="21"/>
          <ac:cxnSpMkLst>
            <pc:docMk/>
            <pc:sldMk cId="3467659567" sldId="813"/>
            <ac:cxnSpMk id="104" creationId="{3D66D129-D9D5-4EC2-BB79-99F37F1D7D29}"/>
          </ac:cxnSpMkLst>
        </pc:cxnChg>
        <pc:cxnChg chg="add mod">
          <ac:chgData name="Boris Pismenny" userId="00ac5293-89ea-4dd9-9cd7-8b2f1d4be166" providerId="ADAL" clId="{862EA224-934D-466A-8ACD-09A7A4D3CE51}" dt="2020-12-17T11:53:50.679" v="10206" actId="1076"/>
          <ac:cxnSpMkLst>
            <pc:docMk/>
            <pc:sldMk cId="3467659567" sldId="813"/>
            <ac:cxnSpMk id="118" creationId="{142581AF-408E-4A1B-AB4F-9ED892765F17}"/>
          </ac:cxnSpMkLst>
        </pc:cxnChg>
        <pc:cxnChg chg="add mod">
          <ac:chgData name="Boris Pismenny" userId="00ac5293-89ea-4dd9-9cd7-8b2f1d4be166" providerId="ADAL" clId="{862EA224-934D-466A-8ACD-09A7A4D3CE51}" dt="2020-12-17T11:53:50.679" v="10206" actId="1076"/>
          <ac:cxnSpMkLst>
            <pc:docMk/>
            <pc:sldMk cId="3467659567" sldId="813"/>
            <ac:cxnSpMk id="119" creationId="{D151FCF5-062B-4ACA-A7EC-2BCF2069BB26}"/>
          </ac:cxnSpMkLst>
        </pc:cxnChg>
      </pc:sldChg>
      <pc:sldChg chg="del">
        <pc:chgData name="Boris Pismenny" userId="00ac5293-89ea-4dd9-9cd7-8b2f1d4be166" providerId="ADAL" clId="{862EA224-934D-466A-8ACD-09A7A4D3CE51}" dt="2020-12-16T12:53:32.758" v="3027" actId="47"/>
        <pc:sldMkLst>
          <pc:docMk/>
          <pc:sldMk cId="3046516036" sldId="814"/>
        </pc:sldMkLst>
      </pc:sldChg>
      <pc:sldChg chg="addSp delSp modSp mod modNotesTx">
        <pc:chgData name="Boris Pismenny" userId="00ac5293-89ea-4dd9-9cd7-8b2f1d4be166" providerId="ADAL" clId="{862EA224-934D-466A-8ACD-09A7A4D3CE51}" dt="2020-12-20T11:15:41.448" v="24542"/>
        <pc:sldMkLst>
          <pc:docMk/>
          <pc:sldMk cId="2738691475" sldId="816"/>
        </pc:sldMkLst>
        <pc:spChg chg="mod">
          <ac:chgData name="Boris Pismenny" userId="00ac5293-89ea-4dd9-9cd7-8b2f1d4be166" providerId="ADAL" clId="{862EA224-934D-466A-8ACD-09A7A4D3CE51}" dt="2020-12-17T15:28:46.123" v="11664" actId="20577"/>
          <ac:spMkLst>
            <pc:docMk/>
            <pc:sldMk cId="2738691475" sldId="816"/>
            <ac:spMk id="2" creationId="{8E21E833-68A9-4DB9-A6FB-06B2C40947D2}"/>
          </ac:spMkLst>
        </pc:spChg>
        <pc:spChg chg="add del mod">
          <ac:chgData name="Boris Pismenny" userId="00ac5293-89ea-4dd9-9cd7-8b2f1d4be166" providerId="ADAL" clId="{862EA224-934D-466A-8ACD-09A7A4D3CE51}" dt="2020-12-17T10:56:38.856" v="9780"/>
          <ac:spMkLst>
            <pc:docMk/>
            <pc:sldMk cId="2738691475" sldId="816"/>
            <ac:spMk id="3" creationId="{25477F74-D4AE-4E66-B1CC-E1B8E6398BA5}"/>
          </ac:spMkLst>
        </pc:spChg>
        <pc:spChg chg="add del mod">
          <ac:chgData name="Boris Pismenny" userId="00ac5293-89ea-4dd9-9cd7-8b2f1d4be166" providerId="ADAL" clId="{862EA224-934D-466A-8ACD-09A7A4D3CE51}" dt="2020-12-17T10:56:38.856" v="9780"/>
          <ac:spMkLst>
            <pc:docMk/>
            <pc:sldMk cId="2738691475" sldId="816"/>
            <ac:spMk id="4" creationId="{F1A6C92A-0F4C-4B95-B035-4D6CBA1C6B3C}"/>
          </ac:spMkLst>
        </pc:spChg>
        <pc:spChg chg="mod">
          <ac:chgData name="Boris Pismenny" userId="00ac5293-89ea-4dd9-9cd7-8b2f1d4be166" providerId="ADAL" clId="{862EA224-934D-466A-8ACD-09A7A4D3CE51}" dt="2020-12-17T19:14:22.974" v="12610" actId="20577"/>
          <ac:spMkLst>
            <pc:docMk/>
            <pc:sldMk cId="2738691475" sldId="816"/>
            <ac:spMk id="6" creationId="{3A539F37-33CE-4D86-9E95-18997A985C2B}"/>
          </ac:spMkLst>
        </pc:spChg>
        <pc:spChg chg="add del mod">
          <ac:chgData name="Boris Pismenny" userId="00ac5293-89ea-4dd9-9cd7-8b2f1d4be166" providerId="ADAL" clId="{862EA224-934D-466A-8ACD-09A7A4D3CE51}" dt="2020-12-17T12:01:46.849" v="10321" actId="478"/>
          <ac:spMkLst>
            <pc:docMk/>
            <pc:sldMk cId="2738691475" sldId="816"/>
            <ac:spMk id="7" creationId="{E2B97375-4E70-4568-A595-0388E8BDF701}"/>
          </ac:spMkLst>
        </pc:spChg>
        <pc:spChg chg="add mod">
          <ac:chgData name="Boris Pismenny" userId="00ac5293-89ea-4dd9-9cd7-8b2f1d4be166" providerId="ADAL" clId="{862EA224-934D-466A-8ACD-09A7A4D3CE51}" dt="2020-12-17T12:03:34.585" v="10356"/>
          <ac:spMkLst>
            <pc:docMk/>
            <pc:sldMk cId="2738691475" sldId="816"/>
            <ac:spMk id="8" creationId="{06B5EB49-8E33-4ECA-B407-5CAA94ADFAF3}"/>
          </ac:spMkLst>
        </pc:spChg>
        <pc:spChg chg="add mod">
          <ac:chgData name="Boris Pismenny" userId="00ac5293-89ea-4dd9-9cd7-8b2f1d4be166" providerId="ADAL" clId="{862EA224-934D-466A-8ACD-09A7A4D3CE51}" dt="2020-12-17T12:03:34.585" v="10356"/>
          <ac:spMkLst>
            <pc:docMk/>
            <pc:sldMk cId="2738691475" sldId="816"/>
            <ac:spMk id="9" creationId="{AD7A4D13-8014-4F8D-9AF7-9D9B8F25AF79}"/>
          </ac:spMkLst>
        </pc:spChg>
        <pc:spChg chg="add mod">
          <ac:chgData name="Boris Pismenny" userId="00ac5293-89ea-4dd9-9cd7-8b2f1d4be166" providerId="ADAL" clId="{862EA224-934D-466A-8ACD-09A7A4D3CE51}" dt="2020-12-17T12:03:34.585" v="10356"/>
          <ac:spMkLst>
            <pc:docMk/>
            <pc:sldMk cId="2738691475" sldId="816"/>
            <ac:spMk id="10" creationId="{08A08F0F-1AE6-42F2-A2F2-D10AB8196AB2}"/>
          </ac:spMkLst>
        </pc:spChg>
        <pc:spChg chg="add mod">
          <ac:chgData name="Boris Pismenny" userId="00ac5293-89ea-4dd9-9cd7-8b2f1d4be166" providerId="ADAL" clId="{862EA224-934D-466A-8ACD-09A7A4D3CE51}" dt="2020-12-17T12:03:34.585" v="10356"/>
          <ac:spMkLst>
            <pc:docMk/>
            <pc:sldMk cId="2738691475" sldId="816"/>
            <ac:spMk id="11" creationId="{4DFF17BB-81B8-41A2-A1DF-96686CBEDDF7}"/>
          </ac:spMkLst>
        </pc:spChg>
        <pc:spChg chg="add mod">
          <ac:chgData name="Boris Pismenny" userId="00ac5293-89ea-4dd9-9cd7-8b2f1d4be166" providerId="ADAL" clId="{862EA224-934D-466A-8ACD-09A7A4D3CE51}" dt="2020-12-17T12:03:34.585" v="10356"/>
          <ac:spMkLst>
            <pc:docMk/>
            <pc:sldMk cId="2738691475" sldId="816"/>
            <ac:spMk id="12" creationId="{945A4AD8-F0FD-4B45-9600-8A5B503997F5}"/>
          </ac:spMkLst>
        </pc:spChg>
        <pc:spChg chg="add mod">
          <ac:chgData name="Boris Pismenny" userId="00ac5293-89ea-4dd9-9cd7-8b2f1d4be166" providerId="ADAL" clId="{862EA224-934D-466A-8ACD-09A7A4D3CE51}" dt="2020-12-17T12:03:34.585" v="10356"/>
          <ac:spMkLst>
            <pc:docMk/>
            <pc:sldMk cId="2738691475" sldId="816"/>
            <ac:spMk id="15" creationId="{B0C3A2FF-ABB7-450A-8F99-0746C96A01A9}"/>
          </ac:spMkLst>
        </pc:spChg>
        <pc:spChg chg="add mod">
          <ac:chgData name="Boris Pismenny" userId="00ac5293-89ea-4dd9-9cd7-8b2f1d4be166" providerId="ADAL" clId="{862EA224-934D-466A-8ACD-09A7A4D3CE51}" dt="2020-12-17T18:03:23.386" v="12225" actId="692"/>
          <ac:spMkLst>
            <pc:docMk/>
            <pc:sldMk cId="2738691475" sldId="816"/>
            <ac:spMk id="16" creationId="{9DE9DA32-C0CD-4652-8215-5775FF202575}"/>
          </ac:spMkLst>
        </pc:spChg>
        <pc:spChg chg="add mod">
          <ac:chgData name="Boris Pismenny" userId="00ac5293-89ea-4dd9-9cd7-8b2f1d4be166" providerId="ADAL" clId="{862EA224-934D-466A-8ACD-09A7A4D3CE51}" dt="2020-12-17T12:05:48.558" v="10359" actId="692"/>
          <ac:spMkLst>
            <pc:docMk/>
            <pc:sldMk cId="2738691475" sldId="816"/>
            <ac:spMk id="17" creationId="{FDC32267-90F8-41A0-9BB7-0AEFE6FEC981}"/>
          </ac:spMkLst>
        </pc:spChg>
        <pc:spChg chg="add mod">
          <ac:chgData name="Boris Pismenny" userId="00ac5293-89ea-4dd9-9cd7-8b2f1d4be166" providerId="ADAL" clId="{862EA224-934D-466A-8ACD-09A7A4D3CE51}" dt="2020-12-17T12:03:34.585" v="10356"/>
          <ac:spMkLst>
            <pc:docMk/>
            <pc:sldMk cId="2738691475" sldId="816"/>
            <ac:spMk id="18" creationId="{55E95635-A338-402A-BAAA-FAB54FA78E23}"/>
          </ac:spMkLst>
        </pc:spChg>
        <pc:spChg chg="add mod">
          <ac:chgData name="Boris Pismenny" userId="00ac5293-89ea-4dd9-9cd7-8b2f1d4be166" providerId="ADAL" clId="{862EA224-934D-466A-8ACD-09A7A4D3CE51}" dt="2020-12-17T12:05:48.558" v="10359" actId="692"/>
          <ac:spMkLst>
            <pc:docMk/>
            <pc:sldMk cId="2738691475" sldId="816"/>
            <ac:spMk id="19" creationId="{9381C8FE-0898-4C95-9BB8-C4EB770723BA}"/>
          </ac:spMkLst>
        </pc:spChg>
        <pc:spChg chg="add mod">
          <ac:chgData name="Boris Pismenny" userId="00ac5293-89ea-4dd9-9cd7-8b2f1d4be166" providerId="ADAL" clId="{862EA224-934D-466A-8ACD-09A7A4D3CE51}" dt="2020-12-17T12:03:34.585" v="10356"/>
          <ac:spMkLst>
            <pc:docMk/>
            <pc:sldMk cId="2738691475" sldId="816"/>
            <ac:spMk id="20" creationId="{44D352F5-562C-4BDF-9557-D44679D416E7}"/>
          </ac:spMkLst>
        </pc:spChg>
        <pc:spChg chg="add mod">
          <ac:chgData name="Boris Pismenny" userId="00ac5293-89ea-4dd9-9cd7-8b2f1d4be166" providerId="ADAL" clId="{862EA224-934D-466A-8ACD-09A7A4D3CE51}" dt="2020-12-17T12:03:34.585" v="10356"/>
          <ac:spMkLst>
            <pc:docMk/>
            <pc:sldMk cId="2738691475" sldId="816"/>
            <ac:spMk id="21" creationId="{3DBC0E82-23AC-440A-A7F8-5FA1A345FDF3}"/>
          </ac:spMkLst>
        </pc:spChg>
        <pc:spChg chg="add mod">
          <ac:chgData name="Boris Pismenny" userId="00ac5293-89ea-4dd9-9cd7-8b2f1d4be166" providerId="ADAL" clId="{862EA224-934D-466A-8ACD-09A7A4D3CE51}" dt="2020-12-17T12:03:34.585" v="10356"/>
          <ac:spMkLst>
            <pc:docMk/>
            <pc:sldMk cId="2738691475" sldId="816"/>
            <ac:spMk id="22" creationId="{1CE34614-545F-4B5D-ADD3-E4EF909D1620}"/>
          </ac:spMkLst>
        </pc:spChg>
        <pc:spChg chg="add mod">
          <ac:chgData name="Boris Pismenny" userId="00ac5293-89ea-4dd9-9cd7-8b2f1d4be166" providerId="ADAL" clId="{862EA224-934D-466A-8ACD-09A7A4D3CE51}" dt="2020-12-17T12:03:34.585" v="10356"/>
          <ac:spMkLst>
            <pc:docMk/>
            <pc:sldMk cId="2738691475" sldId="816"/>
            <ac:spMk id="23" creationId="{963F59E5-7B46-47C9-89E2-2DAB4509C025}"/>
          </ac:spMkLst>
        </pc:spChg>
        <pc:spChg chg="add mod">
          <ac:chgData name="Boris Pismenny" userId="00ac5293-89ea-4dd9-9cd7-8b2f1d4be166" providerId="ADAL" clId="{862EA224-934D-466A-8ACD-09A7A4D3CE51}" dt="2020-12-17T12:03:34.585" v="10356"/>
          <ac:spMkLst>
            <pc:docMk/>
            <pc:sldMk cId="2738691475" sldId="816"/>
            <ac:spMk id="24" creationId="{D1F775CD-A326-445D-8E7A-F0BEE199E951}"/>
          </ac:spMkLst>
        </pc:spChg>
        <pc:spChg chg="add mod">
          <ac:chgData name="Boris Pismenny" userId="00ac5293-89ea-4dd9-9cd7-8b2f1d4be166" providerId="ADAL" clId="{862EA224-934D-466A-8ACD-09A7A4D3CE51}" dt="2020-12-17T12:03:34.585" v="10356"/>
          <ac:spMkLst>
            <pc:docMk/>
            <pc:sldMk cId="2738691475" sldId="816"/>
            <ac:spMk id="25" creationId="{36419509-DC60-4F51-9744-1AF53715D406}"/>
          </ac:spMkLst>
        </pc:spChg>
        <pc:spChg chg="add mod">
          <ac:chgData name="Boris Pismenny" userId="00ac5293-89ea-4dd9-9cd7-8b2f1d4be166" providerId="ADAL" clId="{862EA224-934D-466A-8ACD-09A7A4D3CE51}" dt="2020-12-17T12:03:34.585" v="10356"/>
          <ac:spMkLst>
            <pc:docMk/>
            <pc:sldMk cId="2738691475" sldId="816"/>
            <ac:spMk id="26" creationId="{A0E239FD-7D44-4F93-8062-DBAC4CFC0661}"/>
          </ac:spMkLst>
        </pc:spChg>
        <pc:spChg chg="add mod">
          <ac:chgData name="Boris Pismenny" userId="00ac5293-89ea-4dd9-9cd7-8b2f1d4be166" providerId="ADAL" clId="{862EA224-934D-466A-8ACD-09A7A4D3CE51}" dt="2020-12-17T12:03:34.585" v="10356"/>
          <ac:spMkLst>
            <pc:docMk/>
            <pc:sldMk cId="2738691475" sldId="816"/>
            <ac:spMk id="29" creationId="{0FD9555D-9E5B-4DF4-96D6-FE138573D9AE}"/>
          </ac:spMkLst>
        </pc:spChg>
        <pc:spChg chg="add mod">
          <ac:chgData name="Boris Pismenny" userId="00ac5293-89ea-4dd9-9cd7-8b2f1d4be166" providerId="ADAL" clId="{862EA224-934D-466A-8ACD-09A7A4D3CE51}" dt="2020-12-17T12:05:48.558" v="10359" actId="692"/>
          <ac:spMkLst>
            <pc:docMk/>
            <pc:sldMk cId="2738691475" sldId="816"/>
            <ac:spMk id="30" creationId="{953B09FC-77C5-434E-B66E-0CBC0B63B1F3}"/>
          </ac:spMkLst>
        </pc:spChg>
        <pc:spChg chg="add mod">
          <ac:chgData name="Boris Pismenny" userId="00ac5293-89ea-4dd9-9cd7-8b2f1d4be166" providerId="ADAL" clId="{862EA224-934D-466A-8ACD-09A7A4D3CE51}" dt="2020-12-17T12:03:34.585" v="10356"/>
          <ac:spMkLst>
            <pc:docMk/>
            <pc:sldMk cId="2738691475" sldId="816"/>
            <ac:spMk id="31" creationId="{91CD2286-F292-4C27-AE82-9C207890A672}"/>
          </ac:spMkLst>
        </pc:spChg>
        <pc:spChg chg="add mod">
          <ac:chgData name="Boris Pismenny" userId="00ac5293-89ea-4dd9-9cd7-8b2f1d4be166" providerId="ADAL" clId="{862EA224-934D-466A-8ACD-09A7A4D3CE51}" dt="2020-12-17T12:05:48.558" v="10359" actId="692"/>
          <ac:spMkLst>
            <pc:docMk/>
            <pc:sldMk cId="2738691475" sldId="816"/>
            <ac:spMk id="32" creationId="{9B59C356-F10C-41C2-A92E-09BC0195CB16}"/>
          </ac:spMkLst>
        </pc:spChg>
        <pc:picChg chg="add mod">
          <ac:chgData name="Boris Pismenny" userId="00ac5293-89ea-4dd9-9cd7-8b2f1d4be166" providerId="ADAL" clId="{862EA224-934D-466A-8ACD-09A7A4D3CE51}" dt="2020-12-20T11:15:41.448" v="24542"/>
          <ac:picMkLst>
            <pc:docMk/>
            <pc:sldMk cId="2738691475" sldId="816"/>
            <ac:picMk id="33" creationId="{A795FF1C-504A-4D03-86B0-A052EECF7FCF}"/>
          </ac:picMkLst>
        </pc:picChg>
        <pc:cxnChg chg="add mod">
          <ac:chgData name="Boris Pismenny" userId="00ac5293-89ea-4dd9-9cd7-8b2f1d4be166" providerId="ADAL" clId="{862EA224-934D-466A-8ACD-09A7A4D3CE51}" dt="2020-12-17T12:03:34.585" v="10356"/>
          <ac:cxnSpMkLst>
            <pc:docMk/>
            <pc:sldMk cId="2738691475" sldId="816"/>
            <ac:cxnSpMk id="13" creationId="{C5EEA377-CAF9-42FD-8CE3-2D4AB118D490}"/>
          </ac:cxnSpMkLst>
        </pc:cxnChg>
        <pc:cxnChg chg="add mod">
          <ac:chgData name="Boris Pismenny" userId="00ac5293-89ea-4dd9-9cd7-8b2f1d4be166" providerId="ADAL" clId="{862EA224-934D-466A-8ACD-09A7A4D3CE51}" dt="2020-12-17T12:03:34.585" v="10356"/>
          <ac:cxnSpMkLst>
            <pc:docMk/>
            <pc:sldMk cId="2738691475" sldId="816"/>
            <ac:cxnSpMk id="14" creationId="{E73A546F-2744-4460-8CE6-AACFA9620569}"/>
          </ac:cxnSpMkLst>
        </pc:cxnChg>
        <pc:cxnChg chg="add mod">
          <ac:chgData name="Boris Pismenny" userId="00ac5293-89ea-4dd9-9cd7-8b2f1d4be166" providerId="ADAL" clId="{862EA224-934D-466A-8ACD-09A7A4D3CE51}" dt="2020-12-17T12:03:34.585" v="10356"/>
          <ac:cxnSpMkLst>
            <pc:docMk/>
            <pc:sldMk cId="2738691475" sldId="816"/>
            <ac:cxnSpMk id="27" creationId="{C3DFD36E-8085-4EDB-A122-90B06CA993C1}"/>
          </ac:cxnSpMkLst>
        </pc:cxnChg>
        <pc:cxnChg chg="add mod">
          <ac:chgData name="Boris Pismenny" userId="00ac5293-89ea-4dd9-9cd7-8b2f1d4be166" providerId="ADAL" clId="{862EA224-934D-466A-8ACD-09A7A4D3CE51}" dt="2020-12-17T12:03:34.585" v="10356"/>
          <ac:cxnSpMkLst>
            <pc:docMk/>
            <pc:sldMk cId="2738691475" sldId="816"/>
            <ac:cxnSpMk id="28" creationId="{F12565B7-DCF3-49E1-8D43-0319ABE8EC16}"/>
          </ac:cxnSpMkLst>
        </pc:cxnChg>
      </pc:sldChg>
      <pc:sldChg chg="addSp delSp modSp del mod">
        <pc:chgData name="Boris Pismenny" userId="00ac5293-89ea-4dd9-9cd7-8b2f1d4be166" providerId="ADAL" clId="{862EA224-934D-466A-8ACD-09A7A4D3CE51}" dt="2020-12-17T14:04:08.443" v="11283" actId="47"/>
        <pc:sldMkLst>
          <pc:docMk/>
          <pc:sldMk cId="1706268408" sldId="817"/>
        </pc:sldMkLst>
        <pc:spChg chg="mod">
          <ac:chgData name="Boris Pismenny" userId="00ac5293-89ea-4dd9-9cd7-8b2f1d4be166" providerId="ADAL" clId="{862EA224-934D-466A-8ACD-09A7A4D3CE51}" dt="2020-12-17T13:34:33.879" v="11252" actId="20577"/>
          <ac:spMkLst>
            <pc:docMk/>
            <pc:sldMk cId="1706268408" sldId="817"/>
            <ac:spMk id="2" creationId="{8E21E833-68A9-4DB9-A6FB-06B2C40947D2}"/>
          </ac:spMkLst>
        </pc:spChg>
        <pc:spChg chg="add del mod">
          <ac:chgData name="Boris Pismenny" userId="00ac5293-89ea-4dd9-9cd7-8b2f1d4be166" providerId="ADAL" clId="{862EA224-934D-466A-8ACD-09A7A4D3CE51}" dt="2020-12-17T10:56:38.856" v="9780"/>
          <ac:spMkLst>
            <pc:docMk/>
            <pc:sldMk cId="1706268408" sldId="817"/>
            <ac:spMk id="4" creationId="{0CE989D7-13BF-4A47-887E-F1101ECA22D0}"/>
          </ac:spMkLst>
        </pc:spChg>
        <pc:spChg chg="add del mod">
          <ac:chgData name="Boris Pismenny" userId="00ac5293-89ea-4dd9-9cd7-8b2f1d4be166" providerId="ADAL" clId="{862EA224-934D-466A-8ACD-09A7A4D3CE51}" dt="2020-12-17T10:56:38.856" v="9780"/>
          <ac:spMkLst>
            <pc:docMk/>
            <pc:sldMk cId="1706268408" sldId="817"/>
            <ac:spMk id="5" creationId="{7C98F2B6-0DF2-463D-B3FB-B646548BCB8D}"/>
          </ac:spMkLst>
        </pc:spChg>
        <pc:spChg chg="mod">
          <ac:chgData name="Boris Pismenny" userId="00ac5293-89ea-4dd9-9cd7-8b2f1d4be166" providerId="ADAL" clId="{862EA224-934D-466A-8ACD-09A7A4D3CE51}" dt="2020-12-17T13:16:36.203" v="11165" actId="14"/>
          <ac:spMkLst>
            <pc:docMk/>
            <pc:sldMk cId="1706268408" sldId="817"/>
            <ac:spMk id="6" creationId="{3A539F37-33CE-4D86-9E95-18997A985C2B}"/>
          </ac:spMkLst>
        </pc:spChg>
        <pc:picChg chg="del">
          <ac:chgData name="Boris Pismenny" userId="00ac5293-89ea-4dd9-9cd7-8b2f1d4be166" providerId="ADAL" clId="{862EA224-934D-466A-8ACD-09A7A4D3CE51}" dt="2020-12-17T13:16:12.089" v="11096" actId="478"/>
          <ac:picMkLst>
            <pc:docMk/>
            <pc:sldMk cId="1706268408" sldId="817"/>
            <ac:picMk id="3" creationId="{E38A91B1-971E-4EED-A5FB-7E3C73410EAF}"/>
          </ac:picMkLst>
        </pc:picChg>
      </pc:sldChg>
      <pc:sldChg chg="del">
        <pc:chgData name="Boris Pismenny" userId="00ac5293-89ea-4dd9-9cd7-8b2f1d4be166" providerId="ADAL" clId="{862EA224-934D-466A-8ACD-09A7A4D3CE51}" dt="2020-12-16T12:53:32.758" v="3027" actId="47"/>
        <pc:sldMkLst>
          <pc:docMk/>
          <pc:sldMk cId="231585309" sldId="819"/>
        </pc:sldMkLst>
      </pc:sldChg>
      <pc:sldChg chg="del">
        <pc:chgData name="Boris Pismenny" userId="00ac5293-89ea-4dd9-9cd7-8b2f1d4be166" providerId="ADAL" clId="{862EA224-934D-466A-8ACD-09A7A4D3CE51}" dt="2020-12-16T12:53:32.758" v="3027" actId="47"/>
        <pc:sldMkLst>
          <pc:docMk/>
          <pc:sldMk cId="1561844186" sldId="820"/>
        </pc:sldMkLst>
      </pc:sldChg>
      <pc:sldChg chg="del">
        <pc:chgData name="Boris Pismenny" userId="00ac5293-89ea-4dd9-9cd7-8b2f1d4be166" providerId="ADAL" clId="{862EA224-934D-466A-8ACD-09A7A4D3CE51}" dt="2020-12-16T12:53:32.758" v="3027" actId="47"/>
        <pc:sldMkLst>
          <pc:docMk/>
          <pc:sldMk cId="1534497428" sldId="821"/>
        </pc:sldMkLst>
      </pc:sldChg>
      <pc:sldChg chg="del">
        <pc:chgData name="Boris Pismenny" userId="00ac5293-89ea-4dd9-9cd7-8b2f1d4be166" providerId="ADAL" clId="{862EA224-934D-466A-8ACD-09A7A4D3CE51}" dt="2020-12-16T12:53:32.758" v="3027" actId="47"/>
        <pc:sldMkLst>
          <pc:docMk/>
          <pc:sldMk cId="3757665823" sldId="822"/>
        </pc:sldMkLst>
      </pc:sldChg>
      <pc:sldChg chg="del">
        <pc:chgData name="Boris Pismenny" userId="00ac5293-89ea-4dd9-9cd7-8b2f1d4be166" providerId="ADAL" clId="{862EA224-934D-466A-8ACD-09A7A4D3CE51}" dt="2020-12-16T12:53:32.758" v="3027" actId="47"/>
        <pc:sldMkLst>
          <pc:docMk/>
          <pc:sldMk cId="3561092447" sldId="823"/>
        </pc:sldMkLst>
      </pc:sldChg>
      <pc:sldChg chg="addSp delSp modSp add del mod ord modAnim modNotesTx">
        <pc:chgData name="Boris Pismenny" userId="00ac5293-89ea-4dd9-9cd7-8b2f1d4be166" providerId="ADAL" clId="{862EA224-934D-466A-8ACD-09A7A4D3CE51}" dt="2020-12-20T08:35:10.469" v="24122"/>
        <pc:sldMkLst>
          <pc:docMk/>
          <pc:sldMk cId="978067622" sldId="824"/>
        </pc:sldMkLst>
        <pc:spChg chg="add mod">
          <ac:chgData name="Boris Pismenny" userId="00ac5293-89ea-4dd9-9cd7-8b2f1d4be166" providerId="ADAL" clId="{862EA224-934D-466A-8ACD-09A7A4D3CE51}" dt="2020-12-18T10:50:56.137" v="15225" actId="14100"/>
          <ac:spMkLst>
            <pc:docMk/>
            <pc:sldMk cId="978067622" sldId="824"/>
            <ac:spMk id="6" creationId="{AD72749A-C088-40EB-863E-ADB9F9FBB080}"/>
          </ac:spMkLst>
        </pc:spChg>
        <pc:graphicFrameChg chg="mod">
          <ac:chgData name="Boris Pismenny" userId="00ac5293-89ea-4dd9-9cd7-8b2f1d4be166" providerId="ADAL" clId="{862EA224-934D-466A-8ACD-09A7A4D3CE51}" dt="2020-12-14T21:08:56.275" v="128"/>
          <ac:graphicFrameMkLst>
            <pc:docMk/>
            <pc:sldMk cId="978067622" sldId="824"/>
            <ac:graphicFrameMk id="3" creationId="{FFE414FB-CF9F-4D65-BEC1-D9E765A31A30}"/>
          </ac:graphicFrameMkLst>
        </pc:graphicFrameChg>
        <pc:picChg chg="add del mod">
          <ac:chgData name="Boris Pismenny" userId="00ac5293-89ea-4dd9-9cd7-8b2f1d4be166" providerId="ADAL" clId="{862EA224-934D-466A-8ACD-09A7A4D3CE51}" dt="2020-12-20T08:27:06.100" v="24116"/>
          <ac:picMkLst>
            <pc:docMk/>
            <pc:sldMk cId="978067622" sldId="824"/>
            <ac:picMk id="4" creationId="{7AB990A2-6A04-45D7-9859-A971FDD27737}"/>
          </ac:picMkLst>
        </pc:picChg>
        <pc:picChg chg="add del mod">
          <ac:chgData name="Boris Pismenny" userId="00ac5293-89ea-4dd9-9cd7-8b2f1d4be166" providerId="ADAL" clId="{862EA224-934D-466A-8ACD-09A7A4D3CE51}" dt="2020-12-20T08:27:25.956" v="24119"/>
          <ac:picMkLst>
            <pc:docMk/>
            <pc:sldMk cId="978067622" sldId="824"/>
            <ac:picMk id="7" creationId="{7B5E71F4-F7D5-4BF5-9DF1-25D4CA5E324E}"/>
          </ac:picMkLst>
        </pc:picChg>
        <pc:picChg chg="add del mod">
          <ac:chgData name="Boris Pismenny" userId="00ac5293-89ea-4dd9-9cd7-8b2f1d4be166" providerId="ADAL" clId="{862EA224-934D-466A-8ACD-09A7A4D3CE51}" dt="2020-12-20T08:35:10.469" v="24122"/>
          <ac:picMkLst>
            <pc:docMk/>
            <pc:sldMk cId="978067622" sldId="824"/>
            <ac:picMk id="8" creationId="{13A75CC9-C0A4-42D2-AC8A-8B467C1823FE}"/>
          </ac:picMkLst>
        </pc:picChg>
        <pc:picChg chg="add mod">
          <ac:chgData name="Boris Pismenny" userId="00ac5293-89ea-4dd9-9cd7-8b2f1d4be166" providerId="ADAL" clId="{862EA224-934D-466A-8ACD-09A7A4D3CE51}" dt="2020-12-20T08:35:10.469" v="24122"/>
          <ac:picMkLst>
            <pc:docMk/>
            <pc:sldMk cId="978067622" sldId="824"/>
            <ac:picMk id="10" creationId="{71B3604D-9052-47C5-8F5A-C346648F5F4D}"/>
          </ac:picMkLst>
        </pc:picChg>
      </pc:sldChg>
      <pc:sldChg chg="del">
        <pc:chgData name="Boris Pismenny" userId="00ac5293-89ea-4dd9-9cd7-8b2f1d4be166" providerId="ADAL" clId="{862EA224-934D-466A-8ACD-09A7A4D3CE51}" dt="2020-12-16T12:53:32.758" v="3027" actId="47"/>
        <pc:sldMkLst>
          <pc:docMk/>
          <pc:sldMk cId="91938343" sldId="825"/>
        </pc:sldMkLst>
      </pc:sldChg>
      <pc:sldChg chg="del">
        <pc:chgData name="Boris Pismenny" userId="00ac5293-89ea-4dd9-9cd7-8b2f1d4be166" providerId="ADAL" clId="{862EA224-934D-466A-8ACD-09A7A4D3CE51}" dt="2020-12-16T12:53:32.758" v="3027" actId="47"/>
        <pc:sldMkLst>
          <pc:docMk/>
          <pc:sldMk cId="2635990429" sldId="826"/>
        </pc:sldMkLst>
      </pc:sldChg>
      <pc:sldChg chg="del">
        <pc:chgData name="Boris Pismenny" userId="00ac5293-89ea-4dd9-9cd7-8b2f1d4be166" providerId="ADAL" clId="{862EA224-934D-466A-8ACD-09A7A4D3CE51}" dt="2020-12-16T12:53:32.758" v="3027" actId="47"/>
        <pc:sldMkLst>
          <pc:docMk/>
          <pc:sldMk cId="1158062558" sldId="828"/>
        </pc:sldMkLst>
      </pc:sldChg>
      <pc:sldChg chg="del">
        <pc:chgData name="Boris Pismenny" userId="00ac5293-89ea-4dd9-9cd7-8b2f1d4be166" providerId="ADAL" clId="{862EA224-934D-466A-8ACD-09A7A4D3CE51}" dt="2020-12-16T12:53:32.758" v="3027" actId="47"/>
        <pc:sldMkLst>
          <pc:docMk/>
          <pc:sldMk cId="315055350" sldId="829"/>
        </pc:sldMkLst>
      </pc:sldChg>
      <pc:sldChg chg="del">
        <pc:chgData name="Boris Pismenny" userId="00ac5293-89ea-4dd9-9cd7-8b2f1d4be166" providerId="ADAL" clId="{862EA224-934D-466A-8ACD-09A7A4D3CE51}" dt="2020-12-16T12:53:32.758" v="3027" actId="47"/>
        <pc:sldMkLst>
          <pc:docMk/>
          <pc:sldMk cId="2042555829" sldId="830"/>
        </pc:sldMkLst>
      </pc:sldChg>
      <pc:sldChg chg="del">
        <pc:chgData name="Boris Pismenny" userId="00ac5293-89ea-4dd9-9cd7-8b2f1d4be166" providerId="ADAL" clId="{862EA224-934D-466A-8ACD-09A7A4D3CE51}" dt="2020-12-16T12:53:32.758" v="3027" actId="47"/>
        <pc:sldMkLst>
          <pc:docMk/>
          <pc:sldMk cId="3112908642" sldId="831"/>
        </pc:sldMkLst>
      </pc:sldChg>
      <pc:sldChg chg="del">
        <pc:chgData name="Boris Pismenny" userId="00ac5293-89ea-4dd9-9cd7-8b2f1d4be166" providerId="ADAL" clId="{862EA224-934D-466A-8ACD-09A7A4D3CE51}" dt="2020-12-16T12:53:32.758" v="3027" actId="47"/>
        <pc:sldMkLst>
          <pc:docMk/>
          <pc:sldMk cId="363133438" sldId="832"/>
        </pc:sldMkLst>
      </pc:sldChg>
      <pc:sldChg chg="del">
        <pc:chgData name="Boris Pismenny" userId="00ac5293-89ea-4dd9-9cd7-8b2f1d4be166" providerId="ADAL" clId="{862EA224-934D-466A-8ACD-09A7A4D3CE51}" dt="2020-12-16T12:53:32.758" v="3027" actId="47"/>
        <pc:sldMkLst>
          <pc:docMk/>
          <pc:sldMk cId="1547772740" sldId="833"/>
        </pc:sldMkLst>
      </pc:sldChg>
      <pc:sldChg chg="del">
        <pc:chgData name="Boris Pismenny" userId="00ac5293-89ea-4dd9-9cd7-8b2f1d4be166" providerId="ADAL" clId="{862EA224-934D-466A-8ACD-09A7A4D3CE51}" dt="2020-12-16T12:53:32.758" v="3027" actId="47"/>
        <pc:sldMkLst>
          <pc:docMk/>
          <pc:sldMk cId="2722708392" sldId="834"/>
        </pc:sldMkLst>
      </pc:sldChg>
      <pc:sldChg chg="del">
        <pc:chgData name="Boris Pismenny" userId="00ac5293-89ea-4dd9-9cd7-8b2f1d4be166" providerId="ADAL" clId="{862EA224-934D-466A-8ACD-09A7A4D3CE51}" dt="2020-12-16T12:53:32.758" v="3027" actId="47"/>
        <pc:sldMkLst>
          <pc:docMk/>
          <pc:sldMk cId="436535691" sldId="835"/>
        </pc:sldMkLst>
      </pc:sldChg>
      <pc:sldChg chg="del">
        <pc:chgData name="Boris Pismenny" userId="00ac5293-89ea-4dd9-9cd7-8b2f1d4be166" providerId="ADAL" clId="{862EA224-934D-466A-8ACD-09A7A4D3CE51}" dt="2020-12-16T12:53:32.758" v="3027" actId="47"/>
        <pc:sldMkLst>
          <pc:docMk/>
          <pc:sldMk cId="1888990248" sldId="836"/>
        </pc:sldMkLst>
      </pc:sldChg>
      <pc:sldChg chg="del">
        <pc:chgData name="Boris Pismenny" userId="00ac5293-89ea-4dd9-9cd7-8b2f1d4be166" providerId="ADAL" clId="{862EA224-934D-466A-8ACD-09A7A4D3CE51}" dt="2020-12-16T12:53:32.758" v="3027" actId="47"/>
        <pc:sldMkLst>
          <pc:docMk/>
          <pc:sldMk cId="4252928452" sldId="837"/>
        </pc:sldMkLst>
      </pc:sldChg>
      <pc:sldChg chg="addSp delSp modSp mod">
        <pc:chgData name="Boris Pismenny" userId="00ac5293-89ea-4dd9-9cd7-8b2f1d4be166" providerId="ADAL" clId="{862EA224-934D-466A-8ACD-09A7A4D3CE51}" dt="2020-12-20T08:27:06.100" v="24116"/>
        <pc:sldMkLst>
          <pc:docMk/>
          <pc:sldMk cId="1689646334" sldId="838"/>
        </pc:sldMkLst>
        <pc:spChg chg="mod">
          <ac:chgData name="Boris Pismenny" userId="00ac5293-89ea-4dd9-9cd7-8b2f1d4be166" providerId="ADAL" clId="{862EA224-934D-466A-8ACD-09A7A4D3CE51}" dt="2020-12-18T10:07:15.495" v="15045" actId="20577"/>
          <ac:spMkLst>
            <pc:docMk/>
            <pc:sldMk cId="1689646334" sldId="838"/>
            <ac:spMk id="6" creationId="{AED45394-BEDE-4A7D-A603-B2CDFE47A2F2}"/>
          </ac:spMkLst>
        </pc:spChg>
        <pc:spChg chg="add del mod">
          <ac:chgData name="Boris Pismenny" userId="00ac5293-89ea-4dd9-9cd7-8b2f1d4be166" providerId="ADAL" clId="{862EA224-934D-466A-8ACD-09A7A4D3CE51}" dt="2020-12-18T06:27:38.030" v="12940" actId="478"/>
          <ac:spMkLst>
            <pc:docMk/>
            <pc:sldMk cId="1689646334" sldId="838"/>
            <ac:spMk id="7" creationId="{9B10DEBF-0BBD-457C-A8B6-3E2310B978C9}"/>
          </ac:spMkLst>
        </pc:spChg>
        <pc:spChg chg="add mod">
          <ac:chgData name="Boris Pismenny" userId="00ac5293-89ea-4dd9-9cd7-8b2f1d4be166" providerId="ADAL" clId="{862EA224-934D-466A-8ACD-09A7A4D3CE51}" dt="2020-12-14T14:27:27.127" v="3"/>
          <ac:spMkLst>
            <pc:docMk/>
            <pc:sldMk cId="1689646334" sldId="838"/>
            <ac:spMk id="7" creationId="{EBEEF365-8020-4DF2-A602-AD5E9EAE92BC}"/>
          </ac:spMkLst>
        </pc:spChg>
        <pc:spChg chg="add del mod">
          <ac:chgData name="Boris Pismenny" userId="00ac5293-89ea-4dd9-9cd7-8b2f1d4be166" providerId="ADAL" clId="{862EA224-934D-466A-8ACD-09A7A4D3CE51}" dt="2020-12-18T06:27:50.620" v="12942" actId="21"/>
          <ac:spMkLst>
            <pc:docMk/>
            <pc:sldMk cId="1689646334" sldId="838"/>
            <ac:spMk id="8" creationId="{A6F11F9D-7A80-4E06-964E-F67016984F32}"/>
          </ac:spMkLst>
        </pc:spChg>
        <pc:spChg chg="mod">
          <ac:chgData name="Boris Pismenny" userId="00ac5293-89ea-4dd9-9cd7-8b2f1d4be166" providerId="ADAL" clId="{862EA224-934D-466A-8ACD-09A7A4D3CE51}" dt="2020-12-18T06:33:37.822" v="13023" actId="404"/>
          <ac:spMkLst>
            <pc:docMk/>
            <pc:sldMk cId="1689646334" sldId="838"/>
            <ac:spMk id="10" creationId="{A88C9D76-3A08-4B64-B388-EF74A1C51D6C}"/>
          </ac:spMkLst>
        </pc:spChg>
        <pc:spChg chg="del">
          <ac:chgData name="Boris Pismenny" userId="00ac5293-89ea-4dd9-9cd7-8b2f1d4be166" providerId="ADAL" clId="{862EA224-934D-466A-8ACD-09A7A4D3CE51}" dt="2020-12-18T06:27:33.055" v="12937" actId="478"/>
          <ac:spMkLst>
            <pc:docMk/>
            <pc:sldMk cId="1689646334" sldId="838"/>
            <ac:spMk id="11" creationId="{A09E2487-BECD-43FF-984C-9DCA5A69035D}"/>
          </ac:spMkLst>
        </pc:spChg>
        <pc:spChg chg="add del mod">
          <ac:chgData name="Boris Pismenny" userId="00ac5293-89ea-4dd9-9cd7-8b2f1d4be166" providerId="ADAL" clId="{862EA224-934D-466A-8ACD-09A7A4D3CE51}" dt="2020-12-18T06:27:36.522" v="12939"/>
          <ac:spMkLst>
            <pc:docMk/>
            <pc:sldMk cId="1689646334" sldId="838"/>
            <ac:spMk id="12" creationId="{58EBA3A4-357A-4F89-8D10-02D86512A511}"/>
          </ac:spMkLst>
        </pc:spChg>
        <pc:spChg chg="add mod">
          <ac:chgData name="Boris Pismenny" userId="00ac5293-89ea-4dd9-9cd7-8b2f1d4be166" providerId="ADAL" clId="{862EA224-934D-466A-8ACD-09A7A4D3CE51}" dt="2020-12-18T06:33:27.153" v="13020" actId="404"/>
          <ac:spMkLst>
            <pc:docMk/>
            <pc:sldMk cId="1689646334" sldId="838"/>
            <ac:spMk id="13" creationId="{62B2DA9C-FCE9-4584-85FA-6C7A55F340B2}"/>
          </ac:spMkLst>
        </pc:spChg>
        <pc:spChg chg="add del mod">
          <ac:chgData name="Boris Pismenny" userId="00ac5293-89ea-4dd9-9cd7-8b2f1d4be166" providerId="ADAL" clId="{862EA224-934D-466A-8ACD-09A7A4D3CE51}" dt="2020-12-18T06:33:32.917" v="13022" actId="21"/>
          <ac:spMkLst>
            <pc:docMk/>
            <pc:sldMk cId="1689646334" sldId="838"/>
            <ac:spMk id="14" creationId="{77BE98D8-4BD0-44DB-B3B0-4878DE064F29}"/>
          </ac:spMkLst>
        </pc:spChg>
        <pc:spChg chg="add mod">
          <ac:chgData name="Boris Pismenny" userId="00ac5293-89ea-4dd9-9cd7-8b2f1d4be166" providerId="ADAL" clId="{862EA224-934D-466A-8ACD-09A7A4D3CE51}" dt="2020-12-18T06:33:41.074" v="13024"/>
          <ac:spMkLst>
            <pc:docMk/>
            <pc:sldMk cId="1689646334" sldId="838"/>
            <ac:spMk id="15" creationId="{BCF01860-BFE5-4E12-B66E-63D2FB714D1D}"/>
          </ac:spMkLst>
        </pc:spChg>
        <pc:picChg chg="add del mod">
          <ac:chgData name="Boris Pismenny" userId="00ac5293-89ea-4dd9-9cd7-8b2f1d4be166" providerId="ADAL" clId="{862EA224-934D-466A-8ACD-09A7A4D3CE51}" dt="2020-12-18T06:26:05.002" v="12912"/>
          <ac:picMkLst>
            <pc:docMk/>
            <pc:sldMk cId="1689646334" sldId="838"/>
            <ac:picMk id="3" creationId="{B616AC8F-B599-4629-A6E3-38F5B8481BFB}"/>
          </ac:picMkLst>
        </pc:picChg>
        <pc:picChg chg="add del mod">
          <ac:chgData name="Boris Pismenny" userId="00ac5293-89ea-4dd9-9cd7-8b2f1d4be166" providerId="ADAL" clId="{862EA224-934D-466A-8ACD-09A7A4D3CE51}" dt="2020-12-20T08:27:06.100" v="24116"/>
          <ac:picMkLst>
            <pc:docMk/>
            <pc:sldMk cId="1689646334" sldId="838"/>
            <ac:picMk id="4" creationId="{5BD739C5-75B5-4194-8AC4-F8BCE62F3356}"/>
          </ac:picMkLst>
        </pc:picChg>
        <pc:picChg chg="add mod">
          <ac:chgData name="Boris Pismenny" userId="00ac5293-89ea-4dd9-9cd7-8b2f1d4be166" providerId="ADAL" clId="{862EA224-934D-466A-8ACD-09A7A4D3CE51}" dt="2020-12-20T08:27:06.100" v="24116"/>
          <ac:picMkLst>
            <pc:docMk/>
            <pc:sldMk cId="1689646334" sldId="838"/>
            <ac:picMk id="16" creationId="{6133D75E-241C-476D-BB9B-F1970E24D9AC}"/>
          </ac:picMkLst>
        </pc:picChg>
      </pc:sldChg>
      <pc:sldChg chg="del">
        <pc:chgData name="Boris Pismenny" userId="00ac5293-89ea-4dd9-9cd7-8b2f1d4be166" providerId="ADAL" clId="{862EA224-934D-466A-8ACD-09A7A4D3CE51}" dt="2020-12-16T12:39:47.207" v="3026" actId="47"/>
        <pc:sldMkLst>
          <pc:docMk/>
          <pc:sldMk cId="344410558" sldId="840"/>
        </pc:sldMkLst>
      </pc:sldChg>
      <pc:sldChg chg="del">
        <pc:chgData name="Boris Pismenny" userId="00ac5293-89ea-4dd9-9cd7-8b2f1d4be166" providerId="ADAL" clId="{862EA224-934D-466A-8ACD-09A7A4D3CE51}" dt="2020-12-16T12:53:32.758" v="3027" actId="47"/>
        <pc:sldMkLst>
          <pc:docMk/>
          <pc:sldMk cId="2842356384" sldId="841"/>
        </pc:sldMkLst>
      </pc:sldChg>
      <pc:sldChg chg="modSp">
        <pc:chgData name="Boris Pismenny" userId="00ac5293-89ea-4dd9-9cd7-8b2f1d4be166" providerId="ADAL" clId="{862EA224-934D-466A-8ACD-09A7A4D3CE51}" dt="2020-12-14T18:54:19.846" v="34"/>
        <pc:sldMkLst>
          <pc:docMk/>
          <pc:sldMk cId="3176639057" sldId="843"/>
        </pc:sldMkLst>
        <pc:graphicFrameChg chg="mod">
          <ac:chgData name="Boris Pismenny" userId="00ac5293-89ea-4dd9-9cd7-8b2f1d4be166" providerId="ADAL" clId="{862EA224-934D-466A-8ACD-09A7A4D3CE51}" dt="2020-12-14T18:54:19.846" v="34"/>
          <ac:graphicFrameMkLst>
            <pc:docMk/>
            <pc:sldMk cId="3176639057" sldId="843"/>
            <ac:graphicFrameMk id="3" creationId="{2E3258E6-6D42-45EE-AF58-14B7732E52D8}"/>
          </ac:graphicFrameMkLst>
        </pc:graphicFrameChg>
      </pc:sldChg>
      <pc:sldChg chg="addSp delSp modSp add mod modAnim modNotesTx">
        <pc:chgData name="Boris Pismenny" userId="00ac5293-89ea-4dd9-9cd7-8b2f1d4be166" providerId="ADAL" clId="{862EA224-934D-466A-8ACD-09A7A4D3CE51}" dt="2020-12-20T13:00:57.307" v="24789" actId="20577"/>
        <pc:sldMkLst>
          <pc:docMk/>
          <pc:sldMk cId="1701455297" sldId="845"/>
        </pc:sldMkLst>
        <pc:spChg chg="mod">
          <ac:chgData name="Boris Pismenny" userId="00ac5293-89ea-4dd9-9cd7-8b2f1d4be166" providerId="ADAL" clId="{862EA224-934D-466A-8ACD-09A7A4D3CE51}" dt="2020-12-18T09:23:18.911" v="14629" actId="6549"/>
          <ac:spMkLst>
            <pc:docMk/>
            <pc:sldMk cId="1701455297" sldId="845"/>
            <ac:spMk id="3" creationId="{03318D57-B4F6-4FBC-9A0E-B74B3B50757C}"/>
          </ac:spMkLst>
        </pc:spChg>
        <pc:spChg chg="add mod">
          <ac:chgData name="Boris Pismenny" userId="00ac5293-89ea-4dd9-9cd7-8b2f1d4be166" providerId="ADAL" clId="{862EA224-934D-466A-8ACD-09A7A4D3CE51}" dt="2020-12-20T11:49:58.493" v="24711" actId="1076"/>
          <ac:spMkLst>
            <pc:docMk/>
            <pc:sldMk cId="1701455297" sldId="845"/>
            <ac:spMk id="11" creationId="{9F9B69AE-7A36-4FF0-B700-60C8605C5694}"/>
          </ac:spMkLst>
        </pc:spChg>
        <pc:picChg chg="add del mod">
          <ac:chgData name="Boris Pismenny" userId="00ac5293-89ea-4dd9-9cd7-8b2f1d4be166" providerId="ADAL" clId="{862EA224-934D-466A-8ACD-09A7A4D3CE51}" dt="2020-12-18T09:21:27.565" v="14619"/>
          <ac:picMkLst>
            <pc:docMk/>
            <pc:sldMk cId="1701455297" sldId="845"/>
            <ac:picMk id="4" creationId="{049F0917-18D4-4782-BF75-0333D67D95C9}"/>
          </ac:picMkLst>
        </pc:picChg>
        <pc:picChg chg="add del mod">
          <ac:chgData name="Boris Pismenny" userId="00ac5293-89ea-4dd9-9cd7-8b2f1d4be166" providerId="ADAL" clId="{862EA224-934D-466A-8ACD-09A7A4D3CE51}" dt="2020-12-18T09:22:03.636" v="14623"/>
          <ac:picMkLst>
            <pc:docMk/>
            <pc:sldMk cId="1701455297" sldId="845"/>
            <ac:picMk id="5" creationId="{F80223FF-BEBC-42B5-8152-28D47D3D9FAF}"/>
          </ac:picMkLst>
        </pc:picChg>
        <pc:picChg chg="add del mod">
          <ac:chgData name="Boris Pismenny" userId="00ac5293-89ea-4dd9-9cd7-8b2f1d4be166" providerId="ADAL" clId="{862EA224-934D-466A-8ACD-09A7A4D3CE51}" dt="2020-12-18T09:23:29.268" v="14631"/>
          <ac:picMkLst>
            <pc:docMk/>
            <pc:sldMk cId="1701455297" sldId="845"/>
            <ac:picMk id="6" creationId="{CC1143B7-D23E-468B-82FF-D8F11F0E19F1}"/>
          </ac:picMkLst>
        </pc:picChg>
        <pc:picChg chg="add del mod">
          <ac:chgData name="Boris Pismenny" userId="00ac5293-89ea-4dd9-9cd7-8b2f1d4be166" providerId="ADAL" clId="{862EA224-934D-466A-8ACD-09A7A4D3CE51}" dt="2020-12-18T09:27:21.304" v="14632"/>
          <ac:picMkLst>
            <pc:docMk/>
            <pc:sldMk cId="1701455297" sldId="845"/>
            <ac:picMk id="7" creationId="{5A629EA6-FB52-4FFB-94CD-B999190B1FE0}"/>
          </ac:picMkLst>
        </pc:picChg>
        <pc:picChg chg="add del mod">
          <ac:chgData name="Boris Pismenny" userId="00ac5293-89ea-4dd9-9cd7-8b2f1d4be166" providerId="ADAL" clId="{862EA224-934D-466A-8ACD-09A7A4D3CE51}" dt="2020-12-20T09:29:47.931" v="24242"/>
          <ac:picMkLst>
            <pc:docMk/>
            <pc:sldMk cId="1701455297" sldId="845"/>
            <ac:picMk id="8" creationId="{9CB5B09E-9BC7-4960-9BB8-26A3CC8D038D}"/>
          </ac:picMkLst>
        </pc:picChg>
        <pc:picChg chg="add mod">
          <ac:chgData name="Boris Pismenny" userId="00ac5293-89ea-4dd9-9cd7-8b2f1d4be166" providerId="ADAL" clId="{862EA224-934D-466A-8ACD-09A7A4D3CE51}" dt="2020-12-20T09:29:47.931" v="24242"/>
          <ac:picMkLst>
            <pc:docMk/>
            <pc:sldMk cId="1701455297" sldId="845"/>
            <ac:picMk id="10" creationId="{F5C48AB9-E9F8-43DD-81B9-9A1D401C1194}"/>
          </ac:picMkLst>
        </pc:picChg>
      </pc:sldChg>
      <pc:sldChg chg="del ord">
        <pc:chgData name="Boris Pismenny" userId="00ac5293-89ea-4dd9-9cd7-8b2f1d4be166" providerId="ADAL" clId="{862EA224-934D-466A-8ACD-09A7A4D3CE51}" dt="2020-12-16T12:53:32.758" v="3027" actId="47"/>
        <pc:sldMkLst>
          <pc:docMk/>
          <pc:sldMk cId="2130514045" sldId="845"/>
        </pc:sldMkLst>
      </pc:sldChg>
      <pc:sldChg chg="del">
        <pc:chgData name="Boris Pismenny" userId="00ac5293-89ea-4dd9-9cd7-8b2f1d4be166" providerId="ADAL" clId="{862EA224-934D-466A-8ACD-09A7A4D3CE51}" dt="2020-12-16T12:53:32.758" v="3027" actId="47"/>
        <pc:sldMkLst>
          <pc:docMk/>
          <pc:sldMk cId="2619617834" sldId="846"/>
        </pc:sldMkLst>
      </pc:sldChg>
      <pc:sldChg chg="del">
        <pc:chgData name="Boris Pismenny" userId="00ac5293-89ea-4dd9-9cd7-8b2f1d4be166" providerId="ADAL" clId="{862EA224-934D-466A-8ACD-09A7A4D3CE51}" dt="2020-12-16T12:53:32.758" v="3027" actId="47"/>
        <pc:sldMkLst>
          <pc:docMk/>
          <pc:sldMk cId="4259613598" sldId="847"/>
        </pc:sldMkLst>
      </pc:sldChg>
      <pc:sldChg chg="del">
        <pc:chgData name="Boris Pismenny" userId="00ac5293-89ea-4dd9-9cd7-8b2f1d4be166" providerId="ADAL" clId="{862EA224-934D-466A-8ACD-09A7A4D3CE51}" dt="2020-12-16T12:53:32.758" v="3027" actId="47"/>
        <pc:sldMkLst>
          <pc:docMk/>
          <pc:sldMk cId="3438651488" sldId="848"/>
        </pc:sldMkLst>
      </pc:sldChg>
      <pc:sldChg chg="del">
        <pc:chgData name="Boris Pismenny" userId="00ac5293-89ea-4dd9-9cd7-8b2f1d4be166" providerId="ADAL" clId="{862EA224-934D-466A-8ACD-09A7A4D3CE51}" dt="2020-12-16T12:53:32.758" v="3027" actId="47"/>
        <pc:sldMkLst>
          <pc:docMk/>
          <pc:sldMk cId="1176559568" sldId="849"/>
        </pc:sldMkLst>
      </pc:sldChg>
      <pc:sldChg chg="del">
        <pc:chgData name="Boris Pismenny" userId="00ac5293-89ea-4dd9-9cd7-8b2f1d4be166" providerId="ADAL" clId="{862EA224-934D-466A-8ACD-09A7A4D3CE51}" dt="2020-12-16T12:53:32.758" v="3027" actId="47"/>
        <pc:sldMkLst>
          <pc:docMk/>
          <pc:sldMk cId="2671915243" sldId="850"/>
        </pc:sldMkLst>
      </pc:sldChg>
      <pc:sldChg chg="del">
        <pc:chgData name="Boris Pismenny" userId="00ac5293-89ea-4dd9-9cd7-8b2f1d4be166" providerId="ADAL" clId="{862EA224-934D-466A-8ACD-09A7A4D3CE51}" dt="2020-12-16T12:53:32.758" v="3027" actId="47"/>
        <pc:sldMkLst>
          <pc:docMk/>
          <pc:sldMk cId="2257605516" sldId="851"/>
        </pc:sldMkLst>
      </pc:sldChg>
      <pc:sldChg chg="del">
        <pc:chgData name="Boris Pismenny" userId="00ac5293-89ea-4dd9-9cd7-8b2f1d4be166" providerId="ADAL" clId="{862EA224-934D-466A-8ACD-09A7A4D3CE51}" dt="2020-12-16T12:53:32.758" v="3027" actId="47"/>
        <pc:sldMkLst>
          <pc:docMk/>
          <pc:sldMk cId="3545011717" sldId="852"/>
        </pc:sldMkLst>
      </pc:sldChg>
      <pc:sldChg chg="del">
        <pc:chgData name="Boris Pismenny" userId="00ac5293-89ea-4dd9-9cd7-8b2f1d4be166" providerId="ADAL" clId="{862EA224-934D-466A-8ACD-09A7A4D3CE51}" dt="2020-12-16T12:53:32.758" v="3027" actId="47"/>
        <pc:sldMkLst>
          <pc:docMk/>
          <pc:sldMk cId="4277932076" sldId="853"/>
        </pc:sldMkLst>
      </pc:sldChg>
      <pc:sldChg chg="del">
        <pc:chgData name="Boris Pismenny" userId="00ac5293-89ea-4dd9-9cd7-8b2f1d4be166" providerId="ADAL" clId="{862EA224-934D-466A-8ACD-09A7A4D3CE51}" dt="2020-12-16T12:53:32.758" v="3027" actId="47"/>
        <pc:sldMkLst>
          <pc:docMk/>
          <pc:sldMk cId="2010827909" sldId="854"/>
        </pc:sldMkLst>
      </pc:sldChg>
      <pc:sldChg chg="del">
        <pc:chgData name="Boris Pismenny" userId="00ac5293-89ea-4dd9-9cd7-8b2f1d4be166" providerId="ADAL" clId="{862EA224-934D-466A-8ACD-09A7A4D3CE51}" dt="2020-12-16T12:53:32.758" v="3027" actId="47"/>
        <pc:sldMkLst>
          <pc:docMk/>
          <pc:sldMk cId="234561097" sldId="855"/>
        </pc:sldMkLst>
      </pc:sldChg>
      <pc:sldChg chg="del">
        <pc:chgData name="Boris Pismenny" userId="00ac5293-89ea-4dd9-9cd7-8b2f1d4be166" providerId="ADAL" clId="{862EA224-934D-466A-8ACD-09A7A4D3CE51}" dt="2020-12-16T12:53:32.758" v="3027" actId="47"/>
        <pc:sldMkLst>
          <pc:docMk/>
          <pc:sldMk cId="418119168" sldId="856"/>
        </pc:sldMkLst>
      </pc:sldChg>
      <pc:sldChg chg="del">
        <pc:chgData name="Boris Pismenny" userId="00ac5293-89ea-4dd9-9cd7-8b2f1d4be166" providerId="ADAL" clId="{862EA224-934D-466A-8ACD-09A7A4D3CE51}" dt="2020-12-16T12:53:32.758" v="3027" actId="47"/>
        <pc:sldMkLst>
          <pc:docMk/>
          <pc:sldMk cId="4245731445" sldId="857"/>
        </pc:sldMkLst>
      </pc:sldChg>
      <pc:sldChg chg="del">
        <pc:chgData name="Boris Pismenny" userId="00ac5293-89ea-4dd9-9cd7-8b2f1d4be166" providerId="ADAL" clId="{862EA224-934D-466A-8ACD-09A7A4D3CE51}" dt="2020-12-16T12:53:32.758" v="3027" actId="47"/>
        <pc:sldMkLst>
          <pc:docMk/>
          <pc:sldMk cId="127826083" sldId="858"/>
        </pc:sldMkLst>
      </pc:sldChg>
      <pc:sldChg chg="del">
        <pc:chgData name="Boris Pismenny" userId="00ac5293-89ea-4dd9-9cd7-8b2f1d4be166" providerId="ADAL" clId="{862EA224-934D-466A-8ACD-09A7A4D3CE51}" dt="2020-12-16T12:53:32.758" v="3027" actId="47"/>
        <pc:sldMkLst>
          <pc:docMk/>
          <pc:sldMk cId="2039297451" sldId="859"/>
        </pc:sldMkLst>
      </pc:sldChg>
      <pc:sldChg chg="del">
        <pc:chgData name="Boris Pismenny" userId="00ac5293-89ea-4dd9-9cd7-8b2f1d4be166" providerId="ADAL" clId="{862EA224-934D-466A-8ACD-09A7A4D3CE51}" dt="2020-12-16T12:53:32.758" v="3027" actId="47"/>
        <pc:sldMkLst>
          <pc:docMk/>
          <pc:sldMk cId="1763025189" sldId="860"/>
        </pc:sldMkLst>
      </pc:sldChg>
      <pc:sldChg chg="del">
        <pc:chgData name="Boris Pismenny" userId="00ac5293-89ea-4dd9-9cd7-8b2f1d4be166" providerId="ADAL" clId="{862EA224-934D-466A-8ACD-09A7A4D3CE51}" dt="2020-12-16T12:53:32.758" v="3027" actId="47"/>
        <pc:sldMkLst>
          <pc:docMk/>
          <pc:sldMk cId="3384291839" sldId="861"/>
        </pc:sldMkLst>
      </pc:sldChg>
      <pc:sldChg chg="addSp delSp modSp add">
        <pc:chgData name="Boris Pismenny" userId="00ac5293-89ea-4dd9-9cd7-8b2f1d4be166" providerId="ADAL" clId="{862EA224-934D-466A-8ACD-09A7A4D3CE51}" dt="2020-12-20T08:27:06.100" v="24116"/>
        <pc:sldMkLst>
          <pc:docMk/>
          <pc:sldMk cId="136509993" sldId="862"/>
        </pc:sldMkLst>
        <pc:picChg chg="add del mod">
          <ac:chgData name="Boris Pismenny" userId="00ac5293-89ea-4dd9-9cd7-8b2f1d4be166" providerId="ADAL" clId="{862EA224-934D-466A-8ACD-09A7A4D3CE51}" dt="2020-12-20T08:27:06.100" v="24116"/>
          <ac:picMkLst>
            <pc:docMk/>
            <pc:sldMk cId="136509993" sldId="862"/>
            <ac:picMk id="8" creationId="{5382CE4A-747F-4EE2-A148-752DB767B511}"/>
          </ac:picMkLst>
        </pc:picChg>
        <pc:picChg chg="add mod">
          <ac:chgData name="Boris Pismenny" userId="00ac5293-89ea-4dd9-9cd7-8b2f1d4be166" providerId="ADAL" clId="{862EA224-934D-466A-8ACD-09A7A4D3CE51}" dt="2020-12-20T08:27:06.100" v="24116"/>
          <ac:picMkLst>
            <pc:docMk/>
            <pc:sldMk cId="136509993" sldId="862"/>
            <ac:picMk id="12" creationId="{A1F64CA6-F32A-4BE6-8FB3-36CBF5EF2741}"/>
          </ac:picMkLst>
        </pc:picChg>
      </pc:sldChg>
      <pc:sldChg chg="del">
        <pc:chgData name="Boris Pismenny" userId="00ac5293-89ea-4dd9-9cd7-8b2f1d4be166" providerId="ADAL" clId="{862EA224-934D-466A-8ACD-09A7A4D3CE51}" dt="2020-12-16T12:53:32.758" v="3027" actId="47"/>
        <pc:sldMkLst>
          <pc:docMk/>
          <pc:sldMk cId="2221911624" sldId="862"/>
        </pc:sldMkLst>
      </pc:sldChg>
      <pc:sldChg chg="addSp delSp modSp add">
        <pc:chgData name="Boris Pismenny" userId="00ac5293-89ea-4dd9-9cd7-8b2f1d4be166" providerId="ADAL" clId="{862EA224-934D-466A-8ACD-09A7A4D3CE51}" dt="2020-12-20T08:27:06.100" v="24116"/>
        <pc:sldMkLst>
          <pc:docMk/>
          <pc:sldMk cId="2246868768" sldId="863"/>
        </pc:sldMkLst>
        <pc:picChg chg="add del mod">
          <ac:chgData name="Boris Pismenny" userId="00ac5293-89ea-4dd9-9cd7-8b2f1d4be166" providerId="ADAL" clId="{862EA224-934D-466A-8ACD-09A7A4D3CE51}" dt="2020-12-20T08:27:06.100" v="24116"/>
          <ac:picMkLst>
            <pc:docMk/>
            <pc:sldMk cId="2246868768" sldId="863"/>
            <ac:picMk id="8" creationId="{A30EE84B-E43C-4DB5-9F24-103EA8F097B1}"/>
          </ac:picMkLst>
        </pc:picChg>
        <pc:picChg chg="add mod">
          <ac:chgData name="Boris Pismenny" userId="00ac5293-89ea-4dd9-9cd7-8b2f1d4be166" providerId="ADAL" clId="{862EA224-934D-466A-8ACD-09A7A4D3CE51}" dt="2020-12-20T08:27:06.100" v="24116"/>
          <ac:picMkLst>
            <pc:docMk/>
            <pc:sldMk cId="2246868768" sldId="863"/>
            <ac:picMk id="12" creationId="{81C74B87-B17E-45BF-B1A9-F76E22E1EDFA}"/>
          </ac:picMkLst>
        </pc:picChg>
      </pc:sldChg>
      <pc:sldChg chg="del">
        <pc:chgData name="Boris Pismenny" userId="00ac5293-89ea-4dd9-9cd7-8b2f1d4be166" providerId="ADAL" clId="{862EA224-934D-466A-8ACD-09A7A4D3CE51}" dt="2020-12-16T12:53:32.758" v="3027" actId="47"/>
        <pc:sldMkLst>
          <pc:docMk/>
          <pc:sldMk cId="2805453893" sldId="863"/>
        </pc:sldMkLst>
      </pc:sldChg>
      <pc:sldChg chg="addSp modSp add del mod modShow">
        <pc:chgData name="Boris Pismenny" userId="00ac5293-89ea-4dd9-9cd7-8b2f1d4be166" providerId="ADAL" clId="{862EA224-934D-466A-8ACD-09A7A4D3CE51}" dt="2020-12-18T10:44:28.439" v="15182" actId="2696"/>
        <pc:sldMkLst>
          <pc:docMk/>
          <pc:sldMk cId="20006889" sldId="864"/>
        </pc:sldMkLst>
        <pc:spChg chg="add mod">
          <ac:chgData name="Boris Pismenny" userId="00ac5293-89ea-4dd9-9cd7-8b2f1d4be166" providerId="ADAL" clId="{862EA224-934D-466A-8ACD-09A7A4D3CE51}" dt="2020-12-18T06:59:50.872" v="13036" actId="1035"/>
          <ac:spMkLst>
            <pc:docMk/>
            <pc:sldMk cId="20006889" sldId="864"/>
            <ac:spMk id="24" creationId="{F42084E8-437F-41B5-A742-42489498CF0A}"/>
          </ac:spMkLst>
        </pc:spChg>
        <pc:spChg chg="add mod">
          <ac:chgData name="Boris Pismenny" userId="00ac5293-89ea-4dd9-9cd7-8b2f1d4be166" providerId="ADAL" clId="{862EA224-934D-466A-8ACD-09A7A4D3CE51}" dt="2020-12-18T06:59:50.872" v="13036" actId="1035"/>
          <ac:spMkLst>
            <pc:docMk/>
            <pc:sldMk cId="20006889" sldId="864"/>
            <ac:spMk id="25" creationId="{D557C208-DE60-47A0-866C-61F273D69A04}"/>
          </ac:spMkLst>
        </pc:spChg>
        <pc:spChg chg="add mod">
          <ac:chgData name="Boris Pismenny" userId="00ac5293-89ea-4dd9-9cd7-8b2f1d4be166" providerId="ADAL" clId="{862EA224-934D-466A-8ACD-09A7A4D3CE51}" dt="2020-12-18T06:59:50.872" v="13036" actId="1035"/>
          <ac:spMkLst>
            <pc:docMk/>
            <pc:sldMk cId="20006889" sldId="864"/>
            <ac:spMk id="26" creationId="{A266D343-682A-4223-AEFE-1B447B44E293}"/>
          </ac:spMkLst>
        </pc:spChg>
        <pc:spChg chg="add mod">
          <ac:chgData name="Boris Pismenny" userId="00ac5293-89ea-4dd9-9cd7-8b2f1d4be166" providerId="ADAL" clId="{862EA224-934D-466A-8ACD-09A7A4D3CE51}" dt="2020-12-18T06:59:50.872" v="13036" actId="1035"/>
          <ac:spMkLst>
            <pc:docMk/>
            <pc:sldMk cId="20006889" sldId="864"/>
            <ac:spMk id="27" creationId="{9D076AE0-F851-41FC-8E2C-8C8365B55AA8}"/>
          </ac:spMkLst>
        </pc:spChg>
        <pc:spChg chg="mod">
          <ac:chgData name="Boris Pismenny" userId="00ac5293-89ea-4dd9-9cd7-8b2f1d4be166" providerId="ADAL" clId="{862EA224-934D-466A-8ACD-09A7A4D3CE51}" dt="2020-12-18T07:00:42.517" v="13051" actId="20577"/>
          <ac:spMkLst>
            <pc:docMk/>
            <pc:sldMk cId="20006889" sldId="864"/>
            <ac:spMk id="109" creationId="{31BF3710-7ECE-4318-874F-9E8BEE1B048A}"/>
          </ac:spMkLst>
        </pc:spChg>
        <pc:spChg chg="mod">
          <ac:chgData name="Boris Pismenny" userId="00ac5293-89ea-4dd9-9cd7-8b2f1d4be166" providerId="ADAL" clId="{862EA224-934D-466A-8ACD-09A7A4D3CE51}" dt="2020-12-18T07:00:08.069" v="13041"/>
          <ac:spMkLst>
            <pc:docMk/>
            <pc:sldMk cId="20006889" sldId="864"/>
            <ac:spMk id="113" creationId="{ABDD7945-E37C-47FE-B6C3-66260D798FBD}"/>
          </ac:spMkLst>
        </pc:spChg>
        <pc:picChg chg="add mod">
          <ac:chgData name="Boris Pismenny" userId="00ac5293-89ea-4dd9-9cd7-8b2f1d4be166" providerId="ADAL" clId="{862EA224-934D-466A-8ACD-09A7A4D3CE51}" dt="2020-12-18T07:15:02.361" v="13065"/>
          <ac:picMkLst>
            <pc:docMk/>
            <pc:sldMk cId="20006889" sldId="864"/>
            <ac:picMk id="2" creationId="{25496208-20DF-40DB-B854-1E8BEC93AEB2}"/>
          </ac:picMkLst>
        </pc:picChg>
      </pc:sldChg>
      <pc:sldChg chg="del">
        <pc:chgData name="Boris Pismenny" userId="00ac5293-89ea-4dd9-9cd7-8b2f1d4be166" providerId="ADAL" clId="{862EA224-934D-466A-8ACD-09A7A4D3CE51}" dt="2020-12-16T12:53:32.758" v="3027" actId="47"/>
        <pc:sldMkLst>
          <pc:docMk/>
          <pc:sldMk cId="2882216445" sldId="864"/>
        </pc:sldMkLst>
      </pc:sldChg>
      <pc:sldChg chg="addSp delSp modSp add mod">
        <pc:chgData name="Boris Pismenny" userId="00ac5293-89ea-4dd9-9cd7-8b2f1d4be166" providerId="ADAL" clId="{862EA224-934D-466A-8ACD-09A7A4D3CE51}" dt="2020-12-20T08:27:06.100" v="24116"/>
        <pc:sldMkLst>
          <pc:docMk/>
          <pc:sldMk cId="3463588465" sldId="864"/>
        </pc:sldMkLst>
        <pc:spChg chg="del">
          <ac:chgData name="Boris Pismenny" userId="00ac5293-89ea-4dd9-9cd7-8b2f1d4be166" providerId="ADAL" clId="{862EA224-934D-466A-8ACD-09A7A4D3CE51}" dt="2020-12-18T10:45:39.888" v="15207" actId="478"/>
          <ac:spMkLst>
            <pc:docMk/>
            <pc:sldMk cId="3463588465" sldId="864"/>
            <ac:spMk id="24" creationId="{F42084E8-437F-41B5-A742-42489498CF0A}"/>
          </ac:spMkLst>
        </pc:spChg>
        <pc:spChg chg="del">
          <ac:chgData name="Boris Pismenny" userId="00ac5293-89ea-4dd9-9cd7-8b2f1d4be166" providerId="ADAL" clId="{862EA224-934D-466A-8ACD-09A7A4D3CE51}" dt="2020-12-18T10:45:41.634" v="15209" actId="478"/>
          <ac:spMkLst>
            <pc:docMk/>
            <pc:sldMk cId="3463588465" sldId="864"/>
            <ac:spMk id="25" creationId="{D557C208-DE60-47A0-866C-61F273D69A04}"/>
          </ac:spMkLst>
        </pc:spChg>
        <pc:spChg chg="del">
          <ac:chgData name="Boris Pismenny" userId="00ac5293-89ea-4dd9-9cd7-8b2f1d4be166" providerId="ADAL" clId="{862EA224-934D-466A-8ACD-09A7A4D3CE51}" dt="2020-12-18T10:45:40.654" v="15208" actId="478"/>
          <ac:spMkLst>
            <pc:docMk/>
            <pc:sldMk cId="3463588465" sldId="864"/>
            <ac:spMk id="26" creationId="{A266D343-682A-4223-AEFE-1B447B44E293}"/>
          </ac:spMkLst>
        </pc:spChg>
        <pc:spChg chg="del">
          <ac:chgData name="Boris Pismenny" userId="00ac5293-89ea-4dd9-9cd7-8b2f1d4be166" providerId="ADAL" clId="{862EA224-934D-466A-8ACD-09A7A4D3CE51}" dt="2020-12-18T10:45:38.856" v="15206" actId="478"/>
          <ac:spMkLst>
            <pc:docMk/>
            <pc:sldMk cId="3463588465" sldId="864"/>
            <ac:spMk id="27" creationId="{9D076AE0-F851-41FC-8E2C-8C8365B55AA8}"/>
          </ac:spMkLst>
        </pc:spChg>
        <pc:picChg chg="del">
          <ac:chgData name="Boris Pismenny" userId="00ac5293-89ea-4dd9-9cd7-8b2f1d4be166" providerId="ADAL" clId="{862EA224-934D-466A-8ACD-09A7A4D3CE51}" dt="2020-12-20T08:27:06.100" v="24116"/>
          <ac:picMkLst>
            <pc:docMk/>
            <pc:sldMk cId="3463588465" sldId="864"/>
            <ac:picMk id="2" creationId="{25496208-20DF-40DB-B854-1E8BEC93AEB2}"/>
          </ac:picMkLst>
        </pc:picChg>
        <pc:picChg chg="add mod">
          <ac:chgData name="Boris Pismenny" userId="00ac5293-89ea-4dd9-9cd7-8b2f1d4be166" providerId="ADAL" clId="{862EA224-934D-466A-8ACD-09A7A4D3CE51}" dt="2020-12-20T08:27:06.100" v="24116"/>
          <ac:picMkLst>
            <pc:docMk/>
            <pc:sldMk cId="3463588465" sldId="864"/>
            <ac:picMk id="4" creationId="{43815622-4040-46B3-9F22-A9C7CFEB36EF}"/>
          </ac:picMkLst>
        </pc:picChg>
      </pc:sldChg>
      <pc:sldChg chg="add del">
        <pc:chgData name="Boris Pismenny" userId="00ac5293-89ea-4dd9-9cd7-8b2f1d4be166" providerId="ADAL" clId="{862EA224-934D-466A-8ACD-09A7A4D3CE51}" dt="2020-12-18T10:44:33.283" v="15184" actId="2696"/>
        <pc:sldMkLst>
          <pc:docMk/>
          <pc:sldMk cId="1153181026" sldId="865"/>
        </pc:sldMkLst>
      </pc:sldChg>
      <pc:sldChg chg="del">
        <pc:chgData name="Boris Pismenny" userId="00ac5293-89ea-4dd9-9cd7-8b2f1d4be166" providerId="ADAL" clId="{862EA224-934D-466A-8ACD-09A7A4D3CE51}" dt="2020-12-16T12:53:32.758" v="3027" actId="47"/>
        <pc:sldMkLst>
          <pc:docMk/>
          <pc:sldMk cId="2328212529" sldId="865"/>
        </pc:sldMkLst>
      </pc:sldChg>
      <pc:sldChg chg="addSp modSp add del mod modShow">
        <pc:chgData name="Boris Pismenny" userId="00ac5293-89ea-4dd9-9cd7-8b2f1d4be166" providerId="ADAL" clId="{862EA224-934D-466A-8ACD-09A7A4D3CE51}" dt="2020-12-18T10:44:11.220" v="15175" actId="2696"/>
        <pc:sldMkLst>
          <pc:docMk/>
          <pc:sldMk cId="2671590582" sldId="865"/>
        </pc:sldMkLst>
        <pc:spChg chg="add mod">
          <ac:chgData name="Boris Pismenny" userId="00ac5293-89ea-4dd9-9cd7-8b2f1d4be166" providerId="ADAL" clId="{862EA224-934D-466A-8ACD-09A7A4D3CE51}" dt="2020-12-18T06:59:53.022" v="13037"/>
          <ac:spMkLst>
            <pc:docMk/>
            <pc:sldMk cId="2671590582" sldId="865"/>
            <ac:spMk id="24" creationId="{0A0BBCE4-7D19-4BAB-BEE7-644B748F6268}"/>
          </ac:spMkLst>
        </pc:spChg>
        <pc:spChg chg="add mod">
          <ac:chgData name="Boris Pismenny" userId="00ac5293-89ea-4dd9-9cd7-8b2f1d4be166" providerId="ADAL" clId="{862EA224-934D-466A-8ACD-09A7A4D3CE51}" dt="2020-12-18T06:59:53.022" v="13037"/>
          <ac:spMkLst>
            <pc:docMk/>
            <pc:sldMk cId="2671590582" sldId="865"/>
            <ac:spMk id="25" creationId="{CAE97A41-74B4-4A0A-B648-2EC5696143A9}"/>
          </ac:spMkLst>
        </pc:spChg>
        <pc:spChg chg="add mod">
          <ac:chgData name="Boris Pismenny" userId="00ac5293-89ea-4dd9-9cd7-8b2f1d4be166" providerId="ADAL" clId="{862EA224-934D-466A-8ACD-09A7A4D3CE51}" dt="2020-12-18T06:59:53.022" v="13037"/>
          <ac:spMkLst>
            <pc:docMk/>
            <pc:sldMk cId="2671590582" sldId="865"/>
            <ac:spMk id="26" creationId="{FA6A7DD8-F8FF-4BE1-9447-314CB0FA08DF}"/>
          </ac:spMkLst>
        </pc:spChg>
        <pc:spChg chg="add mod">
          <ac:chgData name="Boris Pismenny" userId="00ac5293-89ea-4dd9-9cd7-8b2f1d4be166" providerId="ADAL" clId="{862EA224-934D-466A-8ACD-09A7A4D3CE51}" dt="2020-12-18T06:59:53.022" v="13037"/>
          <ac:spMkLst>
            <pc:docMk/>
            <pc:sldMk cId="2671590582" sldId="865"/>
            <ac:spMk id="27" creationId="{90343DB7-62AA-43C8-B98C-2A0D2571FA75}"/>
          </ac:spMkLst>
        </pc:spChg>
        <pc:spChg chg="mod">
          <ac:chgData name="Boris Pismenny" userId="00ac5293-89ea-4dd9-9cd7-8b2f1d4be166" providerId="ADAL" clId="{862EA224-934D-466A-8ACD-09A7A4D3CE51}" dt="2020-12-18T07:00:45.018" v="13052" actId="20577"/>
          <ac:spMkLst>
            <pc:docMk/>
            <pc:sldMk cId="2671590582" sldId="865"/>
            <ac:spMk id="109" creationId="{31BF3710-7ECE-4318-874F-9E8BEE1B048A}"/>
          </ac:spMkLst>
        </pc:spChg>
        <pc:spChg chg="mod">
          <ac:chgData name="Boris Pismenny" userId="00ac5293-89ea-4dd9-9cd7-8b2f1d4be166" providerId="ADAL" clId="{862EA224-934D-466A-8ACD-09A7A4D3CE51}" dt="2020-12-18T07:00:11.172" v="13042"/>
          <ac:spMkLst>
            <pc:docMk/>
            <pc:sldMk cId="2671590582" sldId="865"/>
            <ac:spMk id="113" creationId="{ABDD7945-E37C-47FE-B6C3-66260D798FBD}"/>
          </ac:spMkLst>
        </pc:spChg>
        <pc:picChg chg="add mod">
          <ac:chgData name="Boris Pismenny" userId="00ac5293-89ea-4dd9-9cd7-8b2f1d4be166" providerId="ADAL" clId="{862EA224-934D-466A-8ACD-09A7A4D3CE51}" dt="2020-12-18T07:15:02.361" v="13065"/>
          <ac:picMkLst>
            <pc:docMk/>
            <pc:sldMk cId="2671590582" sldId="865"/>
            <ac:picMk id="2" creationId="{B1C49A51-FBF7-4534-89C4-8D81AEAC4C94}"/>
          </ac:picMkLst>
        </pc:picChg>
      </pc:sldChg>
      <pc:sldChg chg="addSp delSp modSp add mod">
        <pc:chgData name="Boris Pismenny" userId="00ac5293-89ea-4dd9-9cd7-8b2f1d4be166" providerId="ADAL" clId="{862EA224-934D-466A-8ACD-09A7A4D3CE51}" dt="2020-12-20T08:27:06.100" v="24116"/>
        <pc:sldMkLst>
          <pc:docMk/>
          <pc:sldMk cId="3833962705" sldId="865"/>
        </pc:sldMkLst>
        <pc:spChg chg="del">
          <ac:chgData name="Boris Pismenny" userId="00ac5293-89ea-4dd9-9cd7-8b2f1d4be166" providerId="ADAL" clId="{862EA224-934D-466A-8ACD-09A7A4D3CE51}" dt="2020-12-18T10:45:35.319" v="15205" actId="478"/>
          <ac:spMkLst>
            <pc:docMk/>
            <pc:sldMk cId="3833962705" sldId="865"/>
            <ac:spMk id="24" creationId="{0A0BBCE4-7D19-4BAB-BEE7-644B748F6268}"/>
          </ac:spMkLst>
        </pc:spChg>
        <pc:spChg chg="del">
          <ac:chgData name="Boris Pismenny" userId="00ac5293-89ea-4dd9-9cd7-8b2f1d4be166" providerId="ADAL" clId="{862EA224-934D-466A-8ACD-09A7A4D3CE51}" dt="2020-12-18T10:45:33.302" v="15203" actId="478"/>
          <ac:spMkLst>
            <pc:docMk/>
            <pc:sldMk cId="3833962705" sldId="865"/>
            <ac:spMk id="25" creationId="{CAE97A41-74B4-4A0A-B648-2EC5696143A9}"/>
          </ac:spMkLst>
        </pc:spChg>
        <pc:spChg chg="del">
          <ac:chgData name="Boris Pismenny" userId="00ac5293-89ea-4dd9-9cd7-8b2f1d4be166" providerId="ADAL" clId="{862EA224-934D-466A-8ACD-09A7A4D3CE51}" dt="2020-12-18T10:45:31.914" v="15202" actId="478"/>
          <ac:spMkLst>
            <pc:docMk/>
            <pc:sldMk cId="3833962705" sldId="865"/>
            <ac:spMk id="26" creationId="{FA6A7DD8-F8FF-4BE1-9447-314CB0FA08DF}"/>
          </ac:spMkLst>
        </pc:spChg>
        <pc:spChg chg="del">
          <ac:chgData name="Boris Pismenny" userId="00ac5293-89ea-4dd9-9cd7-8b2f1d4be166" providerId="ADAL" clId="{862EA224-934D-466A-8ACD-09A7A4D3CE51}" dt="2020-12-18T10:45:34.183" v="15204" actId="478"/>
          <ac:spMkLst>
            <pc:docMk/>
            <pc:sldMk cId="3833962705" sldId="865"/>
            <ac:spMk id="27" creationId="{90343DB7-62AA-43C8-B98C-2A0D2571FA75}"/>
          </ac:spMkLst>
        </pc:spChg>
        <pc:picChg chg="del">
          <ac:chgData name="Boris Pismenny" userId="00ac5293-89ea-4dd9-9cd7-8b2f1d4be166" providerId="ADAL" clId="{862EA224-934D-466A-8ACD-09A7A4D3CE51}" dt="2020-12-20T08:27:06.100" v="24116"/>
          <ac:picMkLst>
            <pc:docMk/>
            <pc:sldMk cId="3833962705" sldId="865"/>
            <ac:picMk id="2" creationId="{B1C49A51-FBF7-4534-89C4-8D81AEAC4C94}"/>
          </ac:picMkLst>
        </pc:picChg>
        <pc:picChg chg="add mod">
          <ac:chgData name="Boris Pismenny" userId="00ac5293-89ea-4dd9-9cd7-8b2f1d4be166" providerId="ADAL" clId="{862EA224-934D-466A-8ACD-09A7A4D3CE51}" dt="2020-12-20T08:27:06.100" v="24116"/>
          <ac:picMkLst>
            <pc:docMk/>
            <pc:sldMk cId="3833962705" sldId="865"/>
            <ac:picMk id="4" creationId="{6A332753-E746-4C0B-BE2B-195BBC8879BF}"/>
          </ac:picMkLst>
        </pc:picChg>
      </pc:sldChg>
      <pc:sldChg chg="addSp delSp modSp add">
        <pc:chgData name="Boris Pismenny" userId="00ac5293-89ea-4dd9-9cd7-8b2f1d4be166" providerId="ADAL" clId="{862EA224-934D-466A-8ACD-09A7A4D3CE51}" dt="2020-12-20T08:27:06.100" v="24116"/>
        <pc:sldMkLst>
          <pc:docMk/>
          <pc:sldMk cId="1526075691" sldId="866"/>
        </pc:sldMkLst>
        <pc:picChg chg="del">
          <ac:chgData name="Boris Pismenny" userId="00ac5293-89ea-4dd9-9cd7-8b2f1d4be166" providerId="ADAL" clId="{862EA224-934D-466A-8ACD-09A7A4D3CE51}" dt="2020-12-20T08:27:06.100" v="24116"/>
          <ac:picMkLst>
            <pc:docMk/>
            <pc:sldMk cId="1526075691" sldId="866"/>
            <ac:picMk id="2" creationId="{4791FAD4-2028-4214-BE59-447611CC3B18}"/>
          </ac:picMkLst>
        </pc:picChg>
        <pc:picChg chg="add mod">
          <ac:chgData name="Boris Pismenny" userId="00ac5293-89ea-4dd9-9cd7-8b2f1d4be166" providerId="ADAL" clId="{862EA224-934D-466A-8ACD-09A7A4D3CE51}" dt="2020-12-20T08:27:06.100" v="24116"/>
          <ac:picMkLst>
            <pc:docMk/>
            <pc:sldMk cId="1526075691" sldId="866"/>
            <ac:picMk id="4" creationId="{25EFF2F9-4BD3-47C8-82C6-5A1DB1626CEF}"/>
          </ac:picMkLst>
        </pc:picChg>
      </pc:sldChg>
      <pc:sldChg chg="add del">
        <pc:chgData name="Boris Pismenny" userId="00ac5293-89ea-4dd9-9cd7-8b2f1d4be166" providerId="ADAL" clId="{862EA224-934D-466A-8ACD-09A7A4D3CE51}" dt="2020-12-18T10:44:19.792" v="15179"/>
        <pc:sldMkLst>
          <pc:docMk/>
          <pc:sldMk cId="1553093728" sldId="866"/>
        </pc:sldMkLst>
      </pc:sldChg>
      <pc:sldChg chg="addSp modSp add del mod modShow">
        <pc:chgData name="Boris Pismenny" userId="00ac5293-89ea-4dd9-9cd7-8b2f1d4be166" providerId="ADAL" clId="{862EA224-934D-466A-8ACD-09A7A4D3CE51}" dt="2020-12-18T10:44:37.721" v="15186" actId="2696"/>
        <pc:sldMkLst>
          <pc:docMk/>
          <pc:sldMk cId="1941065332" sldId="866"/>
        </pc:sldMkLst>
        <pc:spChg chg="add mod">
          <ac:chgData name="Boris Pismenny" userId="00ac5293-89ea-4dd9-9cd7-8b2f1d4be166" providerId="ADAL" clId="{862EA224-934D-466A-8ACD-09A7A4D3CE51}" dt="2020-12-18T06:59:53.724" v="13038"/>
          <ac:spMkLst>
            <pc:docMk/>
            <pc:sldMk cId="1941065332" sldId="866"/>
            <ac:spMk id="24" creationId="{DBFE5F9C-815D-4A6F-BEE8-B37E670CCA91}"/>
          </ac:spMkLst>
        </pc:spChg>
        <pc:spChg chg="add mod">
          <ac:chgData name="Boris Pismenny" userId="00ac5293-89ea-4dd9-9cd7-8b2f1d4be166" providerId="ADAL" clId="{862EA224-934D-466A-8ACD-09A7A4D3CE51}" dt="2020-12-18T06:59:53.724" v="13038"/>
          <ac:spMkLst>
            <pc:docMk/>
            <pc:sldMk cId="1941065332" sldId="866"/>
            <ac:spMk id="25" creationId="{C500D296-2263-40F1-82AF-CFBD539F3973}"/>
          </ac:spMkLst>
        </pc:spChg>
        <pc:spChg chg="add mod">
          <ac:chgData name="Boris Pismenny" userId="00ac5293-89ea-4dd9-9cd7-8b2f1d4be166" providerId="ADAL" clId="{862EA224-934D-466A-8ACD-09A7A4D3CE51}" dt="2020-12-18T06:59:53.724" v="13038"/>
          <ac:spMkLst>
            <pc:docMk/>
            <pc:sldMk cId="1941065332" sldId="866"/>
            <ac:spMk id="26" creationId="{DBA26D32-CBD7-4FED-ABA8-666E954B836D}"/>
          </ac:spMkLst>
        </pc:spChg>
        <pc:spChg chg="add mod">
          <ac:chgData name="Boris Pismenny" userId="00ac5293-89ea-4dd9-9cd7-8b2f1d4be166" providerId="ADAL" clId="{862EA224-934D-466A-8ACD-09A7A4D3CE51}" dt="2020-12-18T06:59:53.724" v="13038"/>
          <ac:spMkLst>
            <pc:docMk/>
            <pc:sldMk cId="1941065332" sldId="866"/>
            <ac:spMk id="27" creationId="{FE8743F1-A7F4-49BF-9D29-EDD4E0E6B42C}"/>
          </ac:spMkLst>
        </pc:spChg>
        <pc:spChg chg="mod">
          <ac:chgData name="Boris Pismenny" userId="00ac5293-89ea-4dd9-9cd7-8b2f1d4be166" providerId="ADAL" clId="{862EA224-934D-466A-8ACD-09A7A4D3CE51}" dt="2020-12-18T07:00:47.965" v="13053" actId="20577"/>
          <ac:spMkLst>
            <pc:docMk/>
            <pc:sldMk cId="1941065332" sldId="866"/>
            <ac:spMk id="109" creationId="{31BF3710-7ECE-4318-874F-9E8BEE1B048A}"/>
          </ac:spMkLst>
        </pc:spChg>
        <pc:spChg chg="mod">
          <ac:chgData name="Boris Pismenny" userId="00ac5293-89ea-4dd9-9cd7-8b2f1d4be166" providerId="ADAL" clId="{862EA224-934D-466A-8ACD-09A7A4D3CE51}" dt="2020-12-18T07:00:21.364" v="13046" actId="207"/>
          <ac:spMkLst>
            <pc:docMk/>
            <pc:sldMk cId="1941065332" sldId="866"/>
            <ac:spMk id="113" creationId="{ABDD7945-E37C-47FE-B6C3-66260D798FBD}"/>
          </ac:spMkLst>
        </pc:spChg>
        <pc:picChg chg="add mod">
          <ac:chgData name="Boris Pismenny" userId="00ac5293-89ea-4dd9-9cd7-8b2f1d4be166" providerId="ADAL" clId="{862EA224-934D-466A-8ACD-09A7A4D3CE51}" dt="2020-12-18T07:15:02.361" v="13065"/>
          <ac:picMkLst>
            <pc:docMk/>
            <pc:sldMk cId="1941065332" sldId="866"/>
            <ac:picMk id="2" creationId="{4791FAD4-2028-4214-BE59-447611CC3B18}"/>
          </ac:picMkLst>
        </pc:picChg>
      </pc:sldChg>
      <pc:sldChg chg="del">
        <pc:chgData name="Boris Pismenny" userId="00ac5293-89ea-4dd9-9cd7-8b2f1d4be166" providerId="ADAL" clId="{862EA224-934D-466A-8ACD-09A7A4D3CE51}" dt="2020-12-16T12:53:32.758" v="3027" actId="47"/>
        <pc:sldMkLst>
          <pc:docMk/>
          <pc:sldMk cId="3605504109" sldId="866"/>
        </pc:sldMkLst>
      </pc:sldChg>
      <pc:sldChg chg="del">
        <pc:chgData name="Boris Pismenny" userId="00ac5293-89ea-4dd9-9cd7-8b2f1d4be166" providerId="ADAL" clId="{862EA224-934D-466A-8ACD-09A7A4D3CE51}" dt="2020-12-16T12:53:32.758" v="3027" actId="47"/>
        <pc:sldMkLst>
          <pc:docMk/>
          <pc:sldMk cId="431142296" sldId="867"/>
        </pc:sldMkLst>
      </pc:sldChg>
      <pc:sldChg chg="addSp modSp add del mod modShow">
        <pc:chgData name="Boris Pismenny" userId="00ac5293-89ea-4dd9-9cd7-8b2f1d4be166" providerId="ADAL" clId="{862EA224-934D-466A-8ACD-09A7A4D3CE51}" dt="2020-12-18T10:44:44.219" v="15188" actId="2696"/>
        <pc:sldMkLst>
          <pc:docMk/>
          <pc:sldMk cId="2041506864" sldId="867"/>
        </pc:sldMkLst>
        <pc:spChg chg="add mod">
          <ac:chgData name="Boris Pismenny" userId="00ac5293-89ea-4dd9-9cd7-8b2f1d4be166" providerId="ADAL" clId="{862EA224-934D-466A-8ACD-09A7A4D3CE51}" dt="2020-12-18T06:59:54.347" v="13039"/>
          <ac:spMkLst>
            <pc:docMk/>
            <pc:sldMk cId="2041506864" sldId="867"/>
            <ac:spMk id="24" creationId="{E001D247-7BD4-4E6B-B5F8-0B235F477350}"/>
          </ac:spMkLst>
        </pc:spChg>
        <pc:spChg chg="add mod">
          <ac:chgData name="Boris Pismenny" userId="00ac5293-89ea-4dd9-9cd7-8b2f1d4be166" providerId="ADAL" clId="{862EA224-934D-466A-8ACD-09A7A4D3CE51}" dt="2020-12-18T06:59:54.347" v="13039"/>
          <ac:spMkLst>
            <pc:docMk/>
            <pc:sldMk cId="2041506864" sldId="867"/>
            <ac:spMk id="25" creationId="{764EC973-46B1-4F10-B6AA-35BBB56AA4B3}"/>
          </ac:spMkLst>
        </pc:spChg>
        <pc:spChg chg="add mod">
          <ac:chgData name="Boris Pismenny" userId="00ac5293-89ea-4dd9-9cd7-8b2f1d4be166" providerId="ADAL" clId="{862EA224-934D-466A-8ACD-09A7A4D3CE51}" dt="2020-12-18T06:59:54.347" v="13039"/>
          <ac:spMkLst>
            <pc:docMk/>
            <pc:sldMk cId="2041506864" sldId="867"/>
            <ac:spMk id="26" creationId="{536E72C9-B288-4613-9F45-39BA97F45995}"/>
          </ac:spMkLst>
        </pc:spChg>
        <pc:spChg chg="add mod">
          <ac:chgData name="Boris Pismenny" userId="00ac5293-89ea-4dd9-9cd7-8b2f1d4be166" providerId="ADAL" clId="{862EA224-934D-466A-8ACD-09A7A4D3CE51}" dt="2020-12-18T06:59:54.347" v="13039"/>
          <ac:spMkLst>
            <pc:docMk/>
            <pc:sldMk cId="2041506864" sldId="867"/>
            <ac:spMk id="27" creationId="{EBC05869-2886-4EB8-8A57-D890921F9645}"/>
          </ac:spMkLst>
        </pc:spChg>
        <pc:spChg chg="mod">
          <ac:chgData name="Boris Pismenny" userId="00ac5293-89ea-4dd9-9cd7-8b2f1d4be166" providerId="ADAL" clId="{862EA224-934D-466A-8ACD-09A7A4D3CE51}" dt="2020-12-18T07:00:50.270" v="13054" actId="20577"/>
          <ac:spMkLst>
            <pc:docMk/>
            <pc:sldMk cId="2041506864" sldId="867"/>
            <ac:spMk id="109" creationId="{31BF3710-7ECE-4318-874F-9E8BEE1B048A}"/>
          </ac:spMkLst>
        </pc:spChg>
        <pc:spChg chg="mod">
          <ac:chgData name="Boris Pismenny" userId="00ac5293-89ea-4dd9-9cd7-8b2f1d4be166" providerId="ADAL" clId="{862EA224-934D-466A-8ACD-09A7A4D3CE51}" dt="2020-12-18T07:00:27.434" v="13049"/>
          <ac:spMkLst>
            <pc:docMk/>
            <pc:sldMk cId="2041506864" sldId="867"/>
            <ac:spMk id="113" creationId="{ABDD7945-E37C-47FE-B6C3-66260D798FBD}"/>
          </ac:spMkLst>
        </pc:spChg>
        <pc:picChg chg="add mod">
          <ac:chgData name="Boris Pismenny" userId="00ac5293-89ea-4dd9-9cd7-8b2f1d4be166" providerId="ADAL" clId="{862EA224-934D-466A-8ACD-09A7A4D3CE51}" dt="2020-12-18T07:15:02.361" v="13065"/>
          <ac:picMkLst>
            <pc:docMk/>
            <pc:sldMk cId="2041506864" sldId="867"/>
            <ac:picMk id="2" creationId="{9F274253-0AEE-4A0C-A028-C8E260E8EFD1}"/>
          </ac:picMkLst>
        </pc:picChg>
      </pc:sldChg>
      <pc:sldChg chg="addSp delSp modSp add mod">
        <pc:chgData name="Boris Pismenny" userId="00ac5293-89ea-4dd9-9cd7-8b2f1d4be166" providerId="ADAL" clId="{862EA224-934D-466A-8ACD-09A7A4D3CE51}" dt="2020-12-20T08:35:10.469" v="24122"/>
        <pc:sldMkLst>
          <pc:docMk/>
          <pc:sldMk cId="2940318192" sldId="867"/>
        </pc:sldMkLst>
        <pc:spChg chg="del">
          <ac:chgData name="Boris Pismenny" userId="00ac5293-89ea-4dd9-9cd7-8b2f1d4be166" providerId="ADAL" clId="{862EA224-934D-466A-8ACD-09A7A4D3CE51}" dt="2020-12-18T10:45:18.538" v="15197" actId="478"/>
          <ac:spMkLst>
            <pc:docMk/>
            <pc:sldMk cId="2940318192" sldId="867"/>
            <ac:spMk id="5" creationId="{DA6163C8-4807-415C-8ABA-D0EFA710FC95}"/>
          </ac:spMkLst>
        </pc:spChg>
        <pc:spChg chg="add del mod">
          <ac:chgData name="Boris Pismenny" userId="00ac5293-89ea-4dd9-9cd7-8b2f1d4be166" providerId="ADAL" clId="{862EA224-934D-466A-8ACD-09A7A4D3CE51}" dt="2020-12-18T10:45:19.535" v="15198" actId="478"/>
          <ac:spMkLst>
            <pc:docMk/>
            <pc:sldMk cId="2940318192" sldId="867"/>
            <ac:spMk id="6" creationId="{2FFF221D-5466-4C76-A4E0-5E412D904837}"/>
          </ac:spMkLst>
        </pc:spChg>
        <pc:spChg chg="del">
          <ac:chgData name="Boris Pismenny" userId="00ac5293-89ea-4dd9-9cd7-8b2f1d4be166" providerId="ADAL" clId="{862EA224-934D-466A-8ACD-09A7A4D3CE51}" dt="2020-12-18T10:45:25.988" v="15201" actId="478"/>
          <ac:spMkLst>
            <pc:docMk/>
            <pc:sldMk cId="2940318192" sldId="867"/>
            <ac:spMk id="24" creationId="{E001D247-7BD4-4E6B-B5F8-0B235F477350}"/>
          </ac:spMkLst>
        </pc:spChg>
        <pc:spChg chg="del">
          <ac:chgData name="Boris Pismenny" userId="00ac5293-89ea-4dd9-9cd7-8b2f1d4be166" providerId="ADAL" clId="{862EA224-934D-466A-8ACD-09A7A4D3CE51}" dt="2020-12-18T10:45:22.733" v="15199" actId="478"/>
          <ac:spMkLst>
            <pc:docMk/>
            <pc:sldMk cId="2940318192" sldId="867"/>
            <ac:spMk id="25" creationId="{764EC973-46B1-4F10-B6AA-35BBB56AA4B3}"/>
          </ac:spMkLst>
        </pc:spChg>
        <pc:spChg chg="del">
          <ac:chgData name="Boris Pismenny" userId="00ac5293-89ea-4dd9-9cd7-8b2f1d4be166" providerId="ADAL" clId="{862EA224-934D-466A-8ACD-09A7A4D3CE51}" dt="2020-12-18T10:45:22.733" v="15199" actId="478"/>
          <ac:spMkLst>
            <pc:docMk/>
            <pc:sldMk cId="2940318192" sldId="867"/>
            <ac:spMk id="26" creationId="{536E72C9-B288-4613-9F45-39BA97F45995}"/>
          </ac:spMkLst>
        </pc:spChg>
        <pc:spChg chg="del">
          <ac:chgData name="Boris Pismenny" userId="00ac5293-89ea-4dd9-9cd7-8b2f1d4be166" providerId="ADAL" clId="{862EA224-934D-466A-8ACD-09A7A4D3CE51}" dt="2020-12-18T10:45:24.412" v="15200" actId="478"/>
          <ac:spMkLst>
            <pc:docMk/>
            <pc:sldMk cId="2940318192" sldId="867"/>
            <ac:spMk id="27" creationId="{EBC05869-2886-4EB8-8A57-D890921F9645}"/>
          </ac:spMkLst>
        </pc:spChg>
        <pc:picChg chg="del">
          <ac:chgData name="Boris Pismenny" userId="00ac5293-89ea-4dd9-9cd7-8b2f1d4be166" providerId="ADAL" clId="{862EA224-934D-466A-8ACD-09A7A4D3CE51}" dt="2020-12-20T08:35:10.469" v="24122"/>
          <ac:picMkLst>
            <pc:docMk/>
            <pc:sldMk cId="2940318192" sldId="867"/>
            <ac:picMk id="2" creationId="{9F274253-0AEE-4A0C-A028-C8E260E8EFD1}"/>
          </ac:picMkLst>
        </pc:picChg>
        <pc:picChg chg="add mod">
          <ac:chgData name="Boris Pismenny" userId="00ac5293-89ea-4dd9-9cd7-8b2f1d4be166" providerId="ADAL" clId="{862EA224-934D-466A-8ACD-09A7A4D3CE51}" dt="2020-12-20T08:35:10.469" v="24122"/>
          <ac:picMkLst>
            <pc:docMk/>
            <pc:sldMk cId="2940318192" sldId="867"/>
            <ac:picMk id="7" creationId="{E6AED001-6EED-4076-8E0D-EE759BA8735D}"/>
          </ac:picMkLst>
        </pc:picChg>
      </pc:sldChg>
      <pc:sldChg chg="del">
        <pc:chgData name="Boris Pismenny" userId="00ac5293-89ea-4dd9-9cd7-8b2f1d4be166" providerId="ADAL" clId="{862EA224-934D-466A-8ACD-09A7A4D3CE51}" dt="2020-12-16T12:53:32.758" v="3027" actId="47"/>
        <pc:sldMkLst>
          <pc:docMk/>
          <pc:sldMk cId="722401514" sldId="868"/>
        </pc:sldMkLst>
      </pc:sldChg>
      <pc:sldChg chg="addSp modSp add del mod modShow modNotesTx">
        <pc:chgData name="Boris Pismenny" userId="00ac5293-89ea-4dd9-9cd7-8b2f1d4be166" providerId="ADAL" clId="{862EA224-934D-466A-8ACD-09A7A4D3CE51}" dt="2020-12-18T10:44:53.009" v="15190" actId="2696"/>
        <pc:sldMkLst>
          <pc:docMk/>
          <pc:sldMk cId="2414093650" sldId="868"/>
        </pc:sldMkLst>
        <pc:spChg chg="add mod">
          <ac:chgData name="Boris Pismenny" userId="00ac5293-89ea-4dd9-9cd7-8b2f1d4be166" providerId="ADAL" clId="{862EA224-934D-466A-8ACD-09A7A4D3CE51}" dt="2020-12-18T06:59:55.159" v="13040"/>
          <ac:spMkLst>
            <pc:docMk/>
            <pc:sldMk cId="2414093650" sldId="868"/>
            <ac:spMk id="24" creationId="{76F834B8-749E-43D8-AEEE-161C917CB233}"/>
          </ac:spMkLst>
        </pc:spChg>
        <pc:spChg chg="add mod">
          <ac:chgData name="Boris Pismenny" userId="00ac5293-89ea-4dd9-9cd7-8b2f1d4be166" providerId="ADAL" clId="{862EA224-934D-466A-8ACD-09A7A4D3CE51}" dt="2020-12-18T06:59:55.159" v="13040"/>
          <ac:spMkLst>
            <pc:docMk/>
            <pc:sldMk cId="2414093650" sldId="868"/>
            <ac:spMk id="25" creationId="{1D088F98-F2A7-49FF-9BAD-95C1C643EFF2}"/>
          </ac:spMkLst>
        </pc:spChg>
        <pc:spChg chg="add mod">
          <ac:chgData name="Boris Pismenny" userId="00ac5293-89ea-4dd9-9cd7-8b2f1d4be166" providerId="ADAL" clId="{862EA224-934D-466A-8ACD-09A7A4D3CE51}" dt="2020-12-18T06:59:55.159" v="13040"/>
          <ac:spMkLst>
            <pc:docMk/>
            <pc:sldMk cId="2414093650" sldId="868"/>
            <ac:spMk id="26" creationId="{19540CE5-2F9E-4A3B-B1B1-95A5626924EF}"/>
          </ac:spMkLst>
        </pc:spChg>
        <pc:spChg chg="add mod">
          <ac:chgData name="Boris Pismenny" userId="00ac5293-89ea-4dd9-9cd7-8b2f1d4be166" providerId="ADAL" clId="{862EA224-934D-466A-8ACD-09A7A4D3CE51}" dt="2020-12-18T06:59:55.159" v="13040"/>
          <ac:spMkLst>
            <pc:docMk/>
            <pc:sldMk cId="2414093650" sldId="868"/>
            <ac:spMk id="27" creationId="{5822ECA2-8747-4A16-8929-D27184AEE314}"/>
          </ac:spMkLst>
        </pc:spChg>
        <pc:spChg chg="mod">
          <ac:chgData name="Boris Pismenny" userId="00ac5293-89ea-4dd9-9cd7-8b2f1d4be166" providerId="ADAL" clId="{862EA224-934D-466A-8ACD-09A7A4D3CE51}" dt="2020-12-18T07:00:53.298" v="13055" actId="20577"/>
          <ac:spMkLst>
            <pc:docMk/>
            <pc:sldMk cId="2414093650" sldId="868"/>
            <ac:spMk id="109" creationId="{31BF3710-7ECE-4318-874F-9E8BEE1B048A}"/>
          </ac:spMkLst>
        </pc:spChg>
        <pc:spChg chg="mod">
          <ac:chgData name="Boris Pismenny" userId="00ac5293-89ea-4dd9-9cd7-8b2f1d4be166" providerId="ADAL" clId="{862EA224-934D-466A-8ACD-09A7A4D3CE51}" dt="2020-12-18T07:00:30.958" v="13050"/>
          <ac:spMkLst>
            <pc:docMk/>
            <pc:sldMk cId="2414093650" sldId="868"/>
            <ac:spMk id="113" creationId="{ABDD7945-E37C-47FE-B6C3-66260D798FBD}"/>
          </ac:spMkLst>
        </pc:spChg>
        <pc:picChg chg="add mod">
          <ac:chgData name="Boris Pismenny" userId="00ac5293-89ea-4dd9-9cd7-8b2f1d4be166" providerId="ADAL" clId="{862EA224-934D-466A-8ACD-09A7A4D3CE51}" dt="2020-12-18T07:15:02.361" v="13065"/>
          <ac:picMkLst>
            <pc:docMk/>
            <pc:sldMk cId="2414093650" sldId="868"/>
            <ac:picMk id="2" creationId="{3AE79289-A82D-41D0-9E0E-08CEA5F579DA}"/>
          </ac:picMkLst>
        </pc:picChg>
      </pc:sldChg>
      <pc:sldChg chg="addSp delSp modSp add mod ord modNotesTx">
        <pc:chgData name="Boris Pismenny" userId="00ac5293-89ea-4dd9-9cd7-8b2f1d4be166" providerId="ADAL" clId="{862EA224-934D-466A-8ACD-09A7A4D3CE51}" dt="2020-12-20T08:35:10.469" v="24122"/>
        <pc:sldMkLst>
          <pc:docMk/>
          <pc:sldMk cId="3390210528" sldId="868"/>
        </pc:sldMkLst>
        <pc:spChg chg="del">
          <ac:chgData name="Boris Pismenny" userId="00ac5293-89ea-4dd9-9cd7-8b2f1d4be166" providerId="ADAL" clId="{862EA224-934D-466A-8ACD-09A7A4D3CE51}" dt="2020-12-18T10:45:08.283" v="15192" actId="478"/>
          <ac:spMkLst>
            <pc:docMk/>
            <pc:sldMk cId="3390210528" sldId="868"/>
            <ac:spMk id="5" creationId="{DA6163C8-4807-415C-8ABA-D0EFA710FC95}"/>
          </ac:spMkLst>
        </pc:spChg>
        <pc:spChg chg="add mod">
          <ac:chgData name="Boris Pismenny" userId="00ac5293-89ea-4dd9-9cd7-8b2f1d4be166" providerId="ADAL" clId="{862EA224-934D-466A-8ACD-09A7A4D3CE51}" dt="2020-12-18T11:06:07.487" v="15400" actId="20577"/>
          <ac:spMkLst>
            <pc:docMk/>
            <pc:sldMk cId="3390210528" sldId="868"/>
            <ac:spMk id="6" creationId="{CDD25A7D-01E3-4808-9F56-5BCBDD245C6B}"/>
          </ac:spMkLst>
        </pc:spChg>
        <pc:spChg chg="del">
          <ac:chgData name="Boris Pismenny" userId="00ac5293-89ea-4dd9-9cd7-8b2f1d4be166" providerId="ADAL" clId="{862EA224-934D-466A-8ACD-09A7A4D3CE51}" dt="2020-12-18T10:45:13.335" v="15196" actId="478"/>
          <ac:spMkLst>
            <pc:docMk/>
            <pc:sldMk cId="3390210528" sldId="868"/>
            <ac:spMk id="24" creationId="{76F834B8-749E-43D8-AEEE-161C917CB233}"/>
          </ac:spMkLst>
        </pc:spChg>
        <pc:spChg chg="del">
          <ac:chgData name="Boris Pismenny" userId="00ac5293-89ea-4dd9-9cd7-8b2f1d4be166" providerId="ADAL" clId="{862EA224-934D-466A-8ACD-09A7A4D3CE51}" dt="2020-12-18T10:45:10.560" v="15193" actId="478"/>
          <ac:spMkLst>
            <pc:docMk/>
            <pc:sldMk cId="3390210528" sldId="868"/>
            <ac:spMk id="25" creationId="{1D088F98-F2A7-49FF-9BAD-95C1C643EFF2}"/>
          </ac:spMkLst>
        </pc:spChg>
        <pc:spChg chg="del">
          <ac:chgData name="Boris Pismenny" userId="00ac5293-89ea-4dd9-9cd7-8b2f1d4be166" providerId="ADAL" clId="{862EA224-934D-466A-8ACD-09A7A4D3CE51}" dt="2020-12-18T10:45:11.138" v="15194" actId="478"/>
          <ac:spMkLst>
            <pc:docMk/>
            <pc:sldMk cId="3390210528" sldId="868"/>
            <ac:spMk id="26" creationId="{19540CE5-2F9E-4A3B-B1B1-95A5626924EF}"/>
          </ac:spMkLst>
        </pc:spChg>
        <pc:spChg chg="del">
          <ac:chgData name="Boris Pismenny" userId="00ac5293-89ea-4dd9-9cd7-8b2f1d4be166" providerId="ADAL" clId="{862EA224-934D-466A-8ACD-09A7A4D3CE51}" dt="2020-12-18T10:45:12.197" v="15195" actId="478"/>
          <ac:spMkLst>
            <pc:docMk/>
            <pc:sldMk cId="3390210528" sldId="868"/>
            <ac:spMk id="27" creationId="{5822ECA2-8747-4A16-8929-D27184AEE314}"/>
          </ac:spMkLst>
        </pc:spChg>
        <pc:picChg chg="del">
          <ac:chgData name="Boris Pismenny" userId="00ac5293-89ea-4dd9-9cd7-8b2f1d4be166" providerId="ADAL" clId="{862EA224-934D-466A-8ACD-09A7A4D3CE51}" dt="2020-12-20T08:35:10.469" v="24122"/>
          <ac:picMkLst>
            <pc:docMk/>
            <pc:sldMk cId="3390210528" sldId="868"/>
            <ac:picMk id="2" creationId="{3AE79289-A82D-41D0-9E0E-08CEA5F579DA}"/>
          </ac:picMkLst>
        </pc:picChg>
        <pc:picChg chg="add mod">
          <ac:chgData name="Boris Pismenny" userId="00ac5293-89ea-4dd9-9cd7-8b2f1d4be166" providerId="ADAL" clId="{862EA224-934D-466A-8ACD-09A7A4D3CE51}" dt="2020-12-20T08:35:10.469" v="24122"/>
          <ac:picMkLst>
            <pc:docMk/>
            <pc:sldMk cId="3390210528" sldId="868"/>
            <ac:picMk id="7" creationId="{AC326E56-C6A4-4EE5-A953-9A30CD3E8791}"/>
          </ac:picMkLst>
        </pc:picChg>
      </pc:sldChg>
      <pc:sldChg chg="del">
        <pc:chgData name="Boris Pismenny" userId="00ac5293-89ea-4dd9-9cd7-8b2f1d4be166" providerId="ADAL" clId="{862EA224-934D-466A-8ACD-09A7A4D3CE51}" dt="2020-12-16T12:53:32.758" v="3027" actId="47"/>
        <pc:sldMkLst>
          <pc:docMk/>
          <pc:sldMk cId="1634681493" sldId="869"/>
        </pc:sldMkLst>
      </pc:sldChg>
      <pc:sldChg chg="del">
        <pc:chgData name="Boris Pismenny" userId="00ac5293-89ea-4dd9-9cd7-8b2f1d4be166" providerId="ADAL" clId="{862EA224-934D-466A-8ACD-09A7A4D3CE51}" dt="2020-12-16T12:53:32.758" v="3027" actId="47"/>
        <pc:sldMkLst>
          <pc:docMk/>
          <pc:sldMk cId="1701455297" sldId="870"/>
        </pc:sldMkLst>
      </pc:sldChg>
      <pc:sldChg chg="del">
        <pc:chgData name="Boris Pismenny" userId="00ac5293-89ea-4dd9-9cd7-8b2f1d4be166" providerId="ADAL" clId="{862EA224-934D-466A-8ACD-09A7A4D3CE51}" dt="2020-12-16T12:53:32.758" v="3027" actId="47"/>
        <pc:sldMkLst>
          <pc:docMk/>
          <pc:sldMk cId="51504809" sldId="871"/>
        </pc:sldMkLst>
      </pc:sldChg>
      <pc:sldChg chg="addSp delSp modSp add mod modNotesTx">
        <pc:chgData name="Boris Pismenny" userId="00ac5293-89ea-4dd9-9cd7-8b2f1d4be166" providerId="ADAL" clId="{862EA224-934D-466A-8ACD-09A7A4D3CE51}" dt="2020-12-20T08:27:06.100" v="24116"/>
        <pc:sldMkLst>
          <pc:docMk/>
          <pc:sldMk cId="4037866656" sldId="871"/>
        </pc:sldMkLst>
        <pc:graphicFrameChg chg="add mod">
          <ac:chgData name="Boris Pismenny" userId="00ac5293-89ea-4dd9-9cd7-8b2f1d4be166" providerId="ADAL" clId="{862EA224-934D-466A-8ACD-09A7A4D3CE51}" dt="2020-12-18T07:14:09.989" v="13057"/>
          <ac:graphicFrameMkLst>
            <pc:docMk/>
            <pc:sldMk cId="4037866656" sldId="871"/>
            <ac:graphicFrameMk id="25" creationId="{60825353-4BDD-4C4D-BA35-0D83D1E0331A}"/>
          </ac:graphicFrameMkLst>
        </pc:graphicFrameChg>
        <pc:graphicFrameChg chg="del">
          <ac:chgData name="Boris Pismenny" userId="00ac5293-89ea-4dd9-9cd7-8b2f1d4be166" providerId="ADAL" clId="{862EA224-934D-466A-8ACD-09A7A4D3CE51}" dt="2020-12-18T07:14:09.673" v="13056" actId="478"/>
          <ac:graphicFrameMkLst>
            <pc:docMk/>
            <pc:sldMk cId="4037866656" sldId="871"/>
            <ac:graphicFrameMk id="43" creationId="{F904B824-42D6-4158-91F1-B8437E933766}"/>
          </ac:graphicFrameMkLst>
        </pc:graphicFrameChg>
        <pc:picChg chg="add del mod">
          <ac:chgData name="Boris Pismenny" userId="00ac5293-89ea-4dd9-9cd7-8b2f1d4be166" providerId="ADAL" clId="{862EA224-934D-466A-8ACD-09A7A4D3CE51}" dt="2020-12-18T07:28:16.089" v="13066"/>
          <ac:picMkLst>
            <pc:docMk/>
            <pc:sldMk cId="4037866656" sldId="871"/>
            <ac:picMk id="8" creationId="{0A640BA2-CFC9-4D3E-A28C-BBBE7ED2BD73}"/>
          </ac:picMkLst>
        </pc:picChg>
        <pc:picChg chg="add del mod">
          <ac:chgData name="Boris Pismenny" userId="00ac5293-89ea-4dd9-9cd7-8b2f1d4be166" providerId="ADAL" clId="{862EA224-934D-466A-8ACD-09A7A4D3CE51}" dt="2020-12-20T08:27:06.100" v="24116"/>
          <ac:picMkLst>
            <pc:docMk/>
            <pc:sldMk cId="4037866656" sldId="871"/>
            <ac:picMk id="9" creationId="{5194F26C-E0A2-42E3-9F58-DF44A3F9E549}"/>
          </ac:picMkLst>
        </pc:picChg>
        <pc:picChg chg="add mod">
          <ac:chgData name="Boris Pismenny" userId="00ac5293-89ea-4dd9-9cd7-8b2f1d4be166" providerId="ADAL" clId="{862EA224-934D-466A-8ACD-09A7A4D3CE51}" dt="2020-12-20T08:27:06.100" v="24116"/>
          <ac:picMkLst>
            <pc:docMk/>
            <pc:sldMk cId="4037866656" sldId="871"/>
            <ac:picMk id="12" creationId="{1F2A647F-B435-4B19-97D3-810BF77D578C}"/>
          </ac:picMkLst>
        </pc:picChg>
      </pc:sldChg>
      <pc:sldChg chg="del">
        <pc:chgData name="Boris Pismenny" userId="00ac5293-89ea-4dd9-9cd7-8b2f1d4be166" providerId="ADAL" clId="{862EA224-934D-466A-8ACD-09A7A4D3CE51}" dt="2020-12-16T12:53:32.758" v="3027" actId="47"/>
        <pc:sldMkLst>
          <pc:docMk/>
          <pc:sldMk cId="1603264236" sldId="872"/>
        </pc:sldMkLst>
      </pc:sldChg>
      <pc:sldChg chg="modSp del mod modShow">
        <pc:chgData name="Boris Pismenny" userId="00ac5293-89ea-4dd9-9cd7-8b2f1d4be166" providerId="ADAL" clId="{862EA224-934D-466A-8ACD-09A7A4D3CE51}" dt="2020-12-18T06:07:36.720" v="12900" actId="47"/>
        <pc:sldMkLst>
          <pc:docMk/>
          <pc:sldMk cId="542586099" sldId="873"/>
        </pc:sldMkLst>
        <pc:spChg chg="mod">
          <ac:chgData name="Boris Pismenny" userId="00ac5293-89ea-4dd9-9cd7-8b2f1d4be166" providerId="ADAL" clId="{862EA224-934D-466A-8ACD-09A7A4D3CE51}" dt="2020-12-18T06:05:54.557" v="12883" actId="20577"/>
          <ac:spMkLst>
            <pc:docMk/>
            <pc:sldMk cId="542586099" sldId="873"/>
            <ac:spMk id="2" creationId="{8BFB06BE-85EC-4856-A948-56621D9DB25E}"/>
          </ac:spMkLst>
        </pc:spChg>
        <pc:spChg chg="mod">
          <ac:chgData name="Boris Pismenny" userId="00ac5293-89ea-4dd9-9cd7-8b2f1d4be166" providerId="ADAL" clId="{862EA224-934D-466A-8ACD-09A7A4D3CE51}" dt="2020-12-18T06:06:24.031" v="12896" actId="20577"/>
          <ac:spMkLst>
            <pc:docMk/>
            <pc:sldMk cId="542586099" sldId="873"/>
            <ac:spMk id="3" creationId="{A48CD992-65D2-4375-80A0-E82D7D3454AC}"/>
          </ac:spMkLst>
        </pc:spChg>
      </pc:sldChg>
      <pc:sldChg chg="addSp delSp modSp mod modAnim chgLayout modNotesTx">
        <pc:chgData name="Boris Pismenny" userId="00ac5293-89ea-4dd9-9cd7-8b2f1d4be166" providerId="ADAL" clId="{862EA224-934D-466A-8ACD-09A7A4D3CE51}" dt="2020-12-20T08:14:28.304" v="24053"/>
        <pc:sldMkLst>
          <pc:docMk/>
          <pc:sldMk cId="4123298222" sldId="874"/>
        </pc:sldMkLst>
        <pc:spChg chg="mod ord">
          <ac:chgData name="Boris Pismenny" userId="00ac5293-89ea-4dd9-9cd7-8b2f1d4be166" providerId="ADAL" clId="{862EA224-934D-466A-8ACD-09A7A4D3CE51}" dt="2020-12-18T09:53:17.980" v="14927" actId="20577"/>
          <ac:spMkLst>
            <pc:docMk/>
            <pc:sldMk cId="4123298222" sldId="874"/>
            <ac:spMk id="2" creationId="{86FC9264-F572-4941-BFA7-5005C8BA076C}"/>
          </ac:spMkLst>
        </pc:spChg>
        <pc:spChg chg="del">
          <ac:chgData name="Boris Pismenny" userId="00ac5293-89ea-4dd9-9cd7-8b2f1d4be166" providerId="ADAL" clId="{862EA224-934D-466A-8ACD-09A7A4D3CE51}" dt="2020-12-14T14:14:12.394" v="0"/>
          <ac:spMkLst>
            <pc:docMk/>
            <pc:sldMk cId="4123298222" sldId="874"/>
            <ac:spMk id="3" creationId="{C4AC9387-35E0-460C-B776-236470AD9395}"/>
          </ac:spMkLst>
        </pc:spChg>
        <pc:spChg chg="add del mod">
          <ac:chgData name="Boris Pismenny" userId="00ac5293-89ea-4dd9-9cd7-8b2f1d4be166" providerId="ADAL" clId="{862EA224-934D-466A-8ACD-09A7A4D3CE51}" dt="2020-12-16T13:27:12.982" v="3053" actId="478"/>
          <ac:spMkLst>
            <pc:docMk/>
            <pc:sldMk cId="4123298222" sldId="874"/>
            <ac:spMk id="5" creationId="{1386B914-0B48-42EC-9165-01C9AA427355}"/>
          </ac:spMkLst>
        </pc:spChg>
        <pc:spChg chg="add del mod">
          <ac:chgData name="Boris Pismenny" userId="00ac5293-89ea-4dd9-9cd7-8b2f1d4be166" providerId="ADAL" clId="{862EA224-934D-466A-8ACD-09A7A4D3CE51}" dt="2020-12-16T13:26:56.798" v="3049" actId="478"/>
          <ac:spMkLst>
            <pc:docMk/>
            <pc:sldMk cId="4123298222" sldId="874"/>
            <ac:spMk id="6" creationId="{C4C5E1EE-E12E-493B-88E1-7D55618FFC7C}"/>
          </ac:spMkLst>
        </pc:spChg>
        <pc:spChg chg="add del mod">
          <ac:chgData name="Boris Pismenny" userId="00ac5293-89ea-4dd9-9cd7-8b2f1d4be166" providerId="ADAL" clId="{862EA224-934D-466A-8ACD-09A7A4D3CE51}" dt="2020-12-18T06:32:20.850" v="12965" actId="478"/>
          <ac:spMkLst>
            <pc:docMk/>
            <pc:sldMk cId="4123298222" sldId="874"/>
            <ac:spMk id="7" creationId="{BE99A808-952E-45FC-94F8-998EE1B7CB40}"/>
          </ac:spMkLst>
        </pc:spChg>
        <pc:spChg chg="add del mod">
          <ac:chgData name="Boris Pismenny" userId="00ac5293-89ea-4dd9-9cd7-8b2f1d4be166" providerId="ADAL" clId="{862EA224-934D-466A-8ACD-09A7A4D3CE51}" dt="2020-12-19T17:45:03.639" v="23705" actId="14"/>
          <ac:spMkLst>
            <pc:docMk/>
            <pc:sldMk cId="4123298222" sldId="874"/>
            <ac:spMk id="8" creationId="{B2E0B2B3-0937-4D83-9CF8-57E595DF4E50}"/>
          </ac:spMkLst>
        </pc:spChg>
        <pc:spChg chg="add del mod">
          <ac:chgData name="Boris Pismenny" userId="00ac5293-89ea-4dd9-9cd7-8b2f1d4be166" providerId="ADAL" clId="{862EA224-934D-466A-8ACD-09A7A4D3CE51}" dt="2020-12-16T13:26:34.075" v="3040"/>
          <ac:spMkLst>
            <pc:docMk/>
            <pc:sldMk cId="4123298222" sldId="874"/>
            <ac:spMk id="11" creationId="{782D6383-05D8-4139-8F85-3DCDB8F45091}"/>
          </ac:spMkLst>
        </pc:spChg>
        <pc:spChg chg="add del mod">
          <ac:chgData name="Boris Pismenny" userId="00ac5293-89ea-4dd9-9cd7-8b2f1d4be166" providerId="ADAL" clId="{862EA224-934D-466A-8ACD-09A7A4D3CE51}" dt="2020-12-16T13:26:34.075" v="3040"/>
          <ac:spMkLst>
            <pc:docMk/>
            <pc:sldMk cId="4123298222" sldId="874"/>
            <ac:spMk id="12" creationId="{F99CE4F6-AB54-4F90-8BBE-C612419977A1}"/>
          </ac:spMkLst>
        </pc:spChg>
        <pc:spChg chg="add del">
          <ac:chgData name="Boris Pismenny" userId="00ac5293-89ea-4dd9-9cd7-8b2f1d4be166" providerId="ADAL" clId="{862EA224-934D-466A-8ACD-09A7A4D3CE51}" dt="2020-12-16T13:26:41.079" v="3045" actId="22"/>
          <ac:spMkLst>
            <pc:docMk/>
            <pc:sldMk cId="4123298222" sldId="874"/>
            <ac:spMk id="14" creationId="{8464AB64-C6AD-439C-8B84-D5D939ACEE5E}"/>
          </ac:spMkLst>
        </pc:spChg>
        <pc:spChg chg="add mod">
          <ac:chgData name="Boris Pismenny" userId="00ac5293-89ea-4dd9-9cd7-8b2f1d4be166" providerId="ADAL" clId="{862EA224-934D-466A-8ACD-09A7A4D3CE51}" dt="2020-12-19T17:43:07.221" v="23685" actId="313"/>
          <ac:spMkLst>
            <pc:docMk/>
            <pc:sldMk cId="4123298222" sldId="874"/>
            <ac:spMk id="25" creationId="{D06A96F8-010B-4A53-BBA0-069D7E0CD484}"/>
          </ac:spMkLst>
        </pc:spChg>
        <pc:picChg chg="add del mod">
          <ac:chgData name="Boris Pismenny" userId="00ac5293-89ea-4dd9-9cd7-8b2f1d4be166" providerId="ADAL" clId="{862EA224-934D-466A-8ACD-09A7A4D3CE51}" dt="2020-12-16T13:25:40.287" v="3029" actId="478"/>
          <ac:picMkLst>
            <pc:docMk/>
            <pc:sldMk cId="4123298222" sldId="874"/>
            <ac:picMk id="4" creationId="{6471BCD2-3284-49F6-B085-1E5552B75F7C}"/>
          </ac:picMkLst>
        </pc:picChg>
        <pc:picChg chg="add del">
          <ac:chgData name="Boris Pismenny" userId="00ac5293-89ea-4dd9-9cd7-8b2f1d4be166" providerId="ADAL" clId="{862EA224-934D-466A-8ACD-09A7A4D3CE51}" dt="2020-12-16T13:25:41.799" v="3031"/>
          <ac:picMkLst>
            <pc:docMk/>
            <pc:sldMk cId="4123298222" sldId="874"/>
            <ac:picMk id="9" creationId="{D1E0957B-8E08-453B-96DE-28A360000DDE}"/>
          </ac:picMkLst>
        </pc:picChg>
        <pc:picChg chg="add del mod ord">
          <ac:chgData name="Boris Pismenny" userId="00ac5293-89ea-4dd9-9cd7-8b2f1d4be166" providerId="ADAL" clId="{862EA224-934D-466A-8ACD-09A7A4D3CE51}" dt="2020-12-16T13:26:37.217" v="3043"/>
          <ac:picMkLst>
            <pc:docMk/>
            <pc:sldMk cId="4123298222" sldId="874"/>
            <ac:picMk id="10" creationId="{82FA8EBD-5165-47AD-AD42-D283E1D227B1}"/>
          </ac:picMkLst>
        </pc:picChg>
        <pc:picChg chg="add del mod">
          <ac:chgData name="Boris Pismenny" userId="00ac5293-89ea-4dd9-9cd7-8b2f1d4be166" providerId="ADAL" clId="{862EA224-934D-466A-8ACD-09A7A4D3CE51}" dt="2020-12-19T17:35:52.566" v="23355" actId="478"/>
          <ac:picMkLst>
            <pc:docMk/>
            <pc:sldMk cId="4123298222" sldId="874"/>
            <ac:picMk id="15" creationId="{2D6E7759-C248-4DF5-8A04-772DC63EDB06}"/>
          </ac:picMkLst>
        </pc:picChg>
        <pc:picChg chg="add del">
          <ac:chgData name="Boris Pismenny" userId="00ac5293-89ea-4dd9-9cd7-8b2f1d4be166" providerId="ADAL" clId="{862EA224-934D-466A-8ACD-09A7A4D3CE51}" dt="2020-12-16T13:41:44.711" v="3135" actId="21"/>
          <ac:picMkLst>
            <pc:docMk/>
            <pc:sldMk cId="4123298222" sldId="874"/>
            <ac:picMk id="16" creationId="{DF4B9AAF-83DF-4226-B23A-727A8CDC3BCB}"/>
          </ac:picMkLst>
        </pc:picChg>
        <pc:picChg chg="add del mod">
          <ac:chgData name="Boris Pismenny" userId="00ac5293-89ea-4dd9-9cd7-8b2f1d4be166" providerId="ADAL" clId="{862EA224-934D-466A-8ACD-09A7A4D3CE51}" dt="2020-12-16T13:49:39.820" v="3191" actId="21"/>
          <ac:picMkLst>
            <pc:docMk/>
            <pc:sldMk cId="4123298222" sldId="874"/>
            <ac:picMk id="17" creationId="{A77D97E5-B948-4FC7-9BF1-15D8BBA10F6B}"/>
          </ac:picMkLst>
        </pc:picChg>
        <pc:picChg chg="add del mod">
          <ac:chgData name="Boris Pismenny" userId="00ac5293-89ea-4dd9-9cd7-8b2f1d4be166" providerId="ADAL" clId="{862EA224-934D-466A-8ACD-09A7A4D3CE51}" dt="2020-12-18T05:58:06.520" v="12870" actId="21"/>
          <ac:picMkLst>
            <pc:docMk/>
            <pc:sldMk cId="4123298222" sldId="874"/>
            <ac:picMk id="18" creationId="{61320340-FD28-4502-A32D-5B83FB89031F}"/>
          </ac:picMkLst>
        </pc:picChg>
        <pc:picChg chg="add del mod">
          <ac:chgData name="Boris Pismenny" userId="00ac5293-89ea-4dd9-9cd7-8b2f1d4be166" providerId="ADAL" clId="{862EA224-934D-466A-8ACD-09A7A4D3CE51}" dt="2020-12-18T06:14:29.098" v="12905"/>
          <ac:picMkLst>
            <pc:docMk/>
            <pc:sldMk cId="4123298222" sldId="874"/>
            <ac:picMk id="19" creationId="{5413E585-8F9F-43DB-B1B9-6F701AAB9035}"/>
          </ac:picMkLst>
        </pc:picChg>
        <pc:picChg chg="add del mod">
          <ac:chgData name="Boris Pismenny" userId="00ac5293-89ea-4dd9-9cd7-8b2f1d4be166" providerId="ADAL" clId="{862EA224-934D-466A-8ACD-09A7A4D3CE51}" dt="2020-12-18T06:21:38.645" v="12911"/>
          <ac:picMkLst>
            <pc:docMk/>
            <pc:sldMk cId="4123298222" sldId="874"/>
            <ac:picMk id="20" creationId="{AB943AFF-E912-4069-9075-3D49AFC5F9E9}"/>
          </ac:picMkLst>
        </pc:picChg>
        <pc:picChg chg="add del mod">
          <ac:chgData name="Boris Pismenny" userId="00ac5293-89ea-4dd9-9cd7-8b2f1d4be166" providerId="ADAL" clId="{862EA224-934D-466A-8ACD-09A7A4D3CE51}" dt="2020-12-18T06:26:05.002" v="12912"/>
          <ac:picMkLst>
            <pc:docMk/>
            <pc:sldMk cId="4123298222" sldId="874"/>
            <ac:picMk id="22" creationId="{DFF4E671-4E67-4549-A0E7-1A1280A6CC4F}"/>
          </ac:picMkLst>
        </pc:picChg>
        <pc:picChg chg="add del mod">
          <ac:chgData name="Boris Pismenny" userId="00ac5293-89ea-4dd9-9cd7-8b2f1d4be166" providerId="ADAL" clId="{862EA224-934D-466A-8ACD-09A7A4D3CE51}" dt="2020-12-20T08:14:28.304" v="24053"/>
          <ac:picMkLst>
            <pc:docMk/>
            <pc:sldMk cId="4123298222" sldId="874"/>
            <ac:picMk id="23" creationId="{FB30FFF5-4870-469C-A56C-716C6A69A7CE}"/>
          </ac:picMkLst>
        </pc:picChg>
        <pc:picChg chg="add del mod">
          <ac:chgData name="Boris Pismenny" userId="00ac5293-89ea-4dd9-9cd7-8b2f1d4be166" providerId="ADAL" clId="{862EA224-934D-466A-8ACD-09A7A4D3CE51}" dt="2020-12-18T06:32:42.562" v="13013" actId="478"/>
          <ac:picMkLst>
            <pc:docMk/>
            <pc:sldMk cId="4123298222" sldId="874"/>
            <ac:picMk id="24" creationId="{0C06B727-B9CF-477D-A3EE-7EC3E243130E}"/>
          </ac:picMkLst>
        </pc:picChg>
        <pc:picChg chg="add del mod">
          <ac:chgData name="Boris Pismenny" userId="00ac5293-89ea-4dd9-9cd7-8b2f1d4be166" providerId="ADAL" clId="{862EA224-934D-466A-8ACD-09A7A4D3CE51}" dt="2020-12-20T07:22:12.466" v="23926" actId="478"/>
          <ac:picMkLst>
            <pc:docMk/>
            <pc:sldMk cId="4123298222" sldId="874"/>
            <ac:picMk id="27" creationId="{A9A7ACFE-BA21-426C-8005-68C7B1D26318}"/>
          </ac:picMkLst>
        </pc:picChg>
        <pc:picChg chg="add del mod">
          <ac:chgData name="Boris Pismenny" userId="00ac5293-89ea-4dd9-9cd7-8b2f1d4be166" providerId="ADAL" clId="{862EA224-934D-466A-8ACD-09A7A4D3CE51}" dt="2020-12-20T07:22:11.607" v="23925" actId="21"/>
          <ac:picMkLst>
            <pc:docMk/>
            <pc:sldMk cId="4123298222" sldId="874"/>
            <ac:picMk id="28" creationId="{20C3091B-18BE-43FD-9578-510C4CC6D0A8}"/>
          </ac:picMkLst>
        </pc:picChg>
        <pc:picChg chg="add mod">
          <ac:chgData name="Boris Pismenny" userId="00ac5293-89ea-4dd9-9cd7-8b2f1d4be166" providerId="ADAL" clId="{862EA224-934D-466A-8ACD-09A7A4D3CE51}" dt="2020-12-20T07:22:23.042" v="23928" actId="1076"/>
          <ac:picMkLst>
            <pc:docMk/>
            <pc:sldMk cId="4123298222" sldId="874"/>
            <ac:picMk id="29" creationId="{6DE7ED56-549F-4876-A437-60AA91D08802}"/>
          </ac:picMkLst>
        </pc:picChg>
        <pc:picChg chg="add mod">
          <ac:chgData name="Boris Pismenny" userId="00ac5293-89ea-4dd9-9cd7-8b2f1d4be166" providerId="ADAL" clId="{862EA224-934D-466A-8ACD-09A7A4D3CE51}" dt="2020-12-20T08:14:28.304" v="24053"/>
          <ac:picMkLst>
            <pc:docMk/>
            <pc:sldMk cId="4123298222" sldId="874"/>
            <ac:picMk id="30" creationId="{50D51676-EEAF-4EB9-AF7D-00A552056AC1}"/>
          </ac:picMkLst>
        </pc:picChg>
        <pc:inkChg chg="add del">
          <ac:chgData name="Boris Pismenny" userId="00ac5293-89ea-4dd9-9cd7-8b2f1d4be166" providerId="ADAL" clId="{862EA224-934D-466A-8ACD-09A7A4D3CE51}" dt="2020-12-18T06:26:05.002" v="12912"/>
          <ac:inkMkLst>
            <pc:docMk/>
            <pc:sldMk cId="4123298222" sldId="874"/>
            <ac:inkMk id="21" creationId="{B06B66AE-8BDC-4763-A009-0B1E643F5940}"/>
          </ac:inkMkLst>
        </pc:inkChg>
      </pc:sldChg>
      <pc:sldChg chg="add del">
        <pc:chgData name="Boris Pismenny" userId="00ac5293-89ea-4dd9-9cd7-8b2f1d4be166" providerId="ADAL" clId="{862EA224-934D-466A-8ACD-09A7A4D3CE51}" dt="2020-12-14T14:26:40.790" v="2"/>
        <pc:sldMkLst>
          <pc:docMk/>
          <pc:sldMk cId="2853423540" sldId="875"/>
        </pc:sldMkLst>
      </pc:sldChg>
      <pc:sldChg chg="modSp del mod">
        <pc:chgData name="Boris Pismenny" userId="00ac5293-89ea-4dd9-9cd7-8b2f1d4be166" providerId="ADAL" clId="{862EA224-934D-466A-8ACD-09A7A4D3CE51}" dt="2020-12-18T06:07:39.483" v="12901" actId="47"/>
        <pc:sldMkLst>
          <pc:docMk/>
          <pc:sldMk cId="2903826976" sldId="875"/>
        </pc:sldMkLst>
        <pc:spChg chg="mod">
          <ac:chgData name="Boris Pismenny" userId="00ac5293-89ea-4dd9-9cd7-8b2f1d4be166" providerId="ADAL" clId="{862EA224-934D-466A-8ACD-09A7A4D3CE51}" dt="2020-12-18T06:06:36.316" v="12897" actId="313"/>
          <ac:spMkLst>
            <pc:docMk/>
            <pc:sldMk cId="2903826976" sldId="875"/>
            <ac:spMk id="6" creationId="{18DD44D4-87B6-42EB-AB7D-188B734BFFD7}"/>
          </ac:spMkLst>
        </pc:spChg>
      </pc:sldChg>
      <pc:sldChg chg="add del">
        <pc:chgData name="Boris Pismenny" userId="00ac5293-89ea-4dd9-9cd7-8b2f1d4be166" providerId="ADAL" clId="{862EA224-934D-466A-8ACD-09A7A4D3CE51}" dt="2020-12-18T10:02:26.457" v="14934"/>
        <pc:sldMkLst>
          <pc:docMk/>
          <pc:sldMk cId="26803172" sldId="876"/>
        </pc:sldMkLst>
      </pc:sldChg>
      <pc:sldChg chg="addSp delSp modSp add del mod ord">
        <pc:chgData name="Boris Pismenny" userId="00ac5293-89ea-4dd9-9cd7-8b2f1d4be166" providerId="ADAL" clId="{862EA224-934D-466A-8ACD-09A7A4D3CE51}" dt="2020-12-20T08:27:06.100" v="24116"/>
        <pc:sldMkLst>
          <pc:docMk/>
          <pc:sldMk cId="1015833090" sldId="876"/>
        </pc:sldMkLst>
        <pc:spChg chg="mod">
          <ac:chgData name="Boris Pismenny" userId="00ac5293-89ea-4dd9-9cd7-8b2f1d4be166" providerId="ADAL" clId="{862EA224-934D-466A-8ACD-09A7A4D3CE51}" dt="2020-12-18T10:05:35.342" v="14969" actId="20577"/>
          <ac:spMkLst>
            <pc:docMk/>
            <pc:sldMk cId="1015833090" sldId="876"/>
            <ac:spMk id="7" creationId="{750ABFA6-2422-4EE1-A5A3-ACBE14638E60}"/>
          </ac:spMkLst>
        </pc:spChg>
        <pc:picChg chg="add del mod">
          <ac:chgData name="Boris Pismenny" userId="00ac5293-89ea-4dd9-9cd7-8b2f1d4be166" providerId="ADAL" clId="{862EA224-934D-466A-8ACD-09A7A4D3CE51}" dt="2020-12-18T06:26:05.002" v="12912"/>
          <ac:picMkLst>
            <pc:docMk/>
            <pc:sldMk cId="1015833090" sldId="876"/>
            <ac:picMk id="2" creationId="{3BF1421D-46A7-41E3-8229-3938544B4A3C}"/>
          </ac:picMkLst>
        </pc:picChg>
        <pc:picChg chg="add del mod">
          <ac:chgData name="Boris Pismenny" userId="00ac5293-89ea-4dd9-9cd7-8b2f1d4be166" providerId="ADAL" clId="{862EA224-934D-466A-8ACD-09A7A4D3CE51}" dt="2020-12-20T08:14:28.304" v="24053"/>
          <ac:picMkLst>
            <pc:docMk/>
            <pc:sldMk cId="1015833090" sldId="876"/>
            <ac:picMk id="3" creationId="{113D9FF4-FE8E-4139-BB50-DE22161E7988}"/>
          </ac:picMkLst>
        </pc:picChg>
        <pc:picChg chg="add del mod">
          <ac:chgData name="Boris Pismenny" userId="00ac5293-89ea-4dd9-9cd7-8b2f1d4be166" providerId="ADAL" clId="{862EA224-934D-466A-8ACD-09A7A4D3CE51}" dt="2020-12-20T08:27:06.100" v="24116"/>
          <ac:picMkLst>
            <pc:docMk/>
            <pc:sldMk cId="1015833090" sldId="876"/>
            <ac:picMk id="5" creationId="{2F8A02CE-9C9B-4CD7-B4F7-77C8E7D03835}"/>
          </ac:picMkLst>
        </pc:picChg>
        <pc:picChg chg="add mod">
          <ac:chgData name="Boris Pismenny" userId="00ac5293-89ea-4dd9-9cd7-8b2f1d4be166" providerId="ADAL" clId="{862EA224-934D-466A-8ACD-09A7A4D3CE51}" dt="2020-12-20T08:27:06.100" v="24116"/>
          <ac:picMkLst>
            <pc:docMk/>
            <pc:sldMk cId="1015833090" sldId="876"/>
            <ac:picMk id="8" creationId="{695E73A0-17AB-46AF-AD61-8B6C38E236AB}"/>
          </ac:picMkLst>
        </pc:picChg>
      </pc:sldChg>
      <pc:sldChg chg="add del">
        <pc:chgData name="Boris Pismenny" userId="00ac5293-89ea-4dd9-9cd7-8b2f1d4be166" providerId="ADAL" clId="{862EA224-934D-466A-8ACD-09A7A4D3CE51}" dt="2020-12-16T12:53:32.758" v="3027" actId="47"/>
        <pc:sldMkLst>
          <pc:docMk/>
          <pc:sldMk cId="2255923967" sldId="877"/>
        </pc:sldMkLst>
      </pc:sldChg>
      <pc:sldChg chg="addSp delSp modSp add modNotesTx">
        <pc:chgData name="Boris Pismenny" userId="00ac5293-89ea-4dd9-9cd7-8b2f1d4be166" providerId="ADAL" clId="{862EA224-934D-466A-8ACD-09A7A4D3CE51}" dt="2020-12-20T08:27:06.100" v="24116"/>
        <pc:sldMkLst>
          <pc:docMk/>
          <pc:sldMk cId="3596822258" sldId="877"/>
        </pc:sldMkLst>
        <pc:picChg chg="add del mod">
          <ac:chgData name="Boris Pismenny" userId="00ac5293-89ea-4dd9-9cd7-8b2f1d4be166" providerId="ADAL" clId="{862EA224-934D-466A-8ACD-09A7A4D3CE51}" dt="2020-12-20T08:27:06.100" v="24116"/>
          <ac:picMkLst>
            <pc:docMk/>
            <pc:sldMk cId="3596822258" sldId="877"/>
            <ac:picMk id="3" creationId="{BA59D036-C089-4E79-A1A7-45084BC0C8AF}"/>
          </ac:picMkLst>
        </pc:picChg>
        <pc:picChg chg="add mod">
          <ac:chgData name="Boris Pismenny" userId="00ac5293-89ea-4dd9-9cd7-8b2f1d4be166" providerId="ADAL" clId="{862EA224-934D-466A-8ACD-09A7A4D3CE51}" dt="2020-12-20T08:27:06.100" v="24116"/>
          <ac:picMkLst>
            <pc:docMk/>
            <pc:sldMk cId="3596822258" sldId="877"/>
            <ac:picMk id="7" creationId="{DE01C497-C649-4BAD-93A9-6B11DB49D628}"/>
          </ac:picMkLst>
        </pc:picChg>
      </pc:sldChg>
      <pc:sldChg chg="add del">
        <pc:chgData name="Boris Pismenny" userId="00ac5293-89ea-4dd9-9cd7-8b2f1d4be166" providerId="ADAL" clId="{862EA224-934D-466A-8ACD-09A7A4D3CE51}" dt="2020-12-16T12:53:32.758" v="3027" actId="47"/>
        <pc:sldMkLst>
          <pc:docMk/>
          <pc:sldMk cId="2133356833" sldId="878"/>
        </pc:sldMkLst>
      </pc:sldChg>
      <pc:sldChg chg="add del">
        <pc:chgData name="Boris Pismenny" userId="00ac5293-89ea-4dd9-9cd7-8b2f1d4be166" providerId="ADAL" clId="{862EA224-934D-466A-8ACD-09A7A4D3CE51}" dt="2020-12-14T18:04:28.668" v="14"/>
        <pc:sldMkLst>
          <pc:docMk/>
          <pc:sldMk cId="329346716" sldId="879"/>
        </pc:sldMkLst>
      </pc:sldChg>
      <pc:sldChg chg="add">
        <pc:chgData name="Boris Pismenny" userId="00ac5293-89ea-4dd9-9cd7-8b2f1d4be166" providerId="ADAL" clId="{862EA224-934D-466A-8ACD-09A7A4D3CE51}" dt="2020-12-14T18:29:32.325" v="18"/>
        <pc:sldMkLst>
          <pc:docMk/>
          <pc:sldMk cId="1826022192" sldId="879"/>
        </pc:sldMkLst>
      </pc:sldChg>
      <pc:sldChg chg="add">
        <pc:chgData name="Boris Pismenny" userId="00ac5293-89ea-4dd9-9cd7-8b2f1d4be166" providerId="ADAL" clId="{862EA224-934D-466A-8ACD-09A7A4D3CE51}" dt="2020-12-14T18:04:38.388" v="15"/>
        <pc:sldMkLst>
          <pc:docMk/>
          <pc:sldMk cId="2244623985" sldId="879"/>
        </pc:sldMkLst>
      </pc:sldChg>
      <pc:sldChg chg="add del">
        <pc:chgData name="Boris Pismenny" userId="00ac5293-89ea-4dd9-9cd7-8b2f1d4be166" providerId="ADAL" clId="{862EA224-934D-466A-8ACD-09A7A4D3CE51}" dt="2020-12-16T12:53:32.758" v="3027" actId="47"/>
        <pc:sldMkLst>
          <pc:docMk/>
          <pc:sldMk cId="2885972265" sldId="879"/>
        </pc:sldMkLst>
      </pc:sldChg>
      <pc:sldChg chg="add del">
        <pc:chgData name="Boris Pismenny" userId="00ac5293-89ea-4dd9-9cd7-8b2f1d4be166" providerId="ADAL" clId="{862EA224-934D-466A-8ACD-09A7A4D3CE51}" dt="2020-12-14T18:16:07.134" v="17"/>
        <pc:sldMkLst>
          <pc:docMk/>
          <pc:sldMk cId="768101549" sldId="880"/>
        </pc:sldMkLst>
      </pc:sldChg>
      <pc:sldChg chg="addSp delSp modSp add del">
        <pc:chgData name="Boris Pismenny" userId="00ac5293-89ea-4dd9-9cd7-8b2f1d4be166" providerId="ADAL" clId="{862EA224-934D-466A-8ACD-09A7A4D3CE51}" dt="2020-12-20T08:35:10.469" v="24122"/>
        <pc:sldMkLst>
          <pc:docMk/>
          <pc:sldMk cId="2768258742" sldId="880"/>
        </pc:sldMkLst>
        <pc:picChg chg="add del mod">
          <ac:chgData name="Boris Pismenny" userId="00ac5293-89ea-4dd9-9cd7-8b2f1d4be166" providerId="ADAL" clId="{862EA224-934D-466A-8ACD-09A7A4D3CE51}" dt="2020-12-20T08:35:10.469" v="24122"/>
          <ac:picMkLst>
            <pc:docMk/>
            <pc:sldMk cId="2768258742" sldId="880"/>
            <ac:picMk id="4" creationId="{BF912224-19C6-41AA-B419-BF0668BFF4FF}"/>
          </ac:picMkLst>
        </pc:picChg>
        <pc:picChg chg="add mod">
          <ac:chgData name="Boris Pismenny" userId="00ac5293-89ea-4dd9-9cd7-8b2f1d4be166" providerId="ADAL" clId="{862EA224-934D-466A-8ACD-09A7A4D3CE51}" dt="2020-12-20T08:35:10.469" v="24122"/>
          <ac:picMkLst>
            <pc:docMk/>
            <pc:sldMk cId="2768258742" sldId="880"/>
            <ac:picMk id="8" creationId="{6DFE572B-BB95-41F0-8774-68AE93541843}"/>
          </ac:picMkLst>
        </pc:picChg>
      </pc:sldChg>
      <pc:sldChg chg="addSp delSp modSp add del">
        <pc:chgData name="Boris Pismenny" userId="00ac5293-89ea-4dd9-9cd7-8b2f1d4be166" providerId="ADAL" clId="{862EA224-934D-466A-8ACD-09A7A4D3CE51}" dt="2020-12-20T08:35:10.469" v="24122"/>
        <pc:sldMkLst>
          <pc:docMk/>
          <pc:sldMk cId="1305014847" sldId="881"/>
        </pc:sldMkLst>
        <pc:picChg chg="add del mod">
          <ac:chgData name="Boris Pismenny" userId="00ac5293-89ea-4dd9-9cd7-8b2f1d4be166" providerId="ADAL" clId="{862EA224-934D-466A-8ACD-09A7A4D3CE51}" dt="2020-12-20T08:35:10.469" v="24122"/>
          <ac:picMkLst>
            <pc:docMk/>
            <pc:sldMk cId="1305014847" sldId="881"/>
            <ac:picMk id="3" creationId="{B9487207-3A84-4D7D-B6D7-03696F524B76}"/>
          </ac:picMkLst>
        </pc:picChg>
        <pc:picChg chg="add mod">
          <ac:chgData name="Boris Pismenny" userId="00ac5293-89ea-4dd9-9cd7-8b2f1d4be166" providerId="ADAL" clId="{862EA224-934D-466A-8ACD-09A7A4D3CE51}" dt="2020-12-20T08:35:10.469" v="24122"/>
          <ac:picMkLst>
            <pc:docMk/>
            <pc:sldMk cId="1305014847" sldId="881"/>
            <ac:picMk id="5" creationId="{F92ABA41-23E4-4B28-AA6C-90C8142E2AD5}"/>
          </ac:picMkLst>
        </pc:picChg>
      </pc:sldChg>
      <pc:sldChg chg="add">
        <pc:chgData name="Boris Pismenny" userId="00ac5293-89ea-4dd9-9cd7-8b2f1d4be166" providerId="ADAL" clId="{862EA224-934D-466A-8ACD-09A7A4D3CE51}" dt="2020-12-14T19:25:07.008" v="38"/>
        <pc:sldMkLst>
          <pc:docMk/>
          <pc:sldMk cId="3235029773" sldId="882"/>
        </pc:sldMkLst>
      </pc:sldChg>
      <pc:sldChg chg="addSp delSp modSp add del mod ord modNotesTx">
        <pc:chgData name="Boris Pismenny" userId="00ac5293-89ea-4dd9-9cd7-8b2f1d4be166" providerId="ADAL" clId="{862EA224-934D-466A-8ACD-09A7A4D3CE51}" dt="2020-12-20T08:35:10.469" v="24122"/>
        <pc:sldMkLst>
          <pc:docMk/>
          <pc:sldMk cId="3722323974" sldId="882"/>
        </pc:sldMkLst>
        <pc:spChg chg="mod">
          <ac:chgData name="Boris Pismenny" userId="00ac5293-89ea-4dd9-9cd7-8b2f1d4be166" providerId="ADAL" clId="{862EA224-934D-466A-8ACD-09A7A4D3CE51}" dt="2020-12-18T11:07:56.833" v="15446" actId="20577"/>
          <ac:spMkLst>
            <pc:docMk/>
            <pc:sldMk cId="3722323974" sldId="882"/>
            <ac:spMk id="2" creationId="{222CB58B-2116-4181-B8E5-90BC8E0111C0}"/>
          </ac:spMkLst>
        </pc:spChg>
        <pc:spChg chg="mod">
          <ac:chgData name="Boris Pismenny" userId="00ac5293-89ea-4dd9-9cd7-8b2f1d4be166" providerId="ADAL" clId="{862EA224-934D-466A-8ACD-09A7A4D3CE51}" dt="2020-12-18T11:07:30.351" v="15413" actId="6549"/>
          <ac:spMkLst>
            <pc:docMk/>
            <pc:sldMk cId="3722323974" sldId="882"/>
            <ac:spMk id="3" creationId="{04511D83-D44D-4700-8211-F4723A72E35E}"/>
          </ac:spMkLst>
        </pc:spChg>
        <pc:picChg chg="add del mod">
          <ac:chgData name="Boris Pismenny" userId="00ac5293-89ea-4dd9-9cd7-8b2f1d4be166" providerId="ADAL" clId="{862EA224-934D-466A-8ACD-09A7A4D3CE51}" dt="2020-12-18T08:28:07.179" v="14048"/>
          <ac:picMkLst>
            <pc:docMk/>
            <pc:sldMk cId="3722323974" sldId="882"/>
            <ac:picMk id="4" creationId="{11D5CA72-C50D-4EC2-B450-F90B0E34228A}"/>
          </ac:picMkLst>
        </pc:picChg>
        <pc:picChg chg="add del mod">
          <ac:chgData name="Boris Pismenny" userId="00ac5293-89ea-4dd9-9cd7-8b2f1d4be166" providerId="ADAL" clId="{862EA224-934D-466A-8ACD-09A7A4D3CE51}" dt="2020-12-14T19:40:14.165" v="46"/>
          <ac:picMkLst>
            <pc:docMk/>
            <pc:sldMk cId="3722323974" sldId="882"/>
            <ac:picMk id="4" creationId="{3B8126FE-C09F-4CC8-99BD-FB5D5758D23C}"/>
          </ac:picMkLst>
        </pc:picChg>
        <pc:picChg chg="del">
          <ac:chgData name="Boris Pismenny" userId="00ac5293-89ea-4dd9-9cd7-8b2f1d4be166" providerId="ADAL" clId="{862EA224-934D-466A-8ACD-09A7A4D3CE51}" dt="2020-12-18T11:05:34.199" v="15387" actId="478"/>
          <ac:picMkLst>
            <pc:docMk/>
            <pc:sldMk cId="3722323974" sldId="882"/>
            <ac:picMk id="5" creationId="{55862423-9557-476D-BC77-5DF03DD7AA6A}"/>
          </ac:picMkLst>
        </pc:picChg>
        <pc:picChg chg="add del mod">
          <ac:chgData name="Boris Pismenny" userId="00ac5293-89ea-4dd9-9cd7-8b2f1d4be166" providerId="ADAL" clId="{862EA224-934D-466A-8ACD-09A7A4D3CE51}" dt="2020-12-18T08:38:34.805" v="14118"/>
          <ac:picMkLst>
            <pc:docMk/>
            <pc:sldMk cId="3722323974" sldId="882"/>
            <ac:picMk id="6" creationId="{77BA0D46-F508-48E0-B2B7-4D0CA64B55EE}"/>
          </ac:picMkLst>
        </pc:picChg>
        <pc:picChg chg="add del mod">
          <ac:chgData name="Boris Pismenny" userId="00ac5293-89ea-4dd9-9cd7-8b2f1d4be166" providerId="ADAL" clId="{862EA224-934D-466A-8ACD-09A7A4D3CE51}" dt="2020-12-20T08:35:10.469" v="24122"/>
          <ac:picMkLst>
            <pc:docMk/>
            <pc:sldMk cId="3722323974" sldId="882"/>
            <ac:picMk id="7" creationId="{ED6D77A6-2D5B-49AC-B82D-751CF6A99799}"/>
          </ac:picMkLst>
        </pc:picChg>
        <pc:picChg chg="add del mod">
          <ac:chgData name="Boris Pismenny" userId="00ac5293-89ea-4dd9-9cd7-8b2f1d4be166" providerId="ADAL" clId="{862EA224-934D-466A-8ACD-09A7A4D3CE51}" dt="2020-12-18T11:06:21.654" v="15401" actId="478"/>
          <ac:picMkLst>
            <pc:docMk/>
            <pc:sldMk cId="3722323974" sldId="882"/>
            <ac:picMk id="9" creationId="{C044CF29-322D-41DC-9039-A0168156ABC4}"/>
          </ac:picMkLst>
        </pc:picChg>
        <pc:picChg chg="add mod">
          <ac:chgData name="Boris Pismenny" userId="00ac5293-89ea-4dd9-9cd7-8b2f1d4be166" providerId="ADAL" clId="{862EA224-934D-466A-8ACD-09A7A4D3CE51}" dt="2020-12-20T08:35:10.469" v="24122"/>
          <ac:picMkLst>
            <pc:docMk/>
            <pc:sldMk cId="3722323974" sldId="882"/>
            <ac:picMk id="10" creationId="{2C37D0FA-505B-4D18-AF40-750FA5B42E80}"/>
          </ac:picMkLst>
        </pc:picChg>
      </pc:sldChg>
      <pc:sldChg chg="add">
        <pc:chgData name="Boris Pismenny" userId="00ac5293-89ea-4dd9-9cd7-8b2f1d4be166" providerId="ADAL" clId="{862EA224-934D-466A-8ACD-09A7A4D3CE51}" dt="2020-12-14T21:04:51.886" v="119"/>
        <pc:sldMkLst>
          <pc:docMk/>
          <pc:sldMk cId="330657325" sldId="883"/>
        </pc:sldMkLst>
      </pc:sldChg>
      <pc:sldChg chg="addSp delSp modSp add del mod modNotesTx">
        <pc:chgData name="Boris Pismenny" userId="00ac5293-89ea-4dd9-9cd7-8b2f1d4be166" providerId="ADAL" clId="{862EA224-934D-466A-8ACD-09A7A4D3CE51}" dt="2020-12-20T08:35:10.469" v="24122"/>
        <pc:sldMkLst>
          <pc:docMk/>
          <pc:sldMk cId="2510636900" sldId="884"/>
        </pc:sldMkLst>
        <pc:spChg chg="add del mod">
          <ac:chgData name="Boris Pismenny" userId="00ac5293-89ea-4dd9-9cd7-8b2f1d4be166" providerId="ADAL" clId="{862EA224-934D-466A-8ACD-09A7A4D3CE51}" dt="2020-12-14T21:10:54.910" v="131"/>
          <ac:spMkLst>
            <pc:docMk/>
            <pc:sldMk cId="2510636900" sldId="884"/>
            <ac:spMk id="9" creationId="{6B7FB676-B859-4991-8D10-1EB49F4E28ED}"/>
          </ac:spMkLst>
        </pc:spChg>
        <pc:spChg chg="add mod">
          <ac:chgData name="Boris Pismenny" userId="00ac5293-89ea-4dd9-9cd7-8b2f1d4be166" providerId="ADAL" clId="{862EA224-934D-466A-8ACD-09A7A4D3CE51}" dt="2020-12-14T21:10:59.911" v="132"/>
          <ac:spMkLst>
            <pc:docMk/>
            <pc:sldMk cId="2510636900" sldId="884"/>
            <ac:spMk id="12" creationId="{8E415949-3996-414F-8F7D-FF8EFCDEED46}"/>
          </ac:spMkLst>
        </pc:spChg>
        <pc:picChg chg="add del mod">
          <ac:chgData name="Boris Pismenny" userId="00ac5293-89ea-4dd9-9cd7-8b2f1d4be166" providerId="ADAL" clId="{862EA224-934D-466A-8ACD-09A7A4D3CE51}" dt="2020-12-20T08:35:10.469" v="24122"/>
          <ac:picMkLst>
            <pc:docMk/>
            <pc:sldMk cId="2510636900" sldId="884"/>
            <ac:picMk id="4" creationId="{760536A2-758C-4882-8F4F-C1EBFFCD0E8F}"/>
          </ac:picMkLst>
        </pc:picChg>
        <pc:picChg chg="add mod">
          <ac:chgData name="Boris Pismenny" userId="00ac5293-89ea-4dd9-9cd7-8b2f1d4be166" providerId="ADAL" clId="{862EA224-934D-466A-8ACD-09A7A4D3CE51}" dt="2020-12-20T08:35:10.469" v="24122"/>
          <ac:picMkLst>
            <pc:docMk/>
            <pc:sldMk cId="2510636900" sldId="884"/>
            <ac:picMk id="7" creationId="{F4ECE949-8D2F-4F4D-9349-0CBBB451D302}"/>
          </ac:picMkLst>
        </pc:picChg>
        <pc:cxnChg chg="add del mod">
          <ac:chgData name="Boris Pismenny" userId="00ac5293-89ea-4dd9-9cd7-8b2f1d4be166" providerId="ADAL" clId="{862EA224-934D-466A-8ACD-09A7A4D3CE51}" dt="2020-12-14T21:10:54.910" v="131"/>
          <ac:cxnSpMkLst>
            <pc:docMk/>
            <pc:sldMk cId="2510636900" sldId="884"/>
            <ac:cxnSpMk id="10" creationId="{9F9ED1F8-D97E-4FD0-84B4-7B3FA39E966E}"/>
          </ac:cxnSpMkLst>
        </pc:cxnChg>
        <pc:cxnChg chg="add del mod">
          <ac:chgData name="Boris Pismenny" userId="00ac5293-89ea-4dd9-9cd7-8b2f1d4be166" providerId="ADAL" clId="{862EA224-934D-466A-8ACD-09A7A4D3CE51}" dt="2020-12-14T21:10:54.910" v="131"/>
          <ac:cxnSpMkLst>
            <pc:docMk/>
            <pc:sldMk cId="2510636900" sldId="884"/>
            <ac:cxnSpMk id="11" creationId="{D3BD95AA-D39B-4330-B8AC-11E09FF0FF4B}"/>
          </ac:cxnSpMkLst>
        </pc:cxnChg>
        <pc:cxnChg chg="add mod">
          <ac:chgData name="Boris Pismenny" userId="00ac5293-89ea-4dd9-9cd7-8b2f1d4be166" providerId="ADAL" clId="{862EA224-934D-466A-8ACD-09A7A4D3CE51}" dt="2020-12-14T21:10:59.911" v="132"/>
          <ac:cxnSpMkLst>
            <pc:docMk/>
            <pc:sldMk cId="2510636900" sldId="884"/>
            <ac:cxnSpMk id="13" creationId="{905C7C75-8A7C-46A1-8BC0-DCF0AA6DFBE9}"/>
          </ac:cxnSpMkLst>
        </pc:cxnChg>
        <pc:cxnChg chg="add mod">
          <ac:chgData name="Boris Pismenny" userId="00ac5293-89ea-4dd9-9cd7-8b2f1d4be166" providerId="ADAL" clId="{862EA224-934D-466A-8ACD-09A7A4D3CE51}" dt="2020-12-14T21:10:59.911" v="132"/>
          <ac:cxnSpMkLst>
            <pc:docMk/>
            <pc:sldMk cId="2510636900" sldId="884"/>
            <ac:cxnSpMk id="14" creationId="{B99A20A8-EBBD-47A7-BF47-331C2F35F967}"/>
          </ac:cxnSpMkLst>
        </pc:cxnChg>
        <pc:cxnChg chg="add mod">
          <ac:chgData name="Boris Pismenny" userId="00ac5293-89ea-4dd9-9cd7-8b2f1d4be166" providerId="ADAL" clId="{862EA224-934D-466A-8ACD-09A7A4D3CE51}" dt="2020-12-18T10:49:57.757" v="15211" actId="14100"/>
          <ac:cxnSpMkLst>
            <pc:docMk/>
            <pc:sldMk cId="2510636900" sldId="884"/>
            <ac:cxnSpMk id="19" creationId="{4E1F2B19-D59E-498E-9C31-3103B95453E7}"/>
          </ac:cxnSpMkLst>
        </pc:cxnChg>
        <pc:cxnChg chg="add mod">
          <ac:chgData name="Boris Pismenny" userId="00ac5293-89ea-4dd9-9cd7-8b2f1d4be166" providerId="ADAL" clId="{862EA224-934D-466A-8ACD-09A7A4D3CE51}" dt="2020-12-14T21:12:12.145" v="133"/>
          <ac:cxnSpMkLst>
            <pc:docMk/>
            <pc:sldMk cId="2510636900" sldId="884"/>
            <ac:cxnSpMk id="20" creationId="{B9B49193-D0F1-4255-8A8E-F5C138DE3669}"/>
          </ac:cxnSpMkLst>
        </pc:cxnChg>
      </pc:sldChg>
      <pc:sldChg chg="addSp delSp modSp add del mod modNotesTx">
        <pc:chgData name="Boris Pismenny" userId="00ac5293-89ea-4dd9-9cd7-8b2f1d4be166" providerId="ADAL" clId="{862EA224-934D-466A-8ACD-09A7A4D3CE51}" dt="2020-12-20T08:35:10.469" v="24122"/>
        <pc:sldMkLst>
          <pc:docMk/>
          <pc:sldMk cId="3672228803" sldId="885"/>
        </pc:sldMkLst>
        <pc:spChg chg="add mod">
          <ac:chgData name="Boris Pismenny" userId="00ac5293-89ea-4dd9-9cd7-8b2f1d4be166" providerId="ADAL" clId="{862EA224-934D-466A-8ACD-09A7A4D3CE51}" dt="2020-12-18T10:57:11.102" v="15248" actId="692"/>
          <ac:spMkLst>
            <pc:docMk/>
            <pc:sldMk cId="3672228803" sldId="885"/>
            <ac:spMk id="6" creationId="{7237A89F-C862-44BD-92D9-E972D1D42B30}"/>
          </ac:spMkLst>
        </pc:spChg>
        <pc:spChg chg="add mod">
          <ac:chgData name="Boris Pismenny" userId="00ac5293-89ea-4dd9-9cd7-8b2f1d4be166" providerId="ADAL" clId="{862EA224-934D-466A-8ACD-09A7A4D3CE51}" dt="2020-12-18T10:58:16.855" v="15255" actId="1076"/>
          <ac:spMkLst>
            <pc:docMk/>
            <pc:sldMk cId="3672228803" sldId="885"/>
            <ac:spMk id="13" creationId="{12FF1ED2-4980-4A0F-96AD-6F6490FB1329}"/>
          </ac:spMkLst>
        </pc:spChg>
        <pc:picChg chg="add del mod">
          <ac:chgData name="Boris Pismenny" userId="00ac5293-89ea-4dd9-9cd7-8b2f1d4be166" providerId="ADAL" clId="{862EA224-934D-466A-8ACD-09A7A4D3CE51}" dt="2020-12-20T08:35:10.469" v="24122"/>
          <ac:picMkLst>
            <pc:docMk/>
            <pc:sldMk cId="3672228803" sldId="885"/>
            <ac:picMk id="4" creationId="{03A3C8AD-D81E-4294-9ED6-01086161AE87}"/>
          </ac:picMkLst>
        </pc:picChg>
        <pc:picChg chg="add mod">
          <ac:chgData name="Boris Pismenny" userId="00ac5293-89ea-4dd9-9cd7-8b2f1d4be166" providerId="ADAL" clId="{862EA224-934D-466A-8ACD-09A7A4D3CE51}" dt="2020-12-20T08:35:10.469" v="24122"/>
          <ac:picMkLst>
            <pc:docMk/>
            <pc:sldMk cId="3672228803" sldId="885"/>
            <ac:picMk id="7" creationId="{C9D98ECC-7577-49C0-8D59-35E78E4F97B3}"/>
          </ac:picMkLst>
        </pc:picChg>
      </pc:sldChg>
      <pc:sldChg chg="add del modNotesTx">
        <pc:chgData name="Boris Pismenny" userId="00ac5293-89ea-4dd9-9cd7-8b2f1d4be166" providerId="ADAL" clId="{862EA224-934D-466A-8ACD-09A7A4D3CE51}" dt="2020-12-15T16:12:40.392" v="588" actId="47"/>
        <pc:sldMkLst>
          <pc:docMk/>
          <pc:sldMk cId="1716831808" sldId="886"/>
        </pc:sldMkLst>
      </pc:sldChg>
      <pc:sldChg chg="addSp delSp modSp add">
        <pc:chgData name="Boris Pismenny" userId="00ac5293-89ea-4dd9-9cd7-8b2f1d4be166" providerId="ADAL" clId="{862EA224-934D-466A-8ACD-09A7A4D3CE51}" dt="2020-12-20T08:35:10.469" v="24122"/>
        <pc:sldMkLst>
          <pc:docMk/>
          <pc:sldMk cId="3080670106" sldId="886"/>
        </pc:sldMkLst>
        <pc:picChg chg="add del mod">
          <ac:chgData name="Boris Pismenny" userId="00ac5293-89ea-4dd9-9cd7-8b2f1d4be166" providerId="ADAL" clId="{862EA224-934D-466A-8ACD-09A7A4D3CE51}" dt="2020-12-20T08:35:10.469" v="24122"/>
          <ac:picMkLst>
            <pc:docMk/>
            <pc:sldMk cId="3080670106" sldId="886"/>
            <ac:picMk id="3" creationId="{F9C4D275-6454-4596-9F81-BD574287880D}"/>
          </ac:picMkLst>
        </pc:picChg>
        <pc:picChg chg="add mod">
          <ac:chgData name="Boris Pismenny" userId="00ac5293-89ea-4dd9-9cd7-8b2f1d4be166" providerId="ADAL" clId="{862EA224-934D-466A-8ACD-09A7A4D3CE51}" dt="2020-12-20T08:35:10.469" v="24122"/>
          <ac:picMkLst>
            <pc:docMk/>
            <pc:sldMk cId="3080670106" sldId="886"/>
            <ac:picMk id="5" creationId="{150F0C46-2764-4F00-83A2-F657D0B0BD0C}"/>
          </ac:picMkLst>
        </pc:picChg>
      </pc:sldChg>
      <pc:sldChg chg="modSp add del mod modShow">
        <pc:chgData name="Boris Pismenny" userId="00ac5293-89ea-4dd9-9cd7-8b2f1d4be166" providerId="ADAL" clId="{862EA224-934D-466A-8ACD-09A7A4D3CE51}" dt="2020-12-16T17:02:48.546" v="6933" actId="47"/>
        <pc:sldMkLst>
          <pc:docMk/>
          <pc:sldMk cId="801389494" sldId="887"/>
        </pc:sldMkLst>
        <pc:spChg chg="mod">
          <ac:chgData name="Boris Pismenny" userId="00ac5293-89ea-4dd9-9cd7-8b2f1d4be166" providerId="ADAL" clId="{862EA224-934D-466A-8ACD-09A7A4D3CE51}" dt="2020-12-16T16:56:24.100" v="6823" actId="255"/>
          <ac:spMkLst>
            <pc:docMk/>
            <pc:sldMk cId="801389494" sldId="887"/>
            <ac:spMk id="10" creationId="{D3BC111E-DA8A-456E-99BD-731F8808D3EC}"/>
          </ac:spMkLst>
        </pc:spChg>
        <pc:spChg chg="mod">
          <ac:chgData name="Boris Pismenny" userId="00ac5293-89ea-4dd9-9cd7-8b2f1d4be166" providerId="ADAL" clId="{862EA224-934D-466A-8ACD-09A7A4D3CE51}" dt="2020-12-16T16:56:24.100" v="6823" actId="255"/>
          <ac:spMkLst>
            <pc:docMk/>
            <pc:sldMk cId="801389494" sldId="887"/>
            <ac:spMk id="11" creationId="{7346E9B7-8BED-4B36-9874-62EF6E42E10E}"/>
          </ac:spMkLst>
        </pc:spChg>
        <pc:spChg chg="mod">
          <ac:chgData name="Boris Pismenny" userId="00ac5293-89ea-4dd9-9cd7-8b2f1d4be166" providerId="ADAL" clId="{862EA224-934D-466A-8ACD-09A7A4D3CE51}" dt="2020-12-16T16:56:24.100" v="6823" actId="255"/>
          <ac:spMkLst>
            <pc:docMk/>
            <pc:sldMk cId="801389494" sldId="887"/>
            <ac:spMk id="12" creationId="{C6F907D5-A6B2-4A21-892E-5AC322DF2BF2}"/>
          </ac:spMkLst>
        </pc:spChg>
        <pc:spChg chg="mod">
          <ac:chgData name="Boris Pismenny" userId="00ac5293-89ea-4dd9-9cd7-8b2f1d4be166" providerId="ADAL" clId="{862EA224-934D-466A-8ACD-09A7A4D3CE51}" dt="2020-12-16T16:56:24.100" v="6823" actId="255"/>
          <ac:spMkLst>
            <pc:docMk/>
            <pc:sldMk cId="801389494" sldId="887"/>
            <ac:spMk id="14" creationId="{81764C68-B7C7-41D1-8340-78367AF866A4}"/>
          </ac:spMkLst>
        </pc:spChg>
        <pc:spChg chg="mod">
          <ac:chgData name="Boris Pismenny" userId="00ac5293-89ea-4dd9-9cd7-8b2f1d4be166" providerId="ADAL" clId="{862EA224-934D-466A-8ACD-09A7A4D3CE51}" dt="2020-12-16T16:57:36.036" v="6862" actId="1076"/>
          <ac:spMkLst>
            <pc:docMk/>
            <pc:sldMk cId="801389494" sldId="887"/>
            <ac:spMk id="16" creationId="{FBBFE58C-E6DE-4C35-8EFD-A651B300C47C}"/>
          </ac:spMkLst>
        </pc:spChg>
        <pc:spChg chg="mod">
          <ac:chgData name="Boris Pismenny" userId="00ac5293-89ea-4dd9-9cd7-8b2f1d4be166" providerId="ADAL" clId="{862EA224-934D-466A-8ACD-09A7A4D3CE51}" dt="2020-12-16T16:57:29.752" v="6861" actId="113"/>
          <ac:spMkLst>
            <pc:docMk/>
            <pc:sldMk cId="801389494" sldId="887"/>
            <ac:spMk id="27" creationId="{EC704CA3-4FEA-49A2-8B2A-9F506058CABA}"/>
          </ac:spMkLst>
        </pc:spChg>
        <pc:spChg chg="mod">
          <ac:chgData name="Boris Pismenny" userId="00ac5293-89ea-4dd9-9cd7-8b2f1d4be166" providerId="ADAL" clId="{862EA224-934D-466A-8ACD-09A7A4D3CE51}" dt="2020-12-16T16:57:21.337" v="6858" actId="1076"/>
          <ac:spMkLst>
            <pc:docMk/>
            <pc:sldMk cId="801389494" sldId="887"/>
            <ac:spMk id="36" creationId="{632A5DD0-FDA8-4B79-86F0-923B7CB388DF}"/>
          </ac:spMkLst>
        </pc:spChg>
        <pc:grpChg chg="mod">
          <ac:chgData name="Boris Pismenny" userId="00ac5293-89ea-4dd9-9cd7-8b2f1d4be166" providerId="ADAL" clId="{862EA224-934D-466A-8ACD-09A7A4D3CE51}" dt="2020-12-16T16:57:18.741" v="6857" actId="14100"/>
          <ac:grpSpMkLst>
            <pc:docMk/>
            <pc:sldMk cId="801389494" sldId="887"/>
            <ac:grpSpMk id="7" creationId="{FC8CE8BD-3B4F-4264-98F4-104FC7063D2D}"/>
          </ac:grpSpMkLst>
        </pc:grpChg>
        <pc:graphicFrameChg chg="mod modGraphic">
          <ac:chgData name="Boris Pismenny" userId="00ac5293-89ea-4dd9-9cd7-8b2f1d4be166" providerId="ADAL" clId="{862EA224-934D-466A-8ACD-09A7A4D3CE51}" dt="2020-12-16T16:56:19.855" v="6822" actId="1076"/>
          <ac:graphicFrameMkLst>
            <pc:docMk/>
            <pc:sldMk cId="801389494" sldId="887"/>
            <ac:graphicFrameMk id="3" creationId="{C5329324-8FC4-4E28-BA2D-465191E0C442}"/>
          </ac:graphicFrameMkLst>
        </pc:graphicFrameChg>
        <pc:graphicFrameChg chg="mod modGraphic">
          <ac:chgData name="Boris Pismenny" userId="00ac5293-89ea-4dd9-9cd7-8b2f1d4be166" providerId="ADAL" clId="{862EA224-934D-466A-8ACD-09A7A4D3CE51}" dt="2020-12-16T16:57:06.306" v="6856" actId="14100"/>
          <ac:graphicFrameMkLst>
            <pc:docMk/>
            <pc:sldMk cId="801389494" sldId="887"/>
            <ac:graphicFrameMk id="13" creationId="{059253FE-3076-4125-82EE-0D71AD3EE6AF}"/>
          </ac:graphicFrameMkLst>
        </pc:graphicFrameChg>
        <pc:cxnChg chg="mod">
          <ac:chgData name="Boris Pismenny" userId="00ac5293-89ea-4dd9-9cd7-8b2f1d4be166" providerId="ADAL" clId="{862EA224-934D-466A-8ACD-09A7A4D3CE51}" dt="2020-12-16T16:57:25.617" v="6860" actId="14100"/>
          <ac:cxnSpMkLst>
            <pc:docMk/>
            <pc:sldMk cId="801389494" sldId="887"/>
            <ac:cxnSpMk id="30" creationId="{7645AF83-07BD-46E8-B2EE-792085CF09FF}"/>
          </ac:cxnSpMkLst>
        </pc:cxnChg>
        <pc:cxnChg chg="mod">
          <ac:chgData name="Boris Pismenny" userId="00ac5293-89ea-4dd9-9cd7-8b2f1d4be166" providerId="ADAL" clId="{862EA224-934D-466A-8ACD-09A7A4D3CE51}" dt="2020-12-16T16:57:23.862" v="6859" actId="14100"/>
          <ac:cxnSpMkLst>
            <pc:docMk/>
            <pc:sldMk cId="801389494" sldId="887"/>
            <ac:cxnSpMk id="32" creationId="{0C4BADD6-96AE-491C-84DF-94EF0387003A}"/>
          </ac:cxnSpMkLst>
        </pc:cxnChg>
      </pc:sldChg>
      <pc:sldChg chg="addSp delSp modSp new mod ord modAnim modNotesTx">
        <pc:chgData name="Boris Pismenny" userId="00ac5293-89ea-4dd9-9cd7-8b2f1d4be166" providerId="ADAL" clId="{862EA224-934D-466A-8ACD-09A7A4D3CE51}" dt="2020-12-20T09:47:02.509" v="24284"/>
        <pc:sldMkLst>
          <pc:docMk/>
          <pc:sldMk cId="3863916399" sldId="888"/>
        </pc:sldMkLst>
        <pc:spChg chg="mod">
          <ac:chgData name="Boris Pismenny" userId="00ac5293-89ea-4dd9-9cd7-8b2f1d4be166" providerId="ADAL" clId="{862EA224-934D-466A-8ACD-09A7A4D3CE51}" dt="2020-12-16T16:01:13.962" v="4914" actId="20577"/>
          <ac:spMkLst>
            <pc:docMk/>
            <pc:sldMk cId="3863916399" sldId="888"/>
            <ac:spMk id="2" creationId="{CDA9CBAC-129D-4BE5-853B-2416D6C1F009}"/>
          </ac:spMkLst>
        </pc:spChg>
        <pc:spChg chg="mod">
          <ac:chgData name="Boris Pismenny" userId="00ac5293-89ea-4dd9-9cd7-8b2f1d4be166" providerId="ADAL" clId="{862EA224-934D-466A-8ACD-09A7A4D3CE51}" dt="2020-12-19T07:31:05.295" v="18777"/>
          <ac:spMkLst>
            <pc:docMk/>
            <pc:sldMk cId="3863916399" sldId="888"/>
            <ac:spMk id="3" creationId="{68519858-3994-4E1C-98E8-9AC42B93562D}"/>
          </ac:spMkLst>
        </pc:spChg>
        <pc:spChg chg="add del mod">
          <ac:chgData name="Boris Pismenny" userId="00ac5293-89ea-4dd9-9cd7-8b2f1d4be166" providerId="ADAL" clId="{862EA224-934D-466A-8ACD-09A7A4D3CE51}" dt="2020-12-16T15:33:33.782" v="4293" actId="478"/>
          <ac:spMkLst>
            <pc:docMk/>
            <pc:sldMk cId="3863916399" sldId="888"/>
            <ac:spMk id="4" creationId="{1FAE7A1E-DB0A-474B-94DA-1C09996A5BF5}"/>
          </ac:spMkLst>
        </pc:spChg>
        <pc:spChg chg="add mod ord topLvl">
          <ac:chgData name="Boris Pismenny" userId="00ac5293-89ea-4dd9-9cd7-8b2f1d4be166" providerId="ADAL" clId="{862EA224-934D-466A-8ACD-09A7A4D3CE51}" dt="2020-12-16T15:41:13.458" v="4421" actId="14100"/>
          <ac:spMkLst>
            <pc:docMk/>
            <pc:sldMk cId="3863916399" sldId="888"/>
            <ac:spMk id="5" creationId="{20A3CC9F-05D0-4EC0-AC93-D52EEC87AFE0}"/>
          </ac:spMkLst>
        </pc:spChg>
        <pc:spChg chg="add del mod topLvl">
          <ac:chgData name="Boris Pismenny" userId="00ac5293-89ea-4dd9-9cd7-8b2f1d4be166" providerId="ADAL" clId="{862EA224-934D-466A-8ACD-09A7A4D3CE51}" dt="2020-12-16T15:39:11.813" v="4368" actId="478"/>
          <ac:spMkLst>
            <pc:docMk/>
            <pc:sldMk cId="3863916399" sldId="888"/>
            <ac:spMk id="6" creationId="{5865014B-8158-446B-8FCF-3856E0F7BC7D}"/>
          </ac:spMkLst>
        </pc:spChg>
        <pc:spChg chg="add mod">
          <ac:chgData name="Boris Pismenny" userId="00ac5293-89ea-4dd9-9cd7-8b2f1d4be166" providerId="ADAL" clId="{862EA224-934D-466A-8ACD-09A7A4D3CE51}" dt="2020-12-16T15:37:23.933" v="4332" actId="164"/>
          <ac:spMkLst>
            <pc:docMk/>
            <pc:sldMk cId="3863916399" sldId="888"/>
            <ac:spMk id="7" creationId="{5D7C5CCE-FF19-49BE-AF0F-83B6A97C4866}"/>
          </ac:spMkLst>
        </pc:spChg>
        <pc:spChg chg="add del mod">
          <ac:chgData name="Boris Pismenny" userId="00ac5293-89ea-4dd9-9cd7-8b2f1d4be166" providerId="ADAL" clId="{862EA224-934D-466A-8ACD-09A7A4D3CE51}" dt="2020-12-16T15:36:04.390" v="4309" actId="478"/>
          <ac:spMkLst>
            <pc:docMk/>
            <pc:sldMk cId="3863916399" sldId="888"/>
            <ac:spMk id="8" creationId="{0246A2EE-97DA-4A43-9EAE-F8C1702BA95B}"/>
          </ac:spMkLst>
        </pc:spChg>
        <pc:spChg chg="add del mod">
          <ac:chgData name="Boris Pismenny" userId="00ac5293-89ea-4dd9-9cd7-8b2f1d4be166" providerId="ADAL" clId="{862EA224-934D-466A-8ACD-09A7A4D3CE51}" dt="2020-12-16T15:37:08.076" v="4330" actId="478"/>
          <ac:spMkLst>
            <pc:docMk/>
            <pc:sldMk cId="3863916399" sldId="888"/>
            <ac:spMk id="9" creationId="{9D084EBD-148A-47B0-A7A2-3EE6D5855AE4}"/>
          </ac:spMkLst>
        </pc:spChg>
        <pc:spChg chg="add del mod">
          <ac:chgData name="Boris Pismenny" userId="00ac5293-89ea-4dd9-9cd7-8b2f1d4be166" providerId="ADAL" clId="{862EA224-934D-466A-8ACD-09A7A4D3CE51}" dt="2020-12-16T15:37:08.076" v="4330" actId="478"/>
          <ac:spMkLst>
            <pc:docMk/>
            <pc:sldMk cId="3863916399" sldId="888"/>
            <ac:spMk id="10" creationId="{64C47384-EEC8-4A2A-82C3-8B14502861BC}"/>
          </ac:spMkLst>
        </pc:spChg>
        <pc:spChg chg="add del mod">
          <ac:chgData name="Boris Pismenny" userId="00ac5293-89ea-4dd9-9cd7-8b2f1d4be166" providerId="ADAL" clId="{862EA224-934D-466A-8ACD-09A7A4D3CE51}" dt="2020-12-16T15:43:18.913" v="4520" actId="478"/>
          <ac:spMkLst>
            <pc:docMk/>
            <pc:sldMk cId="3863916399" sldId="888"/>
            <ac:spMk id="13" creationId="{394C8119-93DC-4E00-95F9-2F41DA86119A}"/>
          </ac:spMkLst>
        </pc:spChg>
        <pc:spChg chg="add mod">
          <ac:chgData name="Boris Pismenny" userId="00ac5293-89ea-4dd9-9cd7-8b2f1d4be166" providerId="ADAL" clId="{862EA224-934D-466A-8ACD-09A7A4D3CE51}" dt="2020-12-18T16:00:57.677" v="16632" actId="20577"/>
          <ac:spMkLst>
            <pc:docMk/>
            <pc:sldMk cId="3863916399" sldId="888"/>
            <ac:spMk id="14" creationId="{74B7C01D-2FE5-46FB-83ED-899877F15D73}"/>
          </ac:spMkLst>
        </pc:spChg>
        <pc:spChg chg="add mod">
          <ac:chgData name="Boris Pismenny" userId="00ac5293-89ea-4dd9-9cd7-8b2f1d4be166" providerId="ADAL" clId="{862EA224-934D-466A-8ACD-09A7A4D3CE51}" dt="2020-12-16T15:42:10.113" v="4461" actId="1076"/>
          <ac:spMkLst>
            <pc:docMk/>
            <pc:sldMk cId="3863916399" sldId="888"/>
            <ac:spMk id="15" creationId="{33E3E9BF-CEEB-4725-B887-7D49D143218B}"/>
          </ac:spMkLst>
        </pc:spChg>
        <pc:spChg chg="add mod">
          <ac:chgData name="Boris Pismenny" userId="00ac5293-89ea-4dd9-9cd7-8b2f1d4be166" providerId="ADAL" clId="{862EA224-934D-466A-8ACD-09A7A4D3CE51}" dt="2020-12-16T15:37:19.817" v="4331" actId="164"/>
          <ac:spMkLst>
            <pc:docMk/>
            <pc:sldMk cId="3863916399" sldId="888"/>
            <ac:spMk id="18" creationId="{28B08216-0215-4F75-82FA-3BBDF25166B9}"/>
          </ac:spMkLst>
        </pc:spChg>
        <pc:spChg chg="add del mod">
          <ac:chgData name="Boris Pismenny" userId="00ac5293-89ea-4dd9-9cd7-8b2f1d4be166" providerId="ADAL" clId="{862EA224-934D-466A-8ACD-09A7A4D3CE51}" dt="2020-12-16T15:36:31.836" v="4322"/>
          <ac:spMkLst>
            <pc:docMk/>
            <pc:sldMk cId="3863916399" sldId="888"/>
            <ac:spMk id="19" creationId="{C6D4E0FC-8739-4EC6-AEFB-10309255EF1C}"/>
          </ac:spMkLst>
        </pc:spChg>
        <pc:spChg chg="add mod">
          <ac:chgData name="Boris Pismenny" userId="00ac5293-89ea-4dd9-9cd7-8b2f1d4be166" providerId="ADAL" clId="{862EA224-934D-466A-8ACD-09A7A4D3CE51}" dt="2020-12-16T15:37:23.933" v="4332" actId="164"/>
          <ac:spMkLst>
            <pc:docMk/>
            <pc:sldMk cId="3863916399" sldId="888"/>
            <ac:spMk id="20" creationId="{18251FF0-E3AF-4EA5-BFA5-F6CB2C867EA9}"/>
          </ac:spMkLst>
        </pc:spChg>
        <pc:spChg chg="add mod">
          <ac:chgData name="Boris Pismenny" userId="00ac5293-89ea-4dd9-9cd7-8b2f1d4be166" providerId="ADAL" clId="{862EA224-934D-466A-8ACD-09A7A4D3CE51}" dt="2020-12-16T15:37:19.817" v="4331" actId="164"/>
          <ac:spMkLst>
            <pc:docMk/>
            <pc:sldMk cId="3863916399" sldId="888"/>
            <ac:spMk id="21" creationId="{C0860B0A-57BD-4C5E-A53B-8BCB84F2C44A}"/>
          </ac:spMkLst>
        </pc:spChg>
        <pc:grpChg chg="add mod ord">
          <ac:chgData name="Boris Pismenny" userId="00ac5293-89ea-4dd9-9cd7-8b2f1d4be166" providerId="ADAL" clId="{862EA224-934D-466A-8ACD-09A7A4D3CE51}" dt="2020-12-16T15:41:05.433" v="4419" actId="1076"/>
          <ac:grpSpMkLst>
            <pc:docMk/>
            <pc:sldMk cId="3863916399" sldId="888"/>
            <ac:grpSpMk id="22" creationId="{F7126D50-6925-4DBD-9ED2-D3BA9EA8E896}"/>
          </ac:grpSpMkLst>
        </pc:grpChg>
        <pc:grpChg chg="add mod ord">
          <ac:chgData name="Boris Pismenny" userId="00ac5293-89ea-4dd9-9cd7-8b2f1d4be166" providerId="ADAL" clId="{862EA224-934D-466A-8ACD-09A7A4D3CE51}" dt="2020-12-16T15:41:05.433" v="4419" actId="1076"/>
          <ac:grpSpMkLst>
            <pc:docMk/>
            <pc:sldMk cId="3863916399" sldId="888"/>
            <ac:grpSpMk id="23" creationId="{50F59792-0A7A-4579-BF76-A676FF05BD9E}"/>
          </ac:grpSpMkLst>
        </pc:grpChg>
        <pc:grpChg chg="add del mod">
          <ac:chgData name="Boris Pismenny" userId="00ac5293-89ea-4dd9-9cd7-8b2f1d4be166" providerId="ADAL" clId="{862EA224-934D-466A-8ACD-09A7A4D3CE51}" dt="2020-12-16T15:39:11.813" v="4368" actId="478"/>
          <ac:grpSpMkLst>
            <pc:docMk/>
            <pc:sldMk cId="3863916399" sldId="888"/>
            <ac:grpSpMk id="24" creationId="{7A2BD212-3350-4DFC-9056-2462461DFED8}"/>
          </ac:grpSpMkLst>
        </pc:grpChg>
        <pc:picChg chg="add mod">
          <ac:chgData name="Boris Pismenny" userId="00ac5293-89ea-4dd9-9cd7-8b2f1d4be166" providerId="ADAL" clId="{862EA224-934D-466A-8ACD-09A7A4D3CE51}" dt="2020-12-20T09:47:02.509" v="24284"/>
          <ac:picMkLst>
            <pc:docMk/>
            <pc:sldMk cId="3863916399" sldId="888"/>
            <ac:picMk id="34" creationId="{0DD83681-5277-4090-807D-5C5E9FC848F4}"/>
          </ac:picMkLst>
        </pc:picChg>
        <pc:cxnChg chg="add mod">
          <ac:chgData name="Boris Pismenny" userId="00ac5293-89ea-4dd9-9cd7-8b2f1d4be166" providerId="ADAL" clId="{862EA224-934D-466A-8ACD-09A7A4D3CE51}" dt="2020-12-16T15:43:44.062" v="4524" actId="692"/>
          <ac:cxnSpMkLst>
            <pc:docMk/>
            <pc:sldMk cId="3863916399" sldId="888"/>
            <ac:cxnSpMk id="11" creationId="{78DF1F5A-756E-4954-8D46-82C757C2A001}"/>
          </ac:cxnSpMkLst>
        </pc:cxnChg>
        <pc:cxnChg chg="add del mod">
          <ac:chgData name="Boris Pismenny" userId="00ac5293-89ea-4dd9-9cd7-8b2f1d4be166" providerId="ADAL" clId="{862EA224-934D-466A-8ACD-09A7A4D3CE51}" dt="2020-12-16T15:43:18.913" v="4520" actId="478"/>
          <ac:cxnSpMkLst>
            <pc:docMk/>
            <pc:sldMk cId="3863916399" sldId="888"/>
            <ac:cxnSpMk id="12" creationId="{D1BE4A63-9469-4416-9FCB-5D04DCD19482}"/>
          </ac:cxnSpMkLst>
        </pc:cxnChg>
        <pc:cxnChg chg="add del mod">
          <ac:chgData name="Boris Pismenny" userId="00ac5293-89ea-4dd9-9cd7-8b2f1d4be166" providerId="ADAL" clId="{862EA224-934D-466A-8ACD-09A7A4D3CE51}" dt="2020-12-16T15:43:18.913" v="4520" actId="478"/>
          <ac:cxnSpMkLst>
            <pc:docMk/>
            <pc:sldMk cId="3863916399" sldId="888"/>
            <ac:cxnSpMk id="16" creationId="{A8725BEF-A893-4B15-A292-71B956F38B8D}"/>
          </ac:cxnSpMkLst>
        </pc:cxnChg>
        <pc:cxnChg chg="add del mod">
          <ac:chgData name="Boris Pismenny" userId="00ac5293-89ea-4dd9-9cd7-8b2f1d4be166" providerId="ADAL" clId="{862EA224-934D-466A-8ACD-09A7A4D3CE51}" dt="2020-12-16T15:43:18.913" v="4520" actId="478"/>
          <ac:cxnSpMkLst>
            <pc:docMk/>
            <pc:sldMk cId="3863916399" sldId="888"/>
            <ac:cxnSpMk id="17" creationId="{450719D8-CAEF-40CB-BE8C-13DFF5247E3A}"/>
          </ac:cxnSpMkLst>
        </pc:cxnChg>
        <pc:cxnChg chg="add mod">
          <ac:chgData name="Boris Pismenny" userId="00ac5293-89ea-4dd9-9cd7-8b2f1d4be166" providerId="ADAL" clId="{862EA224-934D-466A-8ACD-09A7A4D3CE51}" dt="2020-12-16T16:08:21.679" v="5098" actId="692"/>
          <ac:cxnSpMkLst>
            <pc:docMk/>
            <pc:sldMk cId="3863916399" sldId="888"/>
            <ac:cxnSpMk id="28" creationId="{01B9B813-3047-4C58-8BAD-155DDD79FFEB}"/>
          </ac:cxnSpMkLst>
        </pc:cxnChg>
      </pc:sldChg>
      <pc:sldChg chg="modSp new del mod ord modShow modNotesTx">
        <pc:chgData name="Boris Pismenny" userId="00ac5293-89ea-4dd9-9cd7-8b2f1d4be166" providerId="ADAL" clId="{862EA224-934D-466A-8ACD-09A7A4D3CE51}" dt="2020-12-16T16:53:28.967" v="6788" actId="47"/>
        <pc:sldMkLst>
          <pc:docMk/>
          <pc:sldMk cId="1602317538" sldId="889"/>
        </pc:sldMkLst>
        <pc:spChg chg="mod">
          <ac:chgData name="Boris Pismenny" userId="00ac5293-89ea-4dd9-9cd7-8b2f1d4be166" providerId="ADAL" clId="{862EA224-934D-466A-8ACD-09A7A4D3CE51}" dt="2020-12-15T16:15:07.562" v="658" actId="20577"/>
          <ac:spMkLst>
            <pc:docMk/>
            <pc:sldMk cId="1602317538" sldId="889"/>
            <ac:spMk id="2" creationId="{70869178-66F5-4E23-A59E-D4509CBF5AED}"/>
          </ac:spMkLst>
        </pc:spChg>
        <pc:spChg chg="mod">
          <ac:chgData name="Boris Pismenny" userId="00ac5293-89ea-4dd9-9cd7-8b2f1d4be166" providerId="ADAL" clId="{862EA224-934D-466A-8ACD-09A7A4D3CE51}" dt="2020-12-15T16:22:57.559" v="764" actId="20577"/>
          <ac:spMkLst>
            <pc:docMk/>
            <pc:sldMk cId="1602317538" sldId="889"/>
            <ac:spMk id="3" creationId="{5C26C89C-D2A0-4F25-A6A5-C57A90D60501}"/>
          </ac:spMkLst>
        </pc:spChg>
      </pc:sldChg>
      <pc:sldChg chg="add del">
        <pc:chgData name="Boris Pismenny" userId="00ac5293-89ea-4dd9-9cd7-8b2f1d4be166" providerId="ADAL" clId="{862EA224-934D-466A-8ACD-09A7A4D3CE51}" dt="2020-12-15T16:15:09.391" v="660"/>
        <pc:sldMkLst>
          <pc:docMk/>
          <pc:sldMk cId="1625660888" sldId="890"/>
        </pc:sldMkLst>
      </pc:sldChg>
      <pc:sldChg chg="addSp delSp modSp add mod modAnim modNotesTx">
        <pc:chgData name="Boris Pismenny" userId="00ac5293-89ea-4dd9-9cd7-8b2f1d4be166" providerId="ADAL" clId="{862EA224-934D-466A-8ACD-09A7A4D3CE51}" dt="2020-12-20T11:39:41.856" v="24609" actId="20577"/>
        <pc:sldMkLst>
          <pc:docMk/>
          <pc:sldMk cId="2504055230" sldId="890"/>
        </pc:sldMkLst>
        <pc:spChg chg="mod">
          <ac:chgData name="Boris Pismenny" userId="00ac5293-89ea-4dd9-9cd7-8b2f1d4be166" providerId="ADAL" clId="{862EA224-934D-466A-8ACD-09A7A4D3CE51}" dt="2020-12-19T13:47:30.998" v="21901" actId="20577"/>
          <ac:spMkLst>
            <pc:docMk/>
            <pc:sldMk cId="2504055230" sldId="890"/>
            <ac:spMk id="2" creationId="{CDA9CBAC-129D-4BE5-853B-2416D6C1F009}"/>
          </ac:spMkLst>
        </pc:spChg>
        <pc:spChg chg="del mod">
          <ac:chgData name="Boris Pismenny" userId="00ac5293-89ea-4dd9-9cd7-8b2f1d4be166" providerId="ADAL" clId="{862EA224-934D-466A-8ACD-09A7A4D3CE51}" dt="2020-12-16T15:49:05.645" v="4734"/>
          <ac:spMkLst>
            <pc:docMk/>
            <pc:sldMk cId="2504055230" sldId="890"/>
            <ac:spMk id="3" creationId="{68519858-3994-4E1C-98E8-9AC42B93562D}"/>
          </ac:spMkLst>
        </pc:spChg>
        <pc:spChg chg="del">
          <ac:chgData name="Boris Pismenny" userId="00ac5293-89ea-4dd9-9cd7-8b2f1d4be166" providerId="ADAL" clId="{862EA224-934D-466A-8ACD-09A7A4D3CE51}" dt="2020-12-16T15:43:36.652" v="4521" actId="478"/>
          <ac:spMkLst>
            <pc:docMk/>
            <pc:sldMk cId="2504055230" sldId="890"/>
            <ac:spMk id="4" creationId="{1FAE7A1E-DB0A-474B-94DA-1C09996A5BF5}"/>
          </ac:spMkLst>
        </pc:spChg>
        <pc:spChg chg="add del mod">
          <ac:chgData name="Boris Pismenny" userId="00ac5293-89ea-4dd9-9cd7-8b2f1d4be166" providerId="ADAL" clId="{862EA224-934D-466A-8ACD-09A7A4D3CE51}" dt="2020-12-16T15:43:38.324" v="4523"/>
          <ac:spMkLst>
            <pc:docMk/>
            <pc:sldMk cId="2504055230" sldId="890"/>
            <ac:spMk id="5" creationId="{28C2BCFA-7723-4270-A398-B0725BCBC4D7}"/>
          </ac:spMkLst>
        </pc:spChg>
        <pc:spChg chg="mod">
          <ac:chgData name="Boris Pismenny" userId="00ac5293-89ea-4dd9-9cd7-8b2f1d4be166" providerId="ADAL" clId="{862EA224-934D-466A-8ACD-09A7A4D3CE51}" dt="2020-12-16T15:43:37.467" v="4522"/>
          <ac:spMkLst>
            <pc:docMk/>
            <pc:sldMk cId="2504055230" sldId="890"/>
            <ac:spMk id="7" creationId="{6BE7C33E-59DC-455C-A7A9-B207C9CD44E6}"/>
          </ac:spMkLst>
        </pc:spChg>
        <pc:spChg chg="mod">
          <ac:chgData name="Boris Pismenny" userId="00ac5293-89ea-4dd9-9cd7-8b2f1d4be166" providerId="ADAL" clId="{862EA224-934D-466A-8ACD-09A7A4D3CE51}" dt="2020-12-16T15:43:37.467" v="4522"/>
          <ac:spMkLst>
            <pc:docMk/>
            <pc:sldMk cId="2504055230" sldId="890"/>
            <ac:spMk id="8" creationId="{B5F36729-16BF-4E9D-919A-7DA26216BB1C}"/>
          </ac:spMkLst>
        </pc:spChg>
        <pc:spChg chg="mod">
          <ac:chgData name="Boris Pismenny" userId="00ac5293-89ea-4dd9-9cd7-8b2f1d4be166" providerId="ADAL" clId="{862EA224-934D-466A-8ACD-09A7A4D3CE51}" dt="2020-12-16T15:43:37.467" v="4522"/>
          <ac:spMkLst>
            <pc:docMk/>
            <pc:sldMk cId="2504055230" sldId="890"/>
            <ac:spMk id="10" creationId="{7BB8CD75-B701-4278-A0D2-673D5C1A98B7}"/>
          </ac:spMkLst>
        </pc:spChg>
        <pc:spChg chg="mod">
          <ac:chgData name="Boris Pismenny" userId="00ac5293-89ea-4dd9-9cd7-8b2f1d4be166" providerId="ADAL" clId="{862EA224-934D-466A-8ACD-09A7A4D3CE51}" dt="2020-12-16T15:43:37.467" v="4522"/>
          <ac:spMkLst>
            <pc:docMk/>
            <pc:sldMk cId="2504055230" sldId="890"/>
            <ac:spMk id="11" creationId="{42DDCBDE-1772-424D-BB1F-03CFC889160C}"/>
          </ac:spMkLst>
        </pc:spChg>
        <pc:spChg chg="add del mod">
          <ac:chgData name="Boris Pismenny" userId="00ac5293-89ea-4dd9-9cd7-8b2f1d4be166" providerId="ADAL" clId="{862EA224-934D-466A-8ACD-09A7A4D3CE51}" dt="2020-12-16T15:43:38.324" v="4523"/>
          <ac:spMkLst>
            <pc:docMk/>
            <pc:sldMk cId="2504055230" sldId="890"/>
            <ac:spMk id="13" creationId="{AB096608-1464-4FC3-9926-65CB9C14ABA4}"/>
          </ac:spMkLst>
        </pc:spChg>
        <pc:spChg chg="add del mod">
          <ac:chgData name="Boris Pismenny" userId="00ac5293-89ea-4dd9-9cd7-8b2f1d4be166" providerId="ADAL" clId="{862EA224-934D-466A-8ACD-09A7A4D3CE51}" dt="2020-12-16T15:43:38.324" v="4523"/>
          <ac:spMkLst>
            <pc:docMk/>
            <pc:sldMk cId="2504055230" sldId="890"/>
            <ac:spMk id="14" creationId="{9F6A4989-A718-468A-A9C8-03E41677A2E6}"/>
          </ac:spMkLst>
        </pc:spChg>
        <pc:spChg chg="add del mod">
          <ac:chgData name="Boris Pismenny" userId="00ac5293-89ea-4dd9-9cd7-8b2f1d4be166" providerId="ADAL" clId="{862EA224-934D-466A-8ACD-09A7A4D3CE51}" dt="2020-12-19T07:00:30.351" v="18416" actId="478"/>
          <ac:spMkLst>
            <pc:docMk/>
            <pc:sldMk cId="2504055230" sldId="890"/>
            <ac:spMk id="16" creationId="{B72B4A0C-A891-4D8B-967A-A76C800FF4D6}"/>
          </ac:spMkLst>
        </pc:spChg>
        <pc:spChg chg="mod">
          <ac:chgData name="Boris Pismenny" userId="00ac5293-89ea-4dd9-9cd7-8b2f1d4be166" providerId="ADAL" clId="{862EA224-934D-466A-8ACD-09A7A4D3CE51}" dt="2020-12-16T15:43:49.593" v="4525"/>
          <ac:spMkLst>
            <pc:docMk/>
            <pc:sldMk cId="2504055230" sldId="890"/>
            <ac:spMk id="18" creationId="{2D00E18E-DBCC-4B4B-99B1-483E94A90E5A}"/>
          </ac:spMkLst>
        </pc:spChg>
        <pc:spChg chg="mod">
          <ac:chgData name="Boris Pismenny" userId="00ac5293-89ea-4dd9-9cd7-8b2f1d4be166" providerId="ADAL" clId="{862EA224-934D-466A-8ACD-09A7A4D3CE51}" dt="2020-12-16T15:43:49.593" v="4525"/>
          <ac:spMkLst>
            <pc:docMk/>
            <pc:sldMk cId="2504055230" sldId="890"/>
            <ac:spMk id="19" creationId="{B376F90C-25B3-444D-BF83-C3EFD8EFFC4B}"/>
          </ac:spMkLst>
        </pc:spChg>
        <pc:spChg chg="mod">
          <ac:chgData name="Boris Pismenny" userId="00ac5293-89ea-4dd9-9cd7-8b2f1d4be166" providerId="ADAL" clId="{862EA224-934D-466A-8ACD-09A7A4D3CE51}" dt="2020-12-16T15:43:49.593" v="4525"/>
          <ac:spMkLst>
            <pc:docMk/>
            <pc:sldMk cId="2504055230" sldId="890"/>
            <ac:spMk id="21" creationId="{9456CFEB-B1EA-4199-8069-3D6A7B81198E}"/>
          </ac:spMkLst>
        </pc:spChg>
        <pc:spChg chg="mod">
          <ac:chgData name="Boris Pismenny" userId="00ac5293-89ea-4dd9-9cd7-8b2f1d4be166" providerId="ADAL" clId="{862EA224-934D-466A-8ACD-09A7A4D3CE51}" dt="2020-12-16T15:43:49.593" v="4525"/>
          <ac:spMkLst>
            <pc:docMk/>
            <pc:sldMk cId="2504055230" sldId="890"/>
            <ac:spMk id="22" creationId="{18C49A6D-59A7-4363-AC49-8DF5766B2154}"/>
          </ac:spMkLst>
        </pc:spChg>
        <pc:spChg chg="add del mod">
          <ac:chgData name="Boris Pismenny" userId="00ac5293-89ea-4dd9-9cd7-8b2f1d4be166" providerId="ADAL" clId="{862EA224-934D-466A-8ACD-09A7A4D3CE51}" dt="2020-12-19T07:00:30.351" v="18416" actId="478"/>
          <ac:spMkLst>
            <pc:docMk/>
            <pc:sldMk cId="2504055230" sldId="890"/>
            <ac:spMk id="24" creationId="{FCF98843-137B-4BA0-97D1-389E0EB50EC1}"/>
          </ac:spMkLst>
        </pc:spChg>
        <pc:spChg chg="add del mod">
          <ac:chgData name="Boris Pismenny" userId="00ac5293-89ea-4dd9-9cd7-8b2f1d4be166" providerId="ADAL" clId="{862EA224-934D-466A-8ACD-09A7A4D3CE51}" dt="2020-12-19T07:00:30.351" v="18416" actId="478"/>
          <ac:spMkLst>
            <pc:docMk/>
            <pc:sldMk cId="2504055230" sldId="890"/>
            <ac:spMk id="25" creationId="{5B1772D2-ADD3-4D69-897C-55C39755207D}"/>
          </ac:spMkLst>
        </pc:spChg>
        <pc:spChg chg="add mod">
          <ac:chgData name="Boris Pismenny" userId="00ac5293-89ea-4dd9-9cd7-8b2f1d4be166" providerId="ADAL" clId="{862EA224-934D-466A-8ACD-09A7A4D3CE51}" dt="2020-12-20T09:50:50.119" v="24300" actId="5793"/>
          <ac:spMkLst>
            <pc:docMk/>
            <pc:sldMk cId="2504055230" sldId="890"/>
            <ac:spMk id="28" creationId="{63CD3050-D48B-442C-BF05-2E65524B5C20}"/>
          </ac:spMkLst>
        </pc:spChg>
        <pc:spChg chg="add del mod">
          <ac:chgData name="Boris Pismenny" userId="00ac5293-89ea-4dd9-9cd7-8b2f1d4be166" providerId="ADAL" clId="{862EA224-934D-466A-8ACD-09A7A4D3CE51}" dt="2020-12-16T21:12:22.250" v="8124"/>
          <ac:spMkLst>
            <pc:docMk/>
            <pc:sldMk cId="2504055230" sldId="890"/>
            <ac:spMk id="29" creationId="{72E7667C-DE3D-4CEB-9A01-4BE1A97DF8BF}"/>
          </ac:spMkLst>
        </pc:spChg>
        <pc:spChg chg="mod">
          <ac:chgData name="Boris Pismenny" userId="00ac5293-89ea-4dd9-9cd7-8b2f1d4be166" providerId="ADAL" clId="{862EA224-934D-466A-8ACD-09A7A4D3CE51}" dt="2020-12-16T21:12:21.406" v="8123"/>
          <ac:spMkLst>
            <pc:docMk/>
            <pc:sldMk cId="2504055230" sldId="890"/>
            <ac:spMk id="31" creationId="{2F0F795B-DCE4-42F9-B0F7-59B465CCC501}"/>
          </ac:spMkLst>
        </pc:spChg>
        <pc:spChg chg="mod">
          <ac:chgData name="Boris Pismenny" userId="00ac5293-89ea-4dd9-9cd7-8b2f1d4be166" providerId="ADAL" clId="{862EA224-934D-466A-8ACD-09A7A4D3CE51}" dt="2020-12-16T21:12:21.406" v="8123"/>
          <ac:spMkLst>
            <pc:docMk/>
            <pc:sldMk cId="2504055230" sldId="890"/>
            <ac:spMk id="32" creationId="{170428FD-1ABE-46C7-893B-B1C8F520A6B0}"/>
          </ac:spMkLst>
        </pc:spChg>
        <pc:spChg chg="mod">
          <ac:chgData name="Boris Pismenny" userId="00ac5293-89ea-4dd9-9cd7-8b2f1d4be166" providerId="ADAL" clId="{862EA224-934D-466A-8ACD-09A7A4D3CE51}" dt="2020-12-16T21:12:21.406" v="8123"/>
          <ac:spMkLst>
            <pc:docMk/>
            <pc:sldMk cId="2504055230" sldId="890"/>
            <ac:spMk id="34" creationId="{9878563C-154D-45E6-B0D2-DF4197FE3405}"/>
          </ac:spMkLst>
        </pc:spChg>
        <pc:spChg chg="mod">
          <ac:chgData name="Boris Pismenny" userId="00ac5293-89ea-4dd9-9cd7-8b2f1d4be166" providerId="ADAL" clId="{862EA224-934D-466A-8ACD-09A7A4D3CE51}" dt="2020-12-16T21:12:21.406" v="8123"/>
          <ac:spMkLst>
            <pc:docMk/>
            <pc:sldMk cId="2504055230" sldId="890"/>
            <ac:spMk id="35" creationId="{615D684B-3194-496E-BD52-E135BD67A4C6}"/>
          </ac:spMkLst>
        </pc:spChg>
        <pc:spChg chg="add del mod">
          <ac:chgData name="Boris Pismenny" userId="00ac5293-89ea-4dd9-9cd7-8b2f1d4be166" providerId="ADAL" clId="{862EA224-934D-466A-8ACD-09A7A4D3CE51}" dt="2020-12-16T21:12:22.250" v="8124"/>
          <ac:spMkLst>
            <pc:docMk/>
            <pc:sldMk cId="2504055230" sldId="890"/>
            <ac:spMk id="37" creationId="{6D38A064-A11F-4FC2-94DA-B781E8B05F86}"/>
          </ac:spMkLst>
        </pc:spChg>
        <pc:spChg chg="add del mod">
          <ac:chgData name="Boris Pismenny" userId="00ac5293-89ea-4dd9-9cd7-8b2f1d4be166" providerId="ADAL" clId="{862EA224-934D-466A-8ACD-09A7A4D3CE51}" dt="2020-12-16T21:12:22.250" v="8124"/>
          <ac:spMkLst>
            <pc:docMk/>
            <pc:sldMk cId="2504055230" sldId="890"/>
            <ac:spMk id="38" creationId="{D7731695-C9A2-406B-889D-9327457A678E}"/>
          </ac:spMkLst>
        </pc:spChg>
        <pc:spChg chg="add mod">
          <ac:chgData name="Boris Pismenny" userId="00ac5293-89ea-4dd9-9cd7-8b2f1d4be166" providerId="ADAL" clId="{862EA224-934D-466A-8ACD-09A7A4D3CE51}" dt="2020-12-19T07:00:30.761" v="18417"/>
          <ac:spMkLst>
            <pc:docMk/>
            <pc:sldMk cId="2504055230" sldId="890"/>
            <ac:spMk id="41" creationId="{7C2BA1F4-CF11-4621-8F24-8A707C4F1ABA}"/>
          </ac:spMkLst>
        </pc:spChg>
        <pc:spChg chg="mod">
          <ac:chgData name="Boris Pismenny" userId="00ac5293-89ea-4dd9-9cd7-8b2f1d4be166" providerId="ADAL" clId="{862EA224-934D-466A-8ACD-09A7A4D3CE51}" dt="2020-12-19T07:00:30.761" v="18417"/>
          <ac:spMkLst>
            <pc:docMk/>
            <pc:sldMk cId="2504055230" sldId="890"/>
            <ac:spMk id="43" creationId="{80950DB0-0985-4EBF-AA4D-EF8602AFFA49}"/>
          </ac:spMkLst>
        </pc:spChg>
        <pc:spChg chg="mod">
          <ac:chgData name="Boris Pismenny" userId="00ac5293-89ea-4dd9-9cd7-8b2f1d4be166" providerId="ADAL" clId="{862EA224-934D-466A-8ACD-09A7A4D3CE51}" dt="2020-12-19T07:00:30.761" v="18417"/>
          <ac:spMkLst>
            <pc:docMk/>
            <pc:sldMk cId="2504055230" sldId="890"/>
            <ac:spMk id="44" creationId="{FB76B9D4-9D19-4D03-AF51-EF7903DE8E51}"/>
          </ac:spMkLst>
        </pc:spChg>
        <pc:spChg chg="mod">
          <ac:chgData name="Boris Pismenny" userId="00ac5293-89ea-4dd9-9cd7-8b2f1d4be166" providerId="ADAL" clId="{862EA224-934D-466A-8ACD-09A7A4D3CE51}" dt="2020-12-19T07:00:30.761" v="18417"/>
          <ac:spMkLst>
            <pc:docMk/>
            <pc:sldMk cId="2504055230" sldId="890"/>
            <ac:spMk id="46" creationId="{76177564-056C-4501-9EA3-D5BCE1587F6C}"/>
          </ac:spMkLst>
        </pc:spChg>
        <pc:spChg chg="mod">
          <ac:chgData name="Boris Pismenny" userId="00ac5293-89ea-4dd9-9cd7-8b2f1d4be166" providerId="ADAL" clId="{862EA224-934D-466A-8ACD-09A7A4D3CE51}" dt="2020-12-19T07:00:30.761" v="18417"/>
          <ac:spMkLst>
            <pc:docMk/>
            <pc:sldMk cId="2504055230" sldId="890"/>
            <ac:spMk id="47" creationId="{7DA0904F-3EAB-41DD-B02B-C6F72A0040BF}"/>
          </ac:spMkLst>
        </pc:spChg>
        <pc:spChg chg="add mod">
          <ac:chgData name="Boris Pismenny" userId="00ac5293-89ea-4dd9-9cd7-8b2f1d4be166" providerId="ADAL" clId="{862EA224-934D-466A-8ACD-09A7A4D3CE51}" dt="2020-12-19T07:00:30.761" v="18417"/>
          <ac:spMkLst>
            <pc:docMk/>
            <pc:sldMk cId="2504055230" sldId="890"/>
            <ac:spMk id="49" creationId="{9192C70F-8A54-48C8-A6E4-61E5888DC742}"/>
          </ac:spMkLst>
        </pc:spChg>
        <pc:spChg chg="add mod">
          <ac:chgData name="Boris Pismenny" userId="00ac5293-89ea-4dd9-9cd7-8b2f1d4be166" providerId="ADAL" clId="{862EA224-934D-466A-8ACD-09A7A4D3CE51}" dt="2020-12-19T07:00:30.761" v="18417"/>
          <ac:spMkLst>
            <pc:docMk/>
            <pc:sldMk cId="2504055230" sldId="890"/>
            <ac:spMk id="50" creationId="{579C17CD-27BA-4228-A0C4-15F32A07A457}"/>
          </ac:spMkLst>
        </pc:spChg>
        <pc:spChg chg="add mod">
          <ac:chgData name="Boris Pismenny" userId="00ac5293-89ea-4dd9-9cd7-8b2f1d4be166" providerId="ADAL" clId="{862EA224-934D-466A-8ACD-09A7A4D3CE51}" dt="2020-12-20T09:51:39.229" v="24307" actId="14100"/>
          <ac:spMkLst>
            <pc:docMk/>
            <pc:sldMk cId="2504055230" sldId="890"/>
            <ac:spMk id="53" creationId="{EAFC2F43-3509-49BA-B2D4-1204B40698C1}"/>
          </ac:spMkLst>
        </pc:spChg>
        <pc:spChg chg="add mod">
          <ac:chgData name="Boris Pismenny" userId="00ac5293-89ea-4dd9-9cd7-8b2f1d4be166" providerId="ADAL" clId="{862EA224-934D-466A-8ACD-09A7A4D3CE51}" dt="2020-12-20T09:51:34.763" v="24306" actId="14100"/>
          <ac:spMkLst>
            <pc:docMk/>
            <pc:sldMk cId="2504055230" sldId="890"/>
            <ac:spMk id="54" creationId="{2219B2C8-77D4-4466-B234-D8DDEB8FA0E7}"/>
          </ac:spMkLst>
        </pc:spChg>
        <pc:spChg chg="add mod">
          <ac:chgData name="Boris Pismenny" userId="00ac5293-89ea-4dd9-9cd7-8b2f1d4be166" providerId="ADAL" clId="{862EA224-934D-466A-8ACD-09A7A4D3CE51}" dt="2020-12-20T09:51:48" v="24309" actId="1076"/>
          <ac:spMkLst>
            <pc:docMk/>
            <pc:sldMk cId="2504055230" sldId="890"/>
            <ac:spMk id="55" creationId="{9CC2ECA1-46A5-4101-9D98-0F32D80DC75A}"/>
          </ac:spMkLst>
        </pc:spChg>
        <pc:grpChg chg="add del mod">
          <ac:chgData name="Boris Pismenny" userId="00ac5293-89ea-4dd9-9cd7-8b2f1d4be166" providerId="ADAL" clId="{862EA224-934D-466A-8ACD-09A7A4D3CE51}" dt="2020-12-16T15:43:38.324" v="4523"/>
          <ac:grpSpMkLst>
            <pc:docMk/>
            <pc:sldMk cId="2504055230" sldId="890"/>
            <ac:grpSpMk id="6" creationId="{F02C8D5F-3BF4-4657-90CB-90BADB24D9DD}"/>
          </ac:grpSpMkLst>
        </pc:grpChg>
        <pc:grpChg chg="add del mod">
          <ac:chgData name="Boris Pismenny" userId="00ac5293-89ea-4dd9-9cd7-8b2f1d4be166" providerId="ADAL" clId="{862EA224-934D-466A-8ACD-09A7A4D3CE51}" dt="2020-12-16T15:43:38.324" v="4523"/>
          <ac:grpSpMkLst>
            <pc:docMk/>
            <pc:sldMk cId="2504055230" sldId="890"/>
            <ac:grpSpMk id="9" creationId="{82CF8C74-055C-458A-8096-52BD0FF4177F}"/>
          </ac:grpSpMkLst>
        </pc:grpChg>
        <pc:grpChg chg="add del mod">
          <ac:chgData name="Boris Pismenny" userId="00ac5293-89ea-4dd9-9cd7-8b2f1d4be166" providerId="ADAL" clId="{862EA224-934D-466A-8ACD-09A7A4D3CE51}" dt="2020-12-19T07:00:30.351" v="18416" actId="478"/>
          <ac:grpSpMkLst>
            <pc:docMk/>
            <pc:sldMk cId="2504055230" sldId="890"/>
            <ac:grpSpMk id="17" creationId="{44AAE1AE-3D5B-4BD5-83DD-3EFF51429BFC}"/>
          </ac:grpSpMkLst>
        </pc:grpChg>
        <pc:grpChg chg="add del mod">
          <ac:chgData name="Boris Pismenny" userId="00ac5293-89ea-4dd9-9cd7-8b2f1d4be166" providerId="ADAL" clId="{862EA224-934D-466A-8ACD-09A7A4D3CE51}" dt="2020-12-19T07:00:30.351" v="18416" actId="478"/>
          <ac:grpSpMkLst>
            <pc:docMk/>
            <pc:sldMk cId="2504055230" sldId="890"/>
            <ac:grpSpMk id="20" creationId="{D8072D35-FCC2-4318-9336-E6DC8753D75E}"/>
          </ac:grpSpMkLst>
        </pc:grpChg>
        <pc:grpChg chg="add del mod">
          <ac:chgData name="Boris Pismenny" userId="00ac5293-89ea-4dd9-9cd7-8b2f1d4be166" providerId="ADAL" clId="{862EA224-934D-466A-8ACD-09A7A4D3CE51}" dt="2020-12-16T21:12:22.250" v="8124"/>
          <ac:grpSpMkLst>
            <pc:docMk/>
            <pc:sldMk cId="2504055230" sldId="890"/>
            <ac:grpSpMk id="30" creationId="{027CA678-B8B4-46A1-9F37-6BC83C213DBB}"/>
          </ac:grpSpMkLst>
        </pc:grpChg>
        <pc:grpChg chg="add del mod">
          <ac:chgData name="Boris Pismenny" userId="00ac5293-89ea-4dd9-9cd7-8b2f1d4be166" providerId="ADAL" clId="{862EA224-934D-466A-8ACD-09A7A4D3CE51}" dt="2020-12-16T21:12:22.250" v="8124"/>
          <ac:grpSpMkLst>
            <pc:docMk/>
            <pc:sldMk cId="2504055230" sldId="890"/>
            <ac:grpSpMk id="33" creationId="{DF63841C-2334-4E45-8A25-3A44DE4772A2}"/>
          </ac:grpSpMkLst>
        </pc:grpChg>
        <pc:grpChg chg="add mod">
          <ac:chgData name="Boris Pismenny" userId="00ac5293-89ea-4dd9-9cd7-8b2f1d4be166" providerId="ADAL" clId="{862EA224-934D-466A-8ACD-09A7A4D3CE51}" dt="2020-12-19T07:00:30.761" v="18417"/>
          <ac:grpSpMkLst>
            <pc:docMk/>
            <pc:sldMk cId="2504055230" sldId="890"/>
            <ac:grpSpMk id="42" creationId="{613B9D7B-CF41-4DA4-B291-B98D2DFB0C30}"/>
          </ac:grpSpMkLst>
        </pc:grpChg>
        <pc:grpChg chg="add mod">
          <ac:chgData name="Boris Pismenny" userId="00ac5293-89ea-4dd9-9cd7-8b2f1d4be166" providerId="ADAL" clId="{862EA224-934D-466A-8ACD-09A7A4D3CE51}" dt="2020-12-19T07:00:30.761" v="18417"/>
          <ac:grpSpMkLst>
            <pc:docMk/>
            <pc:sldMk cId="2504055230" sldId="890"/>
            <ac:grpSpMk id="45" creationId="{8B0799A9-CF50-4FE1-A0A7-5E910195A366}"/>
          </ac:grpSpMkLst>
        </pc:grpChg>
        <pc:graphicFrameChg chg="add mod">
          <ac:chgData name="Boris Pismenny" userId="00ac5293-89ea-4dd9-9cd7-8b2f1d4be166" providerId="ADAL" clId="{862EA224-934D-466A-8ACD-09A7A4D3CE51}" dt="2020-12-20T09:48:03.872" v="24291"/>
          <ac:graphicFrameMkLst>
            <pc:docMk/>
            <pc:sldMk cId="2504055230" sldId="890"/>
            <ac:graphicFrameMk id="27" creationId="{8B6C0CFC-B833-4188-9552-C56789182BEE}"/>
          </ac:graphicFrameMkLst>
        </pc:graphicFrameChg>
        <pc:picChg chg="add del mod">
          <ac:chgData name="Boris Pismenny" userId="00ac5293-89ea-4dd9-9cd7-8b2f1d4be166" providerId="ADAL" clId="{862EA224-934D-466A-8ACD-09A7A4D3CE51}" dt="2020-12-20T09:52:44.925" v="24323"/>
          <ac:picMkLst>
            <pc:docMk/>
            <pc:sldMk cId="2504055230" sldId="890"/>
            <ac:picMk id="52" creationId="{574384E0-F017-47FB-9704-BD99EC23DBD2}"/>
          </ac:picMkLst>
        </pc:picChg>
        <pc:picChg chg="add del mod">
          <ac:chgData name="Boris Pismenny" userId="00ac5293-89ea-4dd9-9cd7-8b2f1d4be166" providerId="ADAL" clId="{862EA224-934D-466A-8ACD-09A7A4D3CE51}" dt="2020-12-20T09:55:45.686" v="24324"/>
          <ac:picMkLst>
            <pc:docMk/>
            <pc:sldMk cId="2504055230" sldId="890"/>
            <ac:picMk id="56" creationId="{B422F728-A6A2-4EBD-9528-7528BD6DDBF5}"/>
          </ac:picMkLst>
        </pc:picChg>
        <pc:picChg chg="add del mod">
          <ac:chgData name="Boris Pismenny" userId="00ac5293-89ea-4dd9-9cd7-8b2f1d4be166" providerId="ADAL" clId="{862EA224-934D-466A-8ACD-09A7A4D3CE51}" dt="2020-12-20T10:05:58.469" v="24325"/>
          <ac:picMkLst>
            <pc:docMk/>
            <pc:sldMk cId="2504055230" sldId="890"/>
            <ac:picMk id="57" creationId="{E710B21B-0E17-4C29-A3E3-03B0204BC943}"/>
          </ac:picMkLst>
        </pc:picChg>
        <pc:picChg chg="add del mod">
          <ac:chgData name="Boris Pismenny" userId="00ac5293-89ea-4dd9-9cd7-8b2f1d4be166" providerId="ADAL" clId="{862EA224-934D-466A-8ACD-09A7A4D3CE51}" dt="2020-12-20T10:32:35.854" v="24335"/>
          <ac:picMkLst>
            <pc:docMk/>
            <pc:sldMk cId="2504055230" sldId="890"/>
            <ac:picMk id="58" creationId="{B3C2A237-AF8F-430F-A100-48791415740C}"/>
          </ac:picMkLst>
        </pc:picChg>
        <pc:picChg chg="add mod">
          <ac:chgData name="Boris Pismenny" userId="00ac5293-89ea-4dd9-9cd7-8b2f1d4be166" providerId="ADAL" clId="{862EA224-934D-466A-8ACD-09A7A4D3CE51}" dt="2020-12-20T10:32:35.854" v="24335"/>
          <ac:picMkLst>
            <pc:docMk/>
            <pc:sldMk cId="2504055230" sldId="890"/>
            <ac:picMk id="59" creationId="{728B1076-0508-4909-AC49-0707AB50647F}"/>
          </ac:picMkLst>
        </pc:picChg>
        <pc:cxnChg chg="add del mod">
          <ac:chgData name="Boris Pismenny" userId="00ac5293-89ea-4dd9-9cd7-8b2f1d4be166" providerId="ADAL" clId="{862EA224-934D-466A-8ACD-09A7A4D3CE51}" dt="2020-12-16T15:43:38.324" v="4523"/>
          <ac:cxnSpMkLst>
            <pc:docMk/>
            <pc:sldMk cId="2504055230" sldId="890"/>
            <ac:cxnSpMk id="12" creationId="{86D51C17-D5E9-4370-A682-4319DF5E1873}"/>
          </ac:cxnSpMkLst>
        </pc:cxnChg>
        <pc:cxnChg chg="add del mod">
          <ac:chgData name="Boris Pismenny" userId="00ac5293-89ea-4dd9-9cd7-8b2f1d4be166" providerId="ADAL" clId="{862EA224-934D-466A-8ACD-09A7A4D3CE51}" dt="2020-12-16T15:43:38.324" v="4523"/>
          <ac:cxnSpMkLst>
            <pc:docMk/>
            <pc:sldMk cId="2504055230" sldId="890"/>
            <ac:cxnSpMk id="15" creationId="{88676CE4-2E5F-4813-A933-B7AEF61CB852}"/>
          </ac:cxnSpMkLst>
        </pc:cxnChg>
        <pc:cxnChg chg="add del mod">
          <ac:chgData name="Boris Pismenny" userId="00ac5293-89ea-4dd9-9cd7-8b2f1d4be166" providerId="ADAL" clId="{862EA224-934D-466A-8ACD-09A7A4D3CE51}" dt="2020-12-19T07:00:30.351" v="18416" actId="478"/>
          <ac:cxnSpMkLst>
            <pc:docMk/>
            <pc:sldMk cId="2504055230" sldId="890"/>
            <ac:cxnSpMk id="23" creationId="{F74D61D1-BFCB-4203-8332-51FF7010D1AD}"/>
          </ac:cxnSpMkLst>
        </pc:cxnChg>
        <pc:cxnChg chg="add del mod">
          <ac:chgData name="Boris Pismenny" userId="00ac5293-89ea-4dd9-9cd7-8b2f1d4be166" providerId="ADAL" clId="{862EA224-934D-466A-8ACD-09A7A4D3CE51}" dt="2020-12-19T07:00:30.351" v="18416" actId="478"/>
          <ac:cxnSpMkLst>
            <pc:docMk/>
            <pc:sldMk cId="2504055230" sldId="890"/>
            <ac:cxnSpMk id="26" creationId="{E04196F5-F726-4D18-BDF9-69F8556216D3}"/>
          </ac:cxnSpMkLst>
        </pc:cxnChg>
        <pc:cxnChg chg="add del mod">
          <ac:chgData name="Boris Pismenny" userId="00ac5293-89ea-4dd9-9cd7-8b2f1d4be166" providerId="ADAL" clId="{862EA224-934D-466A-8ACD-09A7A4D3CE51}" dt="2020-12-16T21:12:22.250" v="8124"/>
          <ac:cxnSpMkLst>
            <pc:docMk/>
            <pc:sldMk cId="2504055230" sldId="890"/>
            <ac:cxnSpMk id="36" creationId="{D96FA8BD-4EFF-491A-88E2-6CD45E14E61B}"/>
          </ac:cxnSpMkLst>
        </pc:cxnChg>
        <pc:cxnChg chg="add del mod">
          <ac:chgData name="Boris Pismenny" userId="00ac5293-89ea-4dd9-9cd7-8b2f1d4be166" providerId="ADAL" clId="{862EA224-934D-466A-8ACD-09A7A4D3CE51}" dt="2020-12-16T21:12:22.250" v="8124"/>
          <ac:cxnSpMkLst>
            <pc:docMk/>
            <pc:sldMk cId="2504055230" sldId="890"/>
            <ac:cxnSpMk id="39" creationId="{0D138FF7-B3EB-464F-8D24-85610BEF0C28}"/>
          </ac:cxnSpMkLst>
        </pc:cxnChg>
        <pc:cxnChg chg="add mod">
          <ac:chgData name="Boris Pismenny" userId="00ac5293-89ea-4dd9-9cd7-8b2f1d4be166" providerId="ADAL" clId="{862EA224-934D-466A-8ACD-09A7A4D3CE51}" dt="2020-12-19T07:00:30.761" v="18417"/>
          <ac:cxnSpMkLst>
            <pc:docMk/>
            <pc:sldMk cId="2504055230" sldId="890"/>
            <ac:cxnSpMk id="48" creationId="{79291F4D-C17E-441F-ACBF-792BAFD7AE03}"/>
          </ac:cxnSpMkLst>
        </pc:cxnChg>
        <pc:cxnChg chg="add mod">
          <ac:chgData name="Boris Pismenny" userId="00ac5293-89ea-4dd9-9cd7-8b2f1d4be166" providerId="ADAL" clId="{862EA224-934D-466A-8ACD-09A7A4D3CE51}" dt="2020-12-19T07:00:30.761" v="18417"/>
          <ac:cxnSpMkLst>
            <pc:docMk/>
            <pc:sldMk cId="2504055230" sldId="890"/>
            <ac:cxnSpMk id="51" creationId="{93C9EE88-8D7B-46FD-AA93-A391412DFE28}"/>
          </ac:cxnSpMkLst>
        </pc:cxnChg>
      </pc:sldChg>
      <pc:sldChg chg="addSp delSp modSp add del mod">
        <pc:chgData name="Boris Pismenny" userId="00ac5293-89ea-4dd9-9cd7-8b2f1d4be166" providerId="ADAL" clId="{862EA224-934D-466A-8ACD-09A7A4D3CE51}" dt="2020-12-16T16:02:05.125" v="4919" actId="47"/>
        <pc:sldMkLst>
          <pc:docMk/>
          <pc:sldMk cId="2085975656" sldId="891"/>
        </pc:sldMkLst>
        <pc:spChg chg="mod">
          <ac:chgData name="Boris Pismenny" userId="00ac5293-89ea-4dd9-9cd7-8b2f1d4be166" providerId="ADAL" clId="{862EA224-934D-466A-8ACD-09A7A4D3CE51}" dt="2020-12-15T16:41:35.932" v="1442" actId="20577"/>
          <ac:spMkLst>
            <pc:docMk/>
            <pc:sldMk cId="2085975656" sldId="891"/>
            <ac:spMk id="2" creationId="{8E21E833-68A9-4DB9-A6FB-06B2C40947D2}"/>
          </ac:spMkLst>
        </pc:spChg>
        <pc:spChg chg="mod">
          <ac:chgData name="Boris Pismenny" userId="00ac5293-89ea-4dd9-9cd7-8b2f1d4be166" providerId="ADAL" clId="{862EA224-934D-466A-8ACD-09A7A4D3CE51}" dt="2020-12-16T16:00:41.880" v="4906" actId="1076"/>
          <ac:spMkLst>
            <pc:docMk/>
            <pc:sldMk cId="2085975656" sldId="891"/>
            <ac:spMk id="6" creationId="{3A539F37-33CE-4D86-9E95-18997A985C2B}"/>
          </ac:spMkLst>
        </pc:spChg>
        <pc:picChg chg="del">
          <ac:chgData name="Boris Pismenny" userId="00ac5293-89ea-4dd9-9cd7-8b2f1d4be166" providerId="ADAL" clId="{862EA224-934D-466A-8ACD-09A7A4D3CE51}" dt="2020-12-15T16:41:40.058" v="1443" actId="478"/>
          <ac:picMkLst>
            <pc:docMk/>
            <pc:sldMk cId="2085975656" sldId="891"/>
            <ac:picMk id="4" creationId="{0CD86877-D53C-4939-95C0-2FF0A9F08796}"/>
          </ac:picMkLst>
        </pc:picChg>
        <pc:picChg chg="add mod">
          <ac:chgData name="Boris Pismenny" userId="00ac5293-89ea-4dd9-9cd7-8b2f1d4be166" providerId="ADAL" clId="{862EA224-934D-466A-8ACD-09A7A4D3CE51}" dt="2020-12-16T16:00:38.364" v="4905"/>
          <ac:picMkLst>
            <pc:docMk/>
            <pc:sldMk cId="2085975656" sldId="891"/>
            <ac:picMk id="5" creationId="{817A771B-B5F2-45EB-9164-EF44DFF52C78}"/>
          </ac:picMkLst>
        </pc:picChg>
      </pc:sldChg>
      <pc:sldChg chg="addSp delSp modSp add mod modClrScheme chgLayout">
        <pc:chgData name="Boris Pismenny" userId="00ac5293-89ea-4dd9-9cd7-8b2f1d4be166" providerId="ADAL" clId="{862EA224-934D-466A-8ACD-09A7A4D3CE51}" dt="2020-12-20T10:32:35.854" v="24335"/>
        <pc:sldMkLst>
          <pc:docMk/>
          <pc:sldMk cId="782999775" sldId="892"/>
        </pc:sldMkLst>
        <pc:spChg chg="mod ord">
          <ac:chgData name="Boris Pismenny" userId="00ac5293-89ea-4dd9-9cd7-8b2f1d4be166" providerId="ADAL" clId="{862EA224-934D-466A-8ACD-09A7A4D3CE51}" dt="2020-12-15T16:42:48.648" v="1474" actId="700"/>
          <ac:spMkLst>
            <pc:docMk/>
            <pc:sldMk cId="782999775" sldId="892"/>
            <ac:spMk id="2" creationId="{8E21E833-68A9-4DB9-A6FB-06B2C40947D2}"/>
          </ac:spMkLst>
        </pc:spChg>
        <pc:spChg chg="add mod">
          <ac:chgData name="Boris Pismenny" userId="00ac5293-89ea-4dd9-9cd7-8b2f1d4be166" providerId="ADAL" clId="{862EA224-934D-466A-8ACD-09A7A4D3CE51}" dt="2020-12-19T16:51:28.662" v="23024" actId="20577"/>
          <ac:spMkLst>
            <pc:docMk/>
            <pc:sldMk cId="782999775" sldId="892"/>
            <ac:spMk id="4" creationId="{B1F4F6FF-FF97-4493-AFD7-A6CE5DB84ED3}"/>
          </ac:spMkLst>
        </pc:spChg>
        <pc:spChg chg="del mod ord">
          <ac:chgData name="Boris Pismenny" userId="00ac5293-89ea-4dd9-9cd7-8b2f1d4be166" providerId="ADAL" clId="{862EA224-934D-466A-8ACD-09A7A4D3CE51}" dt="2020-12-15T16:42:55.786" v="1475" actId="478"/>
          <ac:spMkLst>
            <pc:docMk/>
            <pc:sldMk cId="782999775" sldId="892"/>
            <ac:spMk id="6" creationId="{3A539F37-33CE-4D86-9E95-18997A985C2B}"/>
          </ac:spMkLst>
        </pc:spChg>
        <pc:picChg chg="add mod">
          <ac:chgData name="Boris Pismenny" userId="00ac5293-89ea-4dd9-9cd7-8b2f1d4be166" providerId="ADAL" clId="{862EA224-934D-466A-8ACD-09A7A4D3CE51}" dt="2020-12-20T10:32:35.854" v="24335"/>
          <ac:picMkLst>
            <pc:docMk/>
            <pc:sldMk cId="782999775" sldId="892"/>
            <ac:picMk id="7" creationId="{8E219A76-65DD-45C9-BED5-DD1F2B10708D}"/>
          </ac:picMkLst>
        </pc:picChg>
      </pc:sldChg>
      <pc:sldChg chg="new del">
        <pc:chgData name="Boris Pismenny" userId="00ac5293-89ea-4dd9-9cd7-8b2f1d4be166" providerId="ADAL" clId="{862EA224-934D-466A-8ACD-09A7A4D3CE51}" dt="2020-12-15T16:42:05.455" v="1445" actId="680"/>
        <pc:sldMkLst>
          <pc:docMk/>
          <pc:sldMk cId="1706432436" sldId="892"/>
        </pc:sldMkLst>
      </pc:sldChg>
      <pc:sldChg chg="add del">
        <pc:chgData name="Boris Pismenny" userId="00ac5293-89ea-4dd9-9cd7-8b2f1d4be166" providerId="ADAL" clId="{862EA224-934D-466A-8ACD-09A7A4D3CE51}" dt="2020-12-15T16:42:17.198" v="1447"/>
        <pc:sldMkLst>
          <pc:docMk/>
          <pc:sldMk cId="1777714061" sldId="892"/>
        </pc:sldMkLst>
      </pc:sldChg>
      <pc:sldChg chg="add del mod ord modShow">
        <pc:chgData name="Boris Pismenny" userId="00ac5293-89ea-4dd9-9cd7-8b2f1d4be166" providerId="ADAL" clId="{862EA224-934D-466A-8ACD-09A7A4D3CE51}" dt="2020-12-16T21:30:33.234" v="8704" actId="47"/>
        <pc:sldMkLst>
          <pc:docMk/>
          <pc:sldMk cId="88179714" sldId="893"/>
        </pc:sldMkLst>
      </pc:sldChg>
      <pc:sldChg chg="addSp delSp modSp add mod ord modAnim chgLayout modNotesTx">
        <pc:chgData name="Boris Pismenny" userId="00ac5293-89ea-4dd9-9cd7-8b2f1d4be166" providerId="ADAL" clId="{862EA224-934D-466A-8ACD-09A7A4D3CE51}" dt="2020-12-20T11:08:08.004" v="24432"/>
        <pc:sldMkLst>
          <pc:docMk/>
          <pc:sldMk cId="1661370225" sldId="894"/>
        </pc:sldMkLst>
        <pc:spChg chg="mod ord">
          <ac:chgData name="Boris Pismenny" userId="00ac5293-89ea-4dd9-9cd7-8b2f1d4be166" providerId="ADAL" clId="{862EA224-934D-466A-8ACD-09A7A4D3CE51}" dt="2020-12-17T10:56:38.856" v="9780"/>
          <ac:spMkLst>
            <pc:docMk/>
            <pc:sldMk cId="1661370225" sldId="894"/>
            <ac:spMk id="2" creationId="{8E21E833-68A9-4DB9-A6FB-06B2C40947D2}"/>
          </ac:spMkLst>
        </pc:spChg>
        <pc:spChg chg="add del mod">
          <ac:chgData name="Boris Pismenny" userId="00ac5293-89ea-4dd9-9cd7-8b2f1d4be166" providerId="ADAL" clId="{862EA224-934D-466A-8ACD-09A7A4D3CE51}" dt="2020-12-16T20:46:06.996" v="7526"/>
          <ac:spMkLst>
            <pc:docMk/>
            <pc:sldMk cId="1661370225" sldId="894"/>
            <ac:spMk id="3" creationId="{426A4B4B-210A-41F7-A256-10652576F4CB}"/>
          </ac:spMkLst>
        </pc:spChg>
        <pc:spChg chg="mod ord">
          <ac:chgData name="Boris Pismenny" userId="00ac5293-89ea-4dd9-9cd7-8b2f1d4be166" providerId="ADAL" clId="{862EA224-934D-466A-8ACD-09A7A4D3CE51}" dt="2020-12-18T17:57:01.511" v="18412" actId="255"/>
          <ac:spMkLst>
            <pc:docMk/>
            <pc:sldMk cId="1661370225" sldId="894"/>
            <ac:spMk id="6" creationId="{3A539F37-33CE-4D86-9E95-18997A985C2B}"/>
          </ac:spMkLst>
        </pc:spChg>
        <pc:spChg chg="add del mod">
          <ac:chgData name="Boris Pismenny" userId="00ac5293-89ea-4dd9-9cd7-8b2f1d4be166" providerId="ADAL" clId="{862EA224-934D-466A-8ACD-09A7A4D3CE51}" dt="2020-12-16T20:46:06.996" v="7526"/>
          <ac:spMkLst>
            <pc:docMk/>
            <pc:sldMk cId="1661370225" sldId="894"/>
            <ac:spMk id="7" creationId="{087909DC-9886-4138-9DA5-17C472AB01BD}"/>
          </ac:spMkLst>
        </pc:spChg>
        <pc:spChg chg="add mod">
          <ac:chgData name="Boris Pismenny" userId="00ac5293-89ea-4dd9-9cd7-8b2f1d4be166" providerId="ADAL" clId="{862EA224-934D-466A-8ACD-09A7A4D3CE51}" dt="2020-12-17T09:44:30.456" v="9062"/>
          <ac:spMkLst>
            <pc:docMk/>
            <pc:sldMk cId="1661370225" sldId="894"/>
            <ac:spMk id="8" creationId="{90231CCD-51C9-43EB-BA80-6A48B1B76677}"/>
          </ac:spMkLst>
        </pc:spChg>
        <pc:spChg chg="add mod">
          <ac:chgData name="Boris Pismenny" userId="00ac5293-89ea-4dd9-9cd7-8b2f1d4be166" providerId="ADAL" clId="{862EA224-934D-466A-8ACD-09A7A4D3CE51}" dt="2020-12-17T09:44:30.456" v="9062"/>
          <ac:spMkLst>
            <pc:docMk/>
            <pc:sldMk cId="1661370225" sldId="894"/>
            <ac:spMk id="9" creationId="{522E6704-4389-4563-9D9A-4D95B2B0B9FE}"/>
          </ac:spMkLst>
        </pc:spChg>
        <pc:spChg chg="add mod">
          <ac:chgData name="Boris Pismenny" userId="00ac5293-89ea-4dd9-9cd7-8b2f1d4be166" providerId="ADAL" clId="{862EA224-934D-466A-8ACD-09A7A4D3CE51}" dt="2020-12-17T09:44:30.456" v="9062"/>
          <ac:spMkLst>
            <pc:docMk/>
            <pc:sldMk cId="1661370225" sldId="894"/>
            <ac:spMk id="10" creationId="{029519EB-1A7E-4D12-ACD1-EA3371B6D5D6}"/>
          </ac:spMkLst>
        </pc:spChg>
        <pc:spChg chg="add mod">
          <ac:chgData name="Boris Pismenny" userId="00ac5293-89ea-4dd9-9cd7-8b2f1d4be166" providerId="ADAL" clId="{862EA224-934D-466A-8ACD-09A7A4D3CE51}" dt="2020-12-17T09:44:30.456" v="9062"/>
          <ac:spMkLst>
            <pc:docMk/>
            <pc:sldMk cId="1661370225" sldId="894"/>
            <ac:spMk id="11" creationId="{7439BCBA-83B2-42C2-BF6B-9CC6C8EF1F2E}"/>
          </ac:spMkLst>
        </pc:spChg>
        <pc:spChg chg="add del mod">
          <ac:chgData name="Boris Pismenny" userId="00ac5293-89ea-4dd9-9cd7-8b2f1d4be166" providerId="ADAL" clId="{862EA224-934D-466A-8ACD-09A7A4D3CE51}" dt="2020-12-17T10:56:38.856" v="9780"/>
          <ac:spMkLst>
            <pc:docMk/>
            <pc:sldMk cId="1661370225" sldId="894"/>
            <ac:spMk id="12" creationId="{41047AD5-9E55-430B-B7E9-21BDA43585FE}"/>
          </ac:spMkLst>
        </pc:spChg>
        <pc:spChg chg="add del mod">
          <ac:chgData name="Boris Pismenny" userId="00ac5293-89ea-4dd9-9cd7-8b2f1d4be166" providerId="ADAL" clId="{862EA224-934D-466A-8ACD-09A7A4D3CE51}" dt="2020-12-17T10:56:38.856" v="9780"/>
          <ac:spMkLst>
            <pc:docMk/>
            <pc:sldMk cId="1661370225" sldId="894"/>
            <ac:spMk id="13" creationId="{4AF80CE9-5B69-4C1B-B70A-57B7970FAE76}"/>
          </ac:spMkLst>
        </pc:spChg>
        <pc:picChg chg="del">
          <ac:chgData name="Boris Pismenny" userId="00ac5293-89ea-4dd9-9cd7-8b2f1d4be166" providerId="ADAL" clId="{862EA224-934D-466A-8ACD-09A7A4D3CE51}" dt="2020-12-15T17:40:33.437" v="3007" actId="478"/>
          <ac:picMkLst>
            <pc:docMk/>
            <pc:sldMk cId="1661370225" sldId="894"/>
            <ac:picMk id="4" creationId="{C38B4450-DFB0-4A0B-AEAC-2956C03F10FD}"/>
          </ac:picMkLst>
        </pc:picChg>
        <pc:picChg chg="add mod ord modCrop">
          <ac:chgData name="Boris Pismenny" userId="00ac5293-89ea-4dd9-9cd7-8b2f1d4be166" providerId="ADAL" clId="{862EA224-934D-466A-8ACD-09A7A4D3CE51}" dt="2020-12-18T17:38:10.654" v="18004" actId="167"/>
          <ac:picMkLst>
            <pc:docMk/>
            <pc:sldMk cId="1661370225" sldId="894"/>
            <ac:picMk id="5" creationId="{77FE466D-63FC-4B95-9DA5-C993E0DB9F20}"/>
          </ac:picMkLst>
        </pc:picChg>
        <pc:picChg chg="add del mod">
          <ac:chgData name="Boris Pismenny" userId="00ac5293-89ea-4dd9-9cd7-8b2f1d4be166" providerId="ADAL" clId="{862EA224-934D-466A-8ACD-09A7A4D3CE51}" dt="2020-12-20T11:08:08.004" v="24432"/>
          <ac:picMkLst>
            <pc:docMk/>
            <pc:sldMk cId="1661370225" sldId="894"/>
            <ac:picMk id="15" creationId="{EBD8B56E-52C5-4ED1-B49B-AAC3142BD5D3}"/>
          </ac:picMkLst>
        </pc:picChg>
        <pc:picChg chg="add mod">
          <ac:chgData name="Boris Pismenny" userId="00ac5293-89ea-4dd9-9cd7-8b2f1d4be166" providerId="ADAL" clId="{862EA224-934D-466A-8ACD-09A7A4D3CE51}" dt="2020-12-20T11:08:08.004" v="24432"/>
          <ac:picMkLst>
            <pc:docMk/>
            <pc:sldMk cId="1661370225" sldId="894"/>
            <ac:picMk id="16" creationId="{102F8A3E-793C-4904-9B44-5C723E8C33AE}"/>
          </ac:picMkLst>
        </pc:picChg>
      </pc:sldChg>
      <pc:sldChg chg="addSp delSp modSp add">
        <pc:chgData name="Boris Pismenny" userId="00ac5293-89ea-4dd9-9cd7-8b2f1d4be166" providerId="ADAL" clId="{862EA224-934D-466A-8ACD-09A7A4D3CE51}" dt="2020-12-20T08:27:06.100" v="24116"/>
        <pc:sldMkLst>
          <pc:docMk/>
          <pc:sldMk cId="59982969" sldId="895"/>
        </pc:sldMkLst>
        <pc:picChg chg="add del mod">
          <ac:chgData name="Boris Pismenny" userId="00ac5293-89ea-4dd9-9cd7-8b2f1d4be166" providerId="ADAL" clId="{862EA224-934D-466A-8ACD-09A7A4D3CE51}" dt="2020-12-20T08:27:06.100" v="24116"/>
          <ac:picMkLst>
            <pc:docMk/>
            <pc:sldMk cId="59982969" sldId="895"/>
            <ac:picMk id="3" creationId="{AE01B3BC-2D03-47F0-9E40-9C80FA50FA27}"/>
          </ac:picMkLst>
        </pc:picChg>
        <pc:picChg chg="add mod">
          <ac:chgData name="Boris Pismenny" userId="00ac5293-89ea-4dd9-9cd7-8b2f1d4be166" providerId="ADAL" clId="{862EA224-934D-466A-8ACD-09A7A4D3CE51}" dt="2020-12-20T08:27:06.100" v="24116"/>
          <ac:picMkLst>
            <pc:docMk/>
            <pc:sldMk cId="59982969" sldId="895"/>
            <ac:picMk id="5" creationId="{12FE859A-F118-4999-A22A-9377EDE2926B}"/>
          </ac:picMkLst>
        </pc:picChg>
      </pc:sldChg>
      <pc:sldChg chg="add del">
        <pc:chgData name="Boris Pismenny" userId="00ac5293-89ea-4dd9-9cd7-8b2f1d4be166" providerId="ADAL" clId="{862EA224-934D-466A-8ACD-09A7A4D3CE51}" dt="2020-12-19T14:14:11.040" v="22108" actId="47"/>
        <pc:sldMkLst>
          <pc:docMk/>
          <pc:sldMk cId="3367092466" sldId="900"/>
        </pc:sldMkLst>
      </pc:sldChg>
      <pc:sldChg chg="addSp delSp modSp add mod modAnim modNotesTx">
        <pc:chgData name="Boris Pismenny" userId="00ac5293-89ea-4dd9-9cd7-8b2f1d4be166" providerId="ADAL" clId="{862EA224-934D-466A-8ACD-09A7A4D3CE51}" dt="2020-12-20T13:16:19.509" v="24819" actId="20577"/>
        <pc:sldMkLst>
          <pc:docMk/>
          <pc:sldMk cId="3759132495" sldId="901"/>
        </pc:sldMkLst>
        <pc:spChg chg="add mod">
          <ac:chgData name="Boris Pismenny" userId="00ac5293-89ea-4dd9-9cd7-8b2f1d4be166" providerId="ADAL" clId="{862EA224-934D-466A-8ACD-09A7A4D3CE51}" dt="2020-12-20T13:16:19.509" v="24819" actId="20577"/>
          <ac:spMkLst>
            <pc:docMk/>
            <pc:sldMk cId="3759132495" sldId="901"/>
            <ac:spMk id="28" creationId="{DDCF7BB3-FC9F-4B75-885E-46295F6765D9}"/>
          </ac:spMkLst>
        </pc:spChg>
        <pc:picChg chg="add del mod">
          <ac:chgData name="Boris Pismenny" userId="00ac5293-89ea-4dd9-9cd7-8b2f1d4be166" providerId="ADAL" clId="{862EA224-934D-466A-8ACD-09A7A4D3CE51}" dt="2020-12-18T08:28:07.179" v="14048"/>
          <ac:picMkLst>
            <pc:docMk/>
            <pc:sldMk cId="3759132495" sldId="901"/>
            <ac:picMk id="4" creationId="{FCC14776-BC62-4DEC-A2D9-430A8819D97D}"/>
          </ac:picMkLst>
        </pc:picChg>
        <pc:picChg chg="add del mod">
          <ac:chgData name="Boris Pismenny" userId="00ac5293-89ea-4dd9-9cd7-8b2f1d4be166" providerId="ADAL" clId="{862EA224-934D-466A-8ACD-09A7A4D3CE51}" dt="2020-12-18T08:38:34.805" v="14118"/>
          <ac:picMkLst>
            <pc:docMk/>
            <pc:sldMk cId="3759132495" sldId="901"/>
            <ac:picMk id="5" creationId="{2468532C-7C04-41A9-A3BD-A069B85D638A}"/>
          </ac:picMkLst>
        </pc:picChg>
        <pc:picChg chg="add del mod">
          <ac:chgData name="Boris Pismenny" userId="00ac5293-89ea-4dd9-9cd7-8b2f1d4be166" providerId="ADAL" clId="{862EA224-934D-466A-8ACD-09A7A4D3CE51}" dt="2020-12-20T08:35:10.469" v="24122"/>
          <ac:picMkLst>
            <pc:docMk/>
            <pc:sldMk cId="3759132495" sldId="901"/>
            <ac:picMk id="6" creationId="{C5C07D8F-F359-42B5-BA66-383CF9C45CBE}"/>
          </ac:picMkLst>
        </pc:picChg>
        <pc:picChg chg="add mod">
          <ac:chgData name="Boris Pismenny" userId="00ac5293-89ea-4dd9-9cd7-8b2f1d4be166" providerId="ADAL" clId="{862EA224-934D-466A-8ACD-09A7A4D3CE51}" dt="2020-12-20T08:35:10.469" v="24122"/>
          <ac:picMkLst>
            <pc:docMk/>
            <pc:sldMk cId="3759132495" sldId="901"/>
            <ac:picMk id="8" creationId="{0D5D8DF6-5B14-48F0-A3A0-58B606CAC382}"/>
          </ac:picMkLst>
        </pc:picChg>
      </pc:sldChg>
      <pc:sldChg chg="addSp delSp modSp add mod modNotesTx">
        <pc:chgData name="Boris Pismenny" userId="00ac5293-89ea-4dd9-9cd7-8b2f1d4be166" providerId="ADAL" clId="{862EA224-934D-466A-8ACD-09A7A4D3CE51}" dt="2020-12-20T09:29:47.931" v="24242"/>
        <pc:sldMkLst>
          <pc:docMk/>
          <pc:sldMk cId="4053452661" sldId="902"/>
        </pc:sldMkLst>
        <pc:spChg chg="mod">
          <ac:chgData name="Boris Pismenny" userId="00ac5293-89ea-4dd9-9cd7-8b2f1d4be166" providerId="ADAL" clId="{862EA224-934D-466A-8ACD-09A7A4D3CE51}" dt="2020-12-18T09:06:12.424" v="14577"/>
          <ac:spMkLst>
            <pc:docMk/>
            <pc:sldMk cId="4053452661" sldId="902"/>
            <ac:spMk id="2" creationId="{ED1366BC-F980-4844-BFB4-F863BE282963}"/>
          </ac:spMkLst>
        </pc:spChg>
        <pc:spChg chg="mod">
          <ac:chgData name="Boris Pismenny" userId="00ac5293-89ea-4dd9-9cd7-8b2f1d4be166" providerId="ADAL" clId="{862EA224-934D-466A-8ACD-09A7A4D3CE51}" dt="2020-12-18T13:49:08.726" v="15546" actId="20577"/>
          <ac:spMkLst>
            <pc:docMk/>
            <pc:sldMk cId="4053452661" sldId="902"/>
            <ac:spMk id="3" creationId="{04DFF21F-E960-4E3D-ACE3-999353BC3A48}"/>
          </ac:spMkLst>
        </pc:spChg>
        <pc:spChg chg="add del mod">
          <ac:chgData name="Boris Pismenny" userId="00ac5293-89ea-4dd9-9cd7-8b2f1d4be166" providerId="ADAL" clId="{862EA224-934D-466A-8ACD-09A7A4D3CE51}" dt="2020-12-18T09:06:12.424" v="14577"/>
          <ac:spMkLst>
            <pc:docMk/>
            <pc:sldMk cId="4053452661" sldId="902"/>
            <ac:spMk id="8" creationId="{1ED84D4E-64F4-4D39-9967-45AB31F401D1}"/>
          </ac:spMkLst>
        </pc:spChg>
        <pc:spChg chg="add del mod">
          <ac:chgData name="Boris Pismenny" userId="00ac5293-89ea-4dd9-9cd7-8b2f1d4be166" providerId="ADAL" clId="{862EA224-934D-466A-8ACD-09A7A4D3CE51}" dt="2020-12-18T09:06:12.424" v="14577"/>
          <ac:spMkLst>
            <pc:docMk/>
            <pc:sldMk cId="4053452661" sldId="902"/>
            <ac:spMk id="9" creationId="{E3D7CF45-51D8-40B0-9C7A-CC3EE6659CB6}"/>
          </ac:spMkLst>
        </pc:spChg>
        <pc:spChg chg="mod">
          <ac:chgData name="Boris Pismenny" userId="00ac5293-89ea-4dd9-9cd7-8b2f1d4be166" providerId="ADAL" clId="{862EA224-934D-466A-8ACD-09A7A4D3CE51}" dt="2020-12-18T07:56:27.588" v="13113" actId="207"/>
          <ac:spMkLst>
            <pc:docMk/>
            <pc:sldMk cId="4053452661" sldId="902"/>
            <ac:spMk id="81" creationId="{06748835-6C33-4F28-AC42-2381EA6C31B1}"/>
          </ac:spMkLst>
        </pc:spChg>
        <pc:spChg chg="mod">
          <ac:chgData name="Boris Pismenny" userId="00ac5293-89ea-4dd9-9cd7-8b2f1d4be166" providerId="ADAL" clId="{862EA224-934D-466A-8ACD-09A7A4D3CE51}" dt="2020-12-18T08:45:13.790" v="14171" actId="14100"/>
          <ac:spMkLst>
            <pc:docMk/>
            <pc:sldMk cId="4053452661" sldId="902"/>
            <ac:spMk id="87" creationId="{5BC435D3-D4C3-4D74-B7F3-83A3F6C88A2F}"/>
          </ac:spMkLst>
        </pc:spChg>
        <pc:spChg chg="mod">
          <ac:chgData name="Boris Pismenny" userId="00ac5293-89ea-4dd9-9cd7-8b2f1d4be166" providerId="ADAL" clId="{862EA224-934D-466A-8ACD-09A7A4D3CE51}" dt="2020-12-18T08:45:22.455" v="14172" actId="1076"/>
          <ac:spMkLst>
            <pc:docMk/>
            <pc:sldMk cId="4053452661" sldId="902"/>
            <ac:spMk id="90" creationId="{C5BDFCBB-94A0-4316-9017-4C71F19D2AA8}"/>
          </ac:spMkLst>
        </pc:spChg>
        <pc:picChg chg="add del mod">
          <ac:chgData name="Boris Pismenny" userId="00ac5293-89ea-4dd9-9cd7-8b2f1d4be166" providerId="ADAL" clId="{862EA224-934D-466A-8ACD-09A7A4D3CE51}" dt="2020-12-18T08:41:32.695" v="14119"/>
          <ac:picMkLst>
            <pc:docMk/>
            <pc:sldMk cId="4053452661" sldId="902"/>
            <ac:picMk id="4" creationId="{003FD032-91A0-4123-AFA7-35647D4803D1}"/>
          </ac:picMkLst>
        </pc:picChg>
        <pc:picChg chg="add del mod">
          <ac:chgData name="Boris Pismenny" userId="00ac5293-89ea-4dd9-9cd7-8b2f1d4be166" providerId="ADAL" clId="{862EA224-934D-466A-8ACD-09A7A4D3CE51}" dt="2020-12-18T08:43:15.898" v="14169"/>
          <ac:picMkLst>
            <pc:docMk/>
            <pc:sldMk cId="4053452661" sldId="902"/>
            <ac:picMk id="5" creationId="{5F916698-0D44-427D-8A27-8A6141078FEC}"/>
          </ac:picMkLst>
        </pc:picChg>
        <pc:picChg chg="add del mod">
          <ac:chgData name="Boris Pismenny" userId="00ac5293-89ea-4dd9-9cd7-8b2f1d4be166" providerId="ADAL" clId="{862EA224-934D-466A-8ACD-09A7A4D3CE51}" dt="2020-12-18T08:44:54.654" v="14170"/>
          <ac:picMkLst>
            <pc:docMk/>
            <pc:sldMk cId="4053452661" sldId="902"/>
            <ac:picMk id="6" creationId="{655654F9-11C1-4D0D-8485-8A9241F20C19}"/>
          </ac:picMkLst>
        </pc:picChg>
        <pc:picChg chg="add del mod">
          <ac:chgData name="Boris Pismenny" userId="00ac5293-89ea-4dd9-9cd7-8b2f1d4be166" providerId="ADAL" clId="{862EA224-934D-466A-8ACD-09A7A4D3CE51}" dt="2020-12-20T09:29:47.931" v="24242"/>
          <ac:picMkLst>
            <pc:docMk/>
            <pc:sldMk cId="4053452661" sldId="902"/>
            <ac:picMk id="7" creationId="{4DDEE123-DC05-4BEE-A09D-83A341E19606}"/>
          </ac:picMkLst>
        </pc:picChg>
        <pc:picChg chg="add mod">
          <ac:chgData name="Boris Pismenny" userId="00ac5293-89ea-4dd9-9cd7-8b2f1d4be166" providerId="ADAL" clId="{862EA224-934D-466A-8ACD-09A7A4D3CE51}" dt="2020-12-20T09:29:47.931" v="24242"/>
          <ac:picMkLst>
            <pc:docMk/>
            <pc:sldMk cId="4053452661" sldId="902"/>
            <ac:picMk id="11" creationId="{01B45A1C-B14F-4FA6-B55E-97C37646708A}"/>
          </ac:picMkLst>
        </pc:picChg>
        <pc:picChg chg="del">
          <ac:chgData name="Boris Pismenny" userId="00ac5293-89ea-4dd9-9cd7-8b2f1d4be166" providerId="ADAL" clId="{862EA224-934D-466A-8ACD-09A7A4D3CE51}" dt="2020-12-18T07:56:16.550" v="13112" actId="478"/>
          <ac:picMkLst>
            <pc:docMk/>
            <pc:sldMk cId="4053452661" sldId="902"/>
            <ac:picMk id="91" creationId="{0179D3BB-BB4E-40FB-83FF-F1107E2F180D}"/>
          </ac:picMkLst>
        </pc:picChg>
      </pc:sldChg>
      <pc:sldChg chg="addSp delSp modSp add mod modNotesTx">
        <pc:chgData name="Boris Pismenny" userId="00ac5293-89ea-4dd9-9cd7-8b2f1d4be166" providerId="ADAL" clId="{862EA224-934D-466A-8ACD-09A7A4D3CE51}" dt="2020-12-20T08:35:10.469" v="24122"/>
        <pc:sldMkLst>
          <pc:docMk/>
          <pc:sldMk cId="69813998" sldId="903"/>
        </pc:sldMkLst>
        <pc:spChg chg="mod">
          <ac:chgData name="Boris Pismenny" userId="00ac5293-89ea-4dd9-9cd7-8b2f1d4be166" providerId="ADAL" clId="{862EA224-934D-466A-8ACD-09A7A4D3CE51}" dt="2020-12-18T13:45:51.411" v="15490" actId="20577"/>
          <ac:spMkLst>
            <pc:docMk/>
            <pc:sldMk cId="69813998" sldId="903"/>
            <ac:spMk id="3" creationId="{04DFF21F-E960-4E3D-ACE3-999353BC3A48}"/>
          </ac:spMkLst>
        </pc:spChg>
        <pc:spChg chg="add del mod">
          <ac:chgData name="Boris Pismenny" userId="00ac5293-89ea-4dd9-9cd7-8b2f1d4be166" providerId="ADAL" clId="{862EA224-934D-466A-8ACD-09A7A4D3CE51}" dt="2020-12-18T08:14:04.883" v="13977" actId="478"/>
          <ac:spMkLst>
            <pc:docMk/>
            <pc:sldMk cId="69813998" sldId="903"/>
            <ac:spMk id="187" creationId="{6E3DBA3B-B392-4346-912E-1F6FFD46D994}"/>
          </ac:spMkLst>
        </pc:spChg>
        <pc:picChg chg="add del mod">
          <ac:chgData name="Boris Pismenny" userId="00ac5293-89ea-4dd9-9cd7-8b2f1d4be166" providerId="ADAL" clId="{862EA224-934D-466A-8ACD-09A7A4D3CE51}" dt="2020-12-18T08:28:07.179" v="14048"/>
          <ac:picMkLst>
            <pc:docMk/>
            <pc:sldMk cId="69813998" sldId="903"/>
            <ac:picMk id="4" creationId="{7F8D1B57-B3C6-42F2-9685-BBB76D268E4A}"/>
          </ac:picMkLst>
        </pc:picChg>
        <pc:picChg chg="add del mod">
          <ac:chgData name="Boris Pismenny" userId="00ac5293-89ea-4dd9-9cd7-8b2f1d4be166" providerId="ADAL" clId="{862EA224-934D-466A-8ACD-09A7A4D3CE51}" dt="2020-12-18T08:38:34.805" v="14118"/>
          <ac:picMkLst>
            <pc:docMk/>
            <pc:sldMk cId="69813998" sldId="903"/>
            <ac:picMk id="5" creationId="{D4B2896B-EA16-40E7-93AE-1190C3FE06AF}"/>
          </ac:picMkLst>
        </pc:picChg>
        <pc:picChg chg="add del mod">
          <ac:chgData name="Boris Pismenny" userId="00ac5293-89ea-4dd9-9cd7-8b2f1d4be166" providerId="ADAL" clId="{862EA224-934D-466A-8ACD-09A7A4D3CE51}" dt="2020-12-18T08:41:32.695" v="14119"/>
          <ac:picMkLst>
            <pc:docMk/>
            <pc:sldMk cId="69813998" sldId="903"/>
            <ac:picMk id="6" creationId="{D130A500-A2F3-4696-9781-F4CB68033B9B}"/>
          </ac:picMkLst>
        </pc:picChg>
        <pc:picChg chg="add del mod">
          <ac:chgData name="Boris Pismenny" userId="00ac5293-89ea-4dd9-9cd7-8b2f1d4be166" providerId="ADAL" clId="{862EA224-934D-466A-8ACD-09A7A4D3CE51}" dt="2020-12-20T08:35:10.469" v="24122"/>
          <ac:picMkLst>
            <pc:docMk/>
            <pc:sldMk cId="69813998" sldId="903"/>
            <ac:picMk id="7" creationId="{257537C2-7FF1-4BA8-9B5F-5502A7937675}"/>
          </ac:picMkLst>
        </pc:picChg>
        <pc:picChg chg="add mod">
          <ac:chgData name="Boris Pismenny" userId="00ac5293-89ea-4dd9-9cd7-8b2f1d4be166" providerId="ADAL" clId="{862EA224-934D-466A-8ACD-09A7A4D3CE51}" dt="2020-12-20T08:35:10.469" v="24122"/>
          <ac:picMkLst>
            <pc:docMk/>
            <pc:sldMk cId="69813998" sldId="903"/>
            <ac:picMk id="9" creationId="{703F64E8-F854-4328-88E7-19409BD70FF9}"/>
          </ac:picMkLst>
        </pc:picChg>
      </pc:sldChg>
      <pc:sldChg chg="addSp delSp modSp add mod modNotesTx">
        <pc:chgData name="Boris Pismenny" userId="00ac5293-89ea-4dd9-9cd7-8b2f1d4be166" providerId="ADAL" clId="{862EA224-934D-466A-8ACD-09A7A4D3CE51}" dt="2020-12-20T08:35:10.469" v="24122"/>
        <pc:sldMkLst>
          <pc:docMk/>
          <pc:sldMk cId="1483705593" sldId="904"/>
        </pc:sldMkLst>
        <pc:spChg chg="mod">
          <ac:chgData name="Boris Pismenny" userId="00ac5293-89ea-4dd9-9cd7-8b2f1d4be166" providerId="ADAL" clId="{862EA224-934D-466A-8ACD-09A7A4D3CE51}" dt="2020-12-18T13:46:05.027" v="15492" actId="20577"/>
          <ac:spMkLst>
            <pc:docMk/>
            <pc:sldMk cId="1483705593" sldId="904"/>
            <ac:spMk id="3" creationId="{04DFF21F-E960-4E3D-ACE3-999353BC3A48}"/>
          </ac:spMkLst>
        </pc:spChg>
        <pc:spChg chg="mod">
          <ac:chgData name="Boris Pismenny" userId="00ac5293-89ea-4dd9-9cd7-8b2f1d4be166" providerId="ADAL" clId="{862EA224-934D-466A-8ACD-09A7A4D3CE51}" dt="2020-12-18T08:13:52.452" v="13975" actId="1037"/>
          <ac:spMkLst>
            <pc:docMk/>
            <pc:sldMk cId="1483705593" sldId="904"/>
            <ac:spMk id="44" creationId="{A5CF21AD-E5C4-46C1-9D2D-4CC148E98107}"/>
          </ac:spMkLst>
        </pc:spChg>
        <pc:spChg chg="mod">
          <ac:chgData name="Boris Pismenny" userId="00ac5293-89ea-4dd9-9cd7-8b2f1d4be166" providerId="ADAL" clId="{862EA224-934D-466A-8ACD-09A7A4D3CE51}" dt="2020-12-18T08:13:52.452" v="13975" actId="1037"/>
          <ac:spMkLst>
            <pc:docMk/>
            <pc:sldMk cId="1483705593" sldId="904"/>
            <ac:spMk id="46" creationId="{80E2C640-0D28-46CB-978D-13D714D47603}"/>
          </ac:spMkLst>
        </pc:spChg>
        <pc:spChg chg="mod">
          <ac:chgData name="Boris Pismenny" userId="00ac5293-89ea-4dd9-9cd7-8b2f1d4be166" providerId="ADAL" clId="{862EA224-934D-466A-8ACD-09A7A4D3CE51}" dt="2020-12-18T08:13:37.735" v="13965" actId="1076"/>
          <ac:spMkLst>
            <pc:docMk/>
            <pc:sldMk cId="1483705593" sldId="904"/>
            <ac:spMk id="47" creationId="{09824721-965E-4202-B420-830B99F9288B}"/>
          </ac:spMkLst>
        </pc:spChg>
        <pc:spChg chg="mod">
          <ac:chgData name="Boris Pismenny" userId="00ac5293-89ea-4dd9-9cd7-8b2f1d4be166" providerId="ADAL" clId="{862EA224-934D-466A-8ACD-09A7A4D3CE51}" dt="2020-12-18T08:13:52.452" v="13975" actId="1037"/>
          <ac:spMkLst>
            <pc:docMk/>
            <pc:sldMk cId="1483705593" sldId="904"/>
            <ac:spMk id="50" creationId="{D713739D-ADF5-4871-888E-7896BEAEC897}"/>
          </ac:spMkLst>
        </pc:spChg>
        <pc:spChg chg="mod">
          <ac:chgData name="Boris Pismenny" userId="00ac5293-89ea-4dd9-9cd7-8b2f1d4be166" providerId="ADAL" clId="{862EA224-934D-466A-8ACD-09A7A4D3CE51}" dt="2020-12-18T08:13:52.452" v="13975" actId="1037"/>
          <ac:spMkLst>
            <pc:docMk/>
            <pc:sldMk cId="1483705593" sldId="904"/>
            <ac:spMk id="52" creationId="{EC5E0296-7E57-4E93-BA0E-B5EF9B2CB1B3}"/>
          </ac:spMkLst>
        </pc:spChg>
        <pc:spChg chg="mod">
          <ac:chgData name="Boris Pismenny" userId="00ac5293-89ea-4dd9-9cd7-8b2f1d4be166" providerId="ADAL" clId="{862EA224-934D-466A-8ACD-09A7A4D3CE51}" dt="2020-12-18T08:13:37.735" v="13965" actId="1076"/>
          <ac:spMkLst>
            <pc:docMk/>
            <pc:sldMk cId="1483705593" sldId="904"/>
            <ac:spMk id="58" creationId="{A60D4792-0C02-4BCB-9030-A4C04A7A7015}"/>
          </ac:spMkLst>
        </pc:spChg>
        <pc:spChg chg="mod">
          <ac:chgData name="Boris Pismenny" userId="00ac5293-89ea-4dd9-9cd7-8b2f1d4be166" providerId="ADAL" clId="{862EA224-934D-466A-8ACD-09A7A4D3CE51}" dt="2020-12-18T08:13:52.452" v="13975" actId="1037"/>
          <ac:spMkLst>
            <pc:docMk/>
            <pc:sldMk cId="1483705593" sldId="904"/>
            <ac:spMk id="60" creationId="{F2967206-D9D3-4232-AB5D-62219936A711}"/>
          </ac:spMkLst>
        </pc:spChg>
        <pc:spChg chg="mod">
          <ac:chgData name="Boris Pismenny" userId="00ac5293-89ea-4dd9-9cd7-8b2f1d4be166" providerId="ADAL" clId="{862EA224-934D-466A-8ACD-09A7A4D3CE51}" dt="2020-12-18T08:13:52.452" v="13975" actId="1037"/>
          <ac:spMkLst>
            <pc:docMk/>
            <pc:sldMk cId="1483705593" sldId="904"/>
            <ac:spMk id="63" creationId="{7CE43A3A-9764-4B1D-9EB2-9F5B5DB1F849}"/>
          </ac:spMkLst>
        </pc:spChg>
        <pc:spChg chg="mod">
          <ac:chgData name="Boris Pismenny" userId="00ac5293-89ea-4dd9-9cd7-8b2f1d4be166" providerId="ADAL" clId="{862EA224-934D-466A-8ACD-09A7A4D3CE51}" dt="2020-12-18T08:13:37.735" v="13965" actId="1076"/>
          <ac:spMkLst>
            <pc:docMk/>
            <pc:sldMk cId="1483705593" sldId="904"/>
            <ac:spMk id="65" creationId="{2066B8A4-C097-4928-A97F-B5E2E546BC8F}"/>
          </ac:spMkLst>
        </pc:spChg>
        <pc:spChg chg="add del mod">
          <ac:chgData name="Boris Pismenny" userId="00ac5293-89ea-4dd9-9cd7-8b2f1d4be166" providerId="ADAL" clId="{862EA224-934D-466A-8ACD-09A7A4D3CE51}" dt="2020-12-18T08:12:06.573" v="13950"/>
          <ac:spMkLst>
            <pc:docMk/>
            <pc:sldMk cId="1483705593" sldId="904"/>
            <ac:spMk id="67" creationId="{FC113D1B-3D92-4E66-9D2B-6503C88235D0}"/>
          </ac:spMkLst>
        </pc:spChg>
        <pc:spChg chg="add del mod">
          <ac:chgData name="Boris Pismenny" userId="00ac5293-89ea-4dd9-9cd7-8b2f1d4be166" providerId="ADAL" clId="{862EA224-934D-466A-8ACD-09A7A4D3CE51}" dt="2020-12-18T08:12:19.273" v="13954"/>
          <ac:spMkLst>
            <pc:docMk/>
            <pc:sldMk cId="1483705593" sldId="904"/>
            <ac:spMk id="68" creationId="{13EEBEDB-9803-469B-A9D2-88FD17F0B6F0}"/>
          </ac:spMkLst>
        </pc:spChg>
        <pc:spChg chg="add del mod">
          <ac:chgData name="Boris Pismenny" userId="00ac5293-89ea-4dd9-9cd7-8b2f1d4be166" providerId="ADAL" clId="{862EA224-934D-466A-8ACD-09A7A4D3CE51}" dt="2020-12-18T08:30:01.270" v="14080" actId="21"/>
          <ac:spMkLst>
            <pc:docMk/>
            <pc:sldMk cId="1483705593" sldId="904"/>
            <ac:spMk id="72" creationId="{E833AC7A-A646-4663-8B38-D9F19C04CBF4}"/>
          </ac:spMkLst>
        </pc:spChg>
        <pc:spChg chg="mod">
          <ac:chgData name="Boris Pismenny" userId="00ac5293-89ea-4dd9-9cd7-8b2f1d4be166" providerId="ADAL" clId="{862EA224-934D-466A-8ACD-09A7A4D3CE51}" dt="2020-12-18T08:13:37.735" v="13965" actId="1076"/>
          <ac:spMkLst>
            <pc:docMk/>
            <pc:sldMk cId="1483705593" sldId="904"/>
            <ac:spMk id="77" creationId="{F7EC8268-9F86-405D-AB34-0EF2245A6155}"/>
          </ac:spMkLst>
        </pc:spChg>
        <pc:spChg chg="mod">
          <ac:chgData name="Boris Pismenny" userId="00ac5293-89ea-4dd9-9cd7-8b2f1d4be166" providerId="ADAL" clId="{862EA224-934D-466A-8ACD-09A7A4D3CE51}" dt="2020-12-18T08:13:37.735" v="13965" actId="1076"/>
          <ac:spMkLst>
            <pc:docMk/>
            <pc:sldMk cId="1483705593" sldId="904"/>
            <ac:spMk id="83" creationId="{6201C846-03AB-4844-9299-F48E966F178D}"/>
          </ac:spMkLst>
        </pc:spChg>
        <pc:spChg chg="mod">
          <ac:chgData name="Boris Pismenny" userId="00ac5293-89ea-4dd9-9cd7-8b2f1d4be166" providerId="ADAL" clId="{862EA224-934D-466A-8ACD-09A7A4D3CE51}" dt="2020-12-18T08:13:37.735" v="13965" actId="1076"/>
          <ac:spMkLst>
            <pc:docMk/>
            <pc:sldMk cId="1483705593" sldId="904"/>
            <ac:spMk id="94" creationId="{169E57FF-1A4F-4404-B02E-EE85C78E8D71}"/>
          </ac:spMkLst>
        </pc:spChg>
        <pc:spChg chg="mod">
          <ac:chgData name="Boris Pismenny" userId="00ac5293-89ea-4dd9-9cd7-8b2f1d4be166" providerId="ADAL" clId="{862EA224-934D-466A-8ACD-09A7A4D3CE51}" dt="2020-12-18T08:13:37.735" v="13965" actId="1076"/>
          <ac:spMkLst>
            <pc:docMk/>
            <pc:sldMk cId="1483705593" sldId="904"/>
            <ac:spMk id="95" creationId="{7B00D64D-85BF-44B2-A107-BBFCA0A7F102}"/>
          </ac:spMkLst>
        </pc:spChg>
        <pc:spChg chg="mod">
          <ac:chgData name="Boris Pismenny" userId="00ac5293-89ea-4dd9-9cd7-8b2f1d4be166" providerId="ADAL" clId="{862EA224-934D-466A-8ACD-09A7A4D3CE51}" dt="2020-12-18T08:13:52.452" v="13975" actId="1037"/>
          <ac:spMkLst>
            <pc:docMk/>
            <pc:sldMk cId="1483705593" sldId="904"/>
            <ac:spMk id="96" creationId="{7463485F-1568-4C33-A243-85DFCC11F7CE}"/>
          </ac:spMkLst>
        </pc:spChg>
        <pc:spChg chg="mod">
          <ac:chgData name="Boris Pismenny" userId="00ac5293-89ea-4dd9-9cd7-8b2f1d4be166" providerId="ADAL" clId="{862EA224-934D-466A-8ACD-09A7A4D3CE51}" dt="2020-12-18T08:13:37.735" v="13965" actId="1076"/>
          <ac:spMkLst>
            <pc:docMk/>
            <pc:sldMk cId="1483705593" sldId="904"/>
            <ac:spMk id="99" creationId="{3D22A2B1-C62C-4C0D-848A-1F6D75A6B66A}"/>
          </ac:spMkLst>
        </pc:spChg>
        <pc:spChg chg="mod">
          <ac:chgData name="Boris Pismenny" userId="00ac5293-89ea-4dd9-9cd7-8b2f1d4be166" providerId="ADAL" clId="{862EA224-934D-466A-8ACD-09A7A4D3CE51}" dt="2020-12-18T08:13:37.735" v="13965" actId="1076"/>
          <ac:spMkLst>
            <pc:docMk/>
            <pc:sldMk cId="1483705593" sldId="904"/>
            <ac:spMk id="178" creationId="{19AFCE36-F364-4ED5-87D6-098B161528CE}"/>
          </ac:spMkLst>
        </pc:spChg>
        <pc:spChg chg="mod">
          <ac:chgData name="Boris Pismenny" userId="00ac5293-89ea-4dd9-9cd7-8b2f1d4be166" providerId="ADAL" clId="{862EA224-934D-466A-8ACD-09A7A4D3CE51}" dt="2020-12-18T08:13:37.735" v="13965" actId="1076"/>
          <ac:spMkLst>
            <pc:docMk/>
            <pc:sldMk cId="1483705593" sldId="904"/>
            <ac:spMk id="179" creationId="{6203171E-CE48-42D3-B92E-BAE2880D2727}"/>
          </ac:spMkLst>
        </pc:spChg>
        <pc:spChg chg="mod">
          <ac:chgData name="Boris Pismenny" userId="00ac5293-89ea-4dd9-9cd7-8b2f1d4be166" providerId="ADAL" clId="{862EA224-934D-466A-8ACD-09A7A4D3CE51}" dt="2020-12-18T08:13:52.452" v="13975" actId="1037"/>
          <ac:spMkLst>
            <pc:docMk/>
            <pc:sldMk cId="1483705593" sldId="904"/>
            <ac:spMk id="180" creationId="{DB810334-638A-4749-BD9A-8B0CCF10F6C1}"/>
          </ac:spMkLst>
        </pc:spChg>
        <pc:spChg chg="mod">
          <ac:chgData name="Boris Pismenny" userId="00ac5293-89ea-4dd9-9cd7-8b2f1d4be166" providerId="ADAL" clId="{862EA224-934D-466A-8ACD-09A7A4D3CE51}" dt="2020-12-18T08:13:37.735" v="13965" actId="1076"/>
          <ac:spMkLst>
            <pc:docMk/>
            <pc:sldMk cId="1483705593" sldId="904"/>
            <ac:spMk id="181" creationId="{F523C3A5-B0EA-41FA-980A-16DBA59FF44B}"/>
          </ac:spMkLst>
        </pc:spChg>
        <pc:spChg chg="mod">
          <ac:chgData name="Boris Pismenny" userId="00ac5293-89ea-4dd9-9cd7-8b2f1d4be166" providerId="ADAL" clId="{862EA224-934D-466A-8ACD-09A7A4D3CE51}" dt="2020-12-18T08:28:26.174" v="14049" actId="14100"/>
          <ac:spMkLst>
            <pc:docMk/>
            <pc:sldMk cId="1483705593" sldId="904"/>
            <ac:spMk id="182" creationId="{5C012B90-E31F-437E-AA23-A17C65AE52E4}"/>
          </ac:spMkLst>
        </pc:spChg>
        <pc:spChg chg="mod">
          <ac:chgData name="Boris Pismenny" userId="00ac5293-89ea-4dd9-9cd7-8b2f1d4be166" providerId="ADAL" clId="{862EA224-934D-466A-8ACD-09A7A4D3CE51}" dt="2020-12-18T08:13:52.452" v="13975" actId="1037"/>
          <ac:spMkLst>
            <pc:docMk/>
            <pc:sldMk cId="1483705593" sldId="904"/>
            <ac:spMk id="195" creationId="{7F06A4D7-ECA5-4D17-B073-300DB1EE0775}"/>
          </ac:spMkLst>
        </pc:spChg>
        <pc:spChg chg="mod">
          <ac:chgData name="Boris Pismenny" userId="00ac5293-89ea-4dd9-9cd7-8b2f1d4be166" providerId="ADAL" clId="{862EA224-934D-466A-8ACD-09A7A4D3CE51}" dt="2020-12-18T08:13:52.452" v="13975" actId="1037"/>
          <ac:spMkLst>
            <pc:docMk/>
            <pc:sldMk cId="1483705593" sldId="904"/>
            <ac:spMk id="196" creationId="{CAAC68B7-40C3-4912-A864-934A020FBDA3}"/>
          </ac:spMkLst>
        </pc:spChg>
        <pc:spChg chg="mod">
          <ac:chgData name="Boris Pismenny" userId="00ac5293-89ea-4dd9-9cd7-8b2f1d4be166" providerId="ADAL" clId="{862EA224-934D-466A-8ACD-09A7A4D3CE51}" dt="2020-12-18T08:13:52.452" v="13975" actId="1037"/>
          <ac:spMkLst>
            <pc:docMk/>
            <pc:sldMk cId="1483705593" sldId="904"/>
            <ac:spMk id="197" creationId="{595C9BDD-0F14-45D8-9E21-6F2057F3D18B}"/>
          </ac:spMkLst>
        </pc:spChg>
        <pc:spChg chg="mod">
          <ac:chgData name="Boris Pismenny" userId="00ac5293-89ea-4dd9-9cd7-8b2f1d4be166" providerId="ADAL" clId="{862EA224-934D-466A-8ACD-09A7A4D3CE51}" dt="2020-12-18T08:13:52.452" v="13975" actId="1037"/>
          <ac:spMkLst>
            <pc:docMk/>
            <pc:sldMk cId="1483705593" sldId="904"/>
            <ac:spMk id="199" creationId="{4D6A8B1F-BF0D-43FE-8CE4-A125E39E0A22}"/>
          </ac:spMkLst>
        </pc:spChg>
        <pc:spChg chg="mod">
          <ac:chgData name="Boris Pismenny" userId="00ac5293-89ea-4dd9-9cd7-8b2f1d4be166" providerId="ADAL" clId="{862EA224-934D-466A-8ACD-09A7A4D3CE51}" dt="2020-12-18T08:13:37.735" v="13965" actId="1076"/>
          <ac:spMkLst>
            <pc:docMk/>
            <pc:sldMk cId="1483705593" sldId="904"/>
            <ac:spMk id="201" creationId="{797FA268-2FF5-4A13-B065-637DA512D208}"/>
          </ac:spMkLst>
        </pc:spChg>
        <pc:picChg chg="add del mod">
          <ac:chgData name="Boris Pismenny" userId="00ac5293-89ea-4dd9-9cd7-8b2f1d4be166" providerId="ADAL" clId="{862EA224-934D-466A-8ACD-09A7A4D3CE51}" dt="2020-12-18T08:28:07.179" v="14048"/>
          <ac:picMkLst>
            <pc:docMk/>
            <pc:sldMk cId="1483705593" sldId="904"/>
            <ac:picMk id="4" creationId="{CB2820B5-09CC-4C42-A0B2-4D8EFAD016C0}"/>
          </ac:picMkLst>
        </pc:picChg>
        <pc:picChg chg="add del mod">
          <ac:chgData name="Boris Pismenny" userId="00ac5293-89ea-4dd9-9cd7-8b2f1d4be166" providerId="ADAL" clId="{862EA224-934D-466A-8ACD-09A7A4D3CE51}" dt="2020-12-18T08:41:32.695" v="14119"/>
          <ac:picMkLst>
            <pc:docMk/>
            <pc:sldMk cId="1483705593" sldId="904"/>
            <ac:picMk id="7" creationId="{6A6E99EA-C7A2-4885-BF98-3DEC1C5812D0}"/>
          </ac:picMkLst>
        </pc:picChg>
        <pc:picChg chg="add del mod">
          <ac:chgData name="Boris Pismenny" userId="00ac5293-89ea-4dd9-9cd7-8b2f1d4be166" providerId="ADAL" clId="{862EA224-934D-466A-8ACD-09A7A4D3CE51}" dt="2020-12-20T08:35:10.469" v="24122"/>
          <ac:picMkLst>
            <pc:docMk/>
            <pc:sldMk cId="1483705593" sldId="904"/>
            <ac:picMk id="12" creationId="{361DBC5B-F1D4-4B54-8C37-A5CAB9FD2B40}"/>
          </ac:picMkLst>
        </pc:picChg>
        <pc:picChg chg="add mod">
          <ac:chgData name="Boris Pismenny" userId="00ac5293-89ea-4dd9-9cd7-8b2f1d4be166" providerId="ADAL" clId="{862EA224-934D-466A-8ACD-09A7A4D3CE51}" dt="2020-12-20T08:35:10.469" v="24122"/>
          <ac:picMkLst>
            <pc:docMk/>
            <pc:sldMk cId="1483705593" sldId="904"/>
            <ac:picMk id="14" creationId="{1DE6B6D8-6D0F-4674-82A0-6801A8D17637}"/>
          </ac:picMkLst>
        </pc:picChg>
        <pc:picChg chg="mod">
          <ac:chgData name="Boris Pismenny" userId="00ac5293-89ea-4dd9-9cd7-8b2f1d4be166" providerId="ADAL" clId="{862EA224-934D-466A-8ACD-09A7A4D3CE51}" dt="2020-12-18T08:13:52.452" v="13975" actId="1037"/>
          <ac:picMkLst>
            <pc:docMk/>
            <pc:sldMk cId="1483705593" sldId="904"/>
            <ac:picMk id="53" creationId="{D3BB216A-1DB1-4222-9D78-1E398D42F943}"/>
          </ac:picMkLst>
        </pc:picChg>
        <pc:picChg chg="add del mod">
          <ac:chgData name="Boris Pismenny" userId="00ac5293-89ea-4dd9-9cd7-8b2f1d4be166" providerId="ADAL" clId="{862EA224-934D-466A-8ACD-09A7A4D3CE51}" dt="2020-12-18T08:30:01.270" v="14080" actId="21"/>
          <ac:picMkLst>
            <pc:docMk/>
            <pc:sldMk cId="1483705593" sldId="904"/>
            <ac:picMk id="76" creationId="{6F337512-C452-4A39-8400-6C1AB3054D93}"/>
          </ac:picMkLst>
        </pc:picChg>
        <pc:picChg chg="mod">
          <ac:chgData name="Boris Pismenny" userId="00ac5293-89ea-4dd9-9cd7-8b2f1d4be166" providerId="ADAL" clId="{862EA224-934D-466A-8ACD-09A7A4D3CE51}" dt="2020-12-18T08:13:37.735" v="13965" actId="1076"/>
          <ac:picMkLst>
            <pc:docMk/>
            <pc:sldMk cId="1483705593" sldId="904"/>
            <ac:picMk id="85" creationId="{E56B021E-83C7-4763-925C-BBF6BDAF66F9}"/>
          </ac:picMkLst>
        </pc:picChg>
        <pc:picChg chg="mod">
          <ac:chgData name="Boris Pismenny" userId="00ac5293-89ea-4dd9-9cd7-8b2f1d4be166" providerId="ADAL" clId="{862EA224-934D-466A-8ACD-09A7A4D3CE51}" dt="2020-12-18T08:13:37.735" v="13965" actId="1076"/>
          <ac:picMkLst>
            <pc:docMk/>
            <pc:sldMk cId="1483705593" sldId="904"/>
            <ac:picMk id="100" creationId="{AE9CC5D9-7C36-4B62-A062-0E8D1A295036}"/>
          </ac:picMkLst>
        </pc:picChg>
        <pc:picChg chg="mod">
          <ac:chgData name="Boris Pismenny" userId="00ac5293-89ea-4dd9-9cd7-8b2f1d4be166" providerId="ADAL" clId="{862EA224-934D-466A-8ACD-09A7A4D3CE51}" dt="2020-12-18T08:13:37.735" v="13965" actId="1076"/>
          <ac:picMkLst>
            <pc:docMk/>
            <pc:sldMk cId="1483705593" sldId="904"/>
            <ac:picMk id="184" creationId="{14F4C3FD-DA59-4D40-900B-30ED340435B2}"/>
          </ac:picMkLst>
        </pc:picChg>
        <pc:picChg chg="mod">
          <ac:chgData name="Boris Pismenny" userId="00ac5293-89ea-4dd9-9cd7-8b2f1d4be166" providerId="ADAL" clId="{862EA224-934D-466A-8ACD-09A7A4D3CE51}" dt="2020-12-18T08:13:37.735" v="13965" actId="1076"/>
          <ac:picMkLst>
            <pc:docMk/>
            <pc:sldMk cId="1483705593" sldId="904"/>
            <ac:picMk id="186" creationId="{B4960106-512E-4EA7-94F9-841D62B2E1D4}"/>
          </ac:picMkLst>
        </pc:picChg>
        <pc:picChg chg="mod">
          <ac:chgData name="Boris Pismenny" userId="00ac5293-89ea-4dd9-9cd7-8b2f1d4be166" providerId="ADAL" clId="{862EA224-934D-466A-8ACD-09A7A4D3CE51}" dt="2020-12-18T08:13:52.452" v="13975" actId="1037"/>
          <ac:picMkLst>
            <pc:docMk/>
            <pc:sldMk cId="1483705593" sldId="904"/>
            <ac:picMk id="188" creationId="{82060DA6-6AAD-41A5-AC86-684C34AB7D8B}"/>
          </ac:picMkLst>
        </pc:picChg>
        <pc:picChg chg="mod">
          <ac:chgData name="Boris Pismenny" userId="00ac5293-89ea-4dd9-9cd7-8b2f1d4be166" providerId="ADAL" clId="{862EA224-934D-466A-8ACD-09A7A4D3CE51}" dt="2020-12-18T08:13:37.735" v="13965" actId="1076"/>
          <ac:picMkLst>
            <pc:docMk/>
            <pc:sldMk cId="1483705593" sldId="904"/>
            <ac:picMk id="202" creationId="{43DA0345-C9F2-49BB-AA30-ECA944085088}"/>
          </ac:picMkLst>
        </pc:picChg>
        <pc:cxnChg chg="mod">
          <ac:chgData name="Boris Pismenny" userId="00ac5293-89ea-4dd9-9cd7-8b2f1d4be166" providerId="ADAL" clId="{862EA224-934D-466A-8ACD-09A7A4D3CE51}" dt="2020-12-18T08:13:52.452" v="13975" actId="1037"/>
          <ac:cxnSpMkLst>
            <pc:docMk/>
            <pc:sldMk cId="1483705593" sldId="904"/>
            <ac:cxnSpMk id="48" creationId="{88E6AF2E-30D0-4753-986C-DE82D4AD3A1C}"/>
          </ac:cxnSpMkLst>
        </pc:cxnChg>
        <pc:cxnChg chg="mod">
          <ac:chgData name="Boris Pismenny" userId="00ac5293-89ea-4dd9-9cd7-8b2f1d4be166" providerId="ADAL" clId="{862EA224-934D-466A-8ACD-09A7A4D3CE51}" dt="2020-12-18T08:13:37.735" v="13965" actId="1076"/>
          <ac:cxnSpMkLst>
            <pc:docMk/>
            <pc:sldMk cId="1483705593" sldId="904"/>
            <ac:cxnSpMk id="49" creationId="{A82DCFDA-C63E-4FBA-B47D-77D531F38266}"/>
          </ac:cxnSpMkLst>
        </pc:cxnChg>
        <pc:cxnChg chg="mod">
          <ac:chgData name="Boris Pismenny" userId="00ac5293-89ea-4dd9-9cd7-8b2f1d4be166" providerId="ADAL" clId="{862EA224-934D-466A-8ACD-09A7A4D3CE51}" dt="2020-12-18T08:13:52.452" v="13975" actId="1037"/>
          <ac:cxnSpMkLst>
            <pc:docMk/>
            <pc:sldMk cId="1483705593" sldId="904"/>
            <ac:cxnSpMk id="51" creationId="{CA9120E2-D758-4FC2-9931-E30F020AD0D6}"/>
          </ac:cxnSpMkLst>
        </pc:cxnChg>
        <pc:cxnChg chg="mod">
          <ac:chgData name="Boris Pismenny" userId="00ac5293-89ea-4dd9-9cd7-8b2f1d4be166" providerId="ADAL" clId="{862EA224-934D-466A-8ACD-09A7A4D3CE51}" dt="2020-12-18T08:13:52.452" v="13975" actId="1037"/>
          <ac:cxnSpMkLst>
            <pc:docMk/>
            <pc:sldMk cId="1483705593" sldId="904"/>
            <ac:cxnSpMk id="54" creationId="{D58F4E2A-925A-41B9-ACA7-429BD86B6A99}"/>
          </ac:cxnSpMkLst>
        </pc:cxnChg>
        <pc:cxnChg chg="mod">
          <ac:chgData name="Boris Pismenny" userId="00ac5293-89ea-4dd9-9cd7-8b2f1d4be166" providerId="ADAL" clId="{862EA224-934D-466A-8ACD-09A7A4D3CE51}" dt="2020-12-18T08:13:52.452" v="13975" actId="1037"/>
          <ac:cxnSpMkLst>
            <pc:docMk/>
            <pc:sldMk cId="1483705593" sldId="904"/>
            <ac:cxnSpMk id="55" creationId="{AC98F574-E1E7-4D1D-858D-D05CD08123C0}"/>
          </ac:cxnSpMkLst>
        </pc:cxnChg>
        <pc:cxnChg chg="mod">
          <ac:chgData name="Boris Pismenny" userId="00ac5293-89ea-4dd9-9cd7-8b2f1d4be166" providerId="ADAL" clId="{862EA224-934D-466A-8ACD-09A7A4D3CE51}" dt="2020-12-18T08:13:37.735" v="13965" actId="1076"/>
          <ac:cxnSpMkLst>
            <pc:docMk/>
            <pc:sldMk cId="1483705593" sldId="904"/>
            <ac:cxnSpMk id="59" creationId="{4FA08283-E0DE-4EA2-AFD1-D2A7190732A8}"/>
          </ac:cxnSpMkLst>
        </pc:cxnChg>
        <pc:cxnChg chg="mod">
          <ac:chgData name="Boris Pismenny" userId="00ac5293-89ea-4dd9-9cd7-8b2f1d4be166" providerId="ADAL" clId="{862EA224-934D-466A-8ACD-09A7A4D3CE51}" dt="2020-12-18T08:13:52.452" v="13975" actId="1037"/>
          <ac:cxnSpMkLst>
            <pc:docMk/>
            <pc:sldMk cId="1483705593" sldId="904"/>
            <ac:cxnSpMk id="61" creationId="{EEAB296A-7988-4AE5-B999-6F3BF728172C}"/>
          </ac:cxnSpMkLst>
        </pc:cxnChg>
        <pc:cxnChg chg="mod">
          <ac:chgData name="Boris Pismenny" userId="00ac5293-89ea-4dd9-9cd7-8b2f1d4be166" providerId="ADAL" clId="{862EA224-934D-466A-8ACD-09A7A4D3CE51}" dt="2020-12-18T08:13:37.735" v="13965" actId="1076"/>
          <ac:cxnSpMkLst>
            <pc:docMk/>
            <pc:sldMk cId="1483705593" sldId="904"/>
            <ac:cxnSpMk id="66" creationId="{11A204DF-9B3C-408C-9F47-78236456D451}"/>
          </ac:cxnSpMkLst>
        </pc:cxnChg>
        <pc:cxnChg chg="add del mod">
          <ac:chgData name="Boris Pismenny" userId="00ac5293-89ea-4dd9-9cd7-8b2f1d4be166" providerId="ADAL" clId="{862EA224-934D-466A-8ACD-09A7A4D3CE51}" dt="2020-12-18T08:30:01.270" v="14080" actId="21"/>
          <ac:cxnSpMkLst>
            <pc:docMk/>
            <pc:sldMk cId="1483705593" sldId="904"/>
            <ac:cxnSpMk id="73" creationId="{71F703C2-8E9C-4322-8AFF-122E5843F011}"/>
          </ac:cxnSpMkLst>
        </pc:cxnChg>
        <pc:cxnChg chg="mod">
          <ac:chgData name="Boris Pismenny" userId="00ac5293-89ea-4dd9-9cd7-8b2f1d4be166" providerId="ADAL" clId="{862EA224-934D-466A-8ACD-09A7A4D3CE51}" dt="2020-12-18T08:13:37.735" v="13965" actId="1076"/>
          <ac:cxnSpMkLst>
            <pc:docMk/>
            <pc:sldMk cId="1483705593" sldId="904"/>
            <ac:cxnSpMk id="78" creationId="{66AA2B2B-33E6-490D-A2A0-269BD01EE0C8}"/>
          </ac:cxnSpMkLst>
        </pc:cxnChg>
        <pc:cxnChg chg="mod">
          <ac:chgData name="Boris Pismenny" userId="00ac5293-89ea-4dd9-9cd7-8b2f1d4be166" providerId="ADAL" clId="{862EA224-934D-466A-8ACD-09A7A4D3CE51}" dt="2020-12-18T08:13:37.735" v="13965" actId="1076"/>
          <ac:cxnSpMkLst>
            <pc:docMk/>
            <pc:sldMk cId="1483705593" sldId="904"/>
            <ac:cxnSpMk id="86" creationId="{235D77FB-1070-4127-A0F5-715AF4B82A7A}"/>
          </ac:cxnSpMkLst>
        </pc:cxnChg>
        <pc:cxnChg chg="mod">
          <ac:chgData name="Boris Pismenny" userId="00ac5293-89ea-4dd9-9cd7-8b2f1d4be166" providerId="ADAL" clId="{862EA224-934D-466A-8ACD-09A7A4D3CE51}" dt="2020-12-18T08:13:37.735" v="13965" actId="1076"/>
          <ac:cxnSpMkLst>
            <pc:docMk/>
            <pc:sldMk cId="1483705593" sldId="904"/>
            <ac:cxnSpMk id="87" creationId="{39F2C61C-7FF6-432B-B766-6A0AF4AF7913}"/>
          </ac:cxnSpMkLst>
        </pc:cxnChg>
        <pc:cxnChg chg="mod">
          <ac:chgData name="Boris Pismenny" userId="00ac5293-89ea-4dd9-9cd7-8b2f1d4be166" providerId="ADAL" clId="{862EA224-934D-466A-8ACD-09A7A4D3CE51}" dt="2020-12-18T08:13:37.735" v="13965" actId="1076"/>
          <ac:cxnSpMkLst>
            <pc:docMk/>
            <pc:sldMk cId="1483705593" sldId="904"/>
            <ac:cxnSpMk id="89" creationId="{FF80C728-ABFE-4694-AB13-C8757EF5B17A}"/>
          </ac:cxnSpMkLst>
        </pc:cxnChg>
        <pc:cxnChg chg="mod">
          <ac:chgData name="Boris Pismenny" userId="00ac5293-89ea-4dd9-9cd7-8b2f1d4be166" providerId="ADAL" clId="{862EA224-934D-466A-8ACD-09A7A4D3CE51}" dt="2020-12-18T08:13:37.735" v="13965" actId="1076"/>
          <ac:cxnSpMkLst>
            <pc:docMk/>
            <pc:sldMk cId="1483705593" sldId="904"/>
            <ac:cxnSpMk id="101" creationId="{FAAA0AA2-BC73-4F2C-A688-0CEEEDB912CA}"/>
          </ac:cxnSpMkLst>
        </pc:cxnChg>
        <pc:cxnChg chg="mod">
          <ac:chgData name="Boris Pismenny" userId="00ac5293-89ea-4dd9-9cd7-8b2f1d4be166" providerId="ADAL" clId="{862EA224-934D-466A-8ACD-09A7A4D3CE51}" dt="2020-12-18T08:13:37.735" v="13965" actId="1076"/>
          <ac:cxnSpMkLst>
            <pc:docMk/>
            <pc:sldMk cId="1483705593" sldId="904"/>
            <ac:cxnSpMk id="102" creationId="{7A9F59DC-842C-45F5-B1A3-508B6C67F579}"/>
          </ac:cxnSpMkLst>
        </pc:cxnChg>
        <pc:cxnChg chg="mod">
          <ac:chgData name="Boris Pismenny" userId="00ac5293-89ea-4dd9-9cd7-8b2f1d4be166" providerId="ADAL" clId="{862EA224-934D-466A-8ACD-09A7A4D3CE51}" dt="2020-12-18T08:13:37.735" v="13965" actId="1076"/>
          <ac:cxnSpMkLst>
            <pc:docMk/>
            <pc:sldMk cId="1483705593" sldId="904"/>
            <ac:cxnSpMk id="104" creationId="{8464E7DF-5DDF-4F44-A6AC-D331AB196BF9}"/>
          </ac:cxnSpMkLst>
        </pc:cxnChg>
        <pc:cxnChg chg="mod">
          <ac:chgData name="Boris Pismenny" userId="00ac5293-89ea-4dd9-9cd7-8b2f1d4be166" providerId="ADAL" clId="{862EA224-934D-466A-8ACD-09A7A4D3CE51}" dt="2020-12-18T08:28:26.174" v="14049" actId="14100"/>
          <ac:cxnSpMkLst>
            <pc:docMk/>
            <pc:sldMk cId="1483705593" sldId="904"/>
            <ac:cxnSpMk id="183" creationId="{117614B0-2B70-4F4E-9C26-4C5704AEA751}"/>
          </ac:cxnSpMkLst>
        </pc:cxnChg>
        <pc:cxnChg chg="mod">
          <ac:chgData name="Boris Pismenny" userId="00ac5293-89ea-4dd9-9cd7-8b2f1d4be166" providerId="ADAL" clId="{862EA224-934D-466A-8ACD-09A7A4D3CE51}" dt="2020-12-18T08:13:37.735" v="13965" actId="1076"/>
          <ac:cxnSpMkLst>
            <pc:docMk/>
            <pc:sldMk cId="1483705593" sldId="904"/>
            <ac:cxnSpMk id="185" creationId="{A3FB86F5-7E34-440F-ABC7-4D8F584B59D6}"/>
          </ac:cxnSpMkLst>
        </pc:cxnChg>
        <pc:cxnChg chg="mod">
          <ac:chgData name="Boris Pismenny" userId="00ac5293-89ea-4dd9-9cd7-8b2f1d4be166" providerId="ADAL" clId="{862EA224-934D-466A-8ACD-09A7A4D3CE51}" dt="2020-12-18T08:13:37.735" v="13965" actId="1076"/>
          <ac:cxnSpMkLst>
            <pc:docMk/>
            <pc:sldMk cId="1483705593" sldId="904"/>
            <ac:cxnSpMk id="187" creationId="{EB03F1F6-C79C-417F-B296-7D706B852637}"/>
          </ac:cxnSpMkLst>
        </pc:cxnChg>
        <pc:cxnChg chg="mod">
          <ac:chgData name="Boris Pismenny" userId="00ac5293-89ea-4dd9-9cd7-8b2f1d4be166" providerId="ADAL" clId="{862EA224-934D-466A-8ACD-09A7A4D3CE51}" dt="2020-12-18T08:13:52.452" v="13975" actId="1037"/>
          <ac:cxnSpMkLst>
            <pc:docMk/>
            <pc:sldMk cId="1483705593" sldId="904"/>
            <ac:cxnSpMk id="189" creationId="{DBAD28D7-D797-4C05-BA6C-0E950528B1FF}"/>
          </ac:cxnSpMkLst>
        </pc:cxnChg>
        <pc:cxnChg chg="mod">
          <ac:chgData name="Boris Pismenny" userId="00ac5293-89ea-4dd9-9cd7-8b2f1d4be166" providerId="ADAL" clId="{862EA224-934D-466A-8ACD-09A7A4D3CE51}" dt="2020-12-18T08:13:37.735" v="13965" actId="1076"/>
          <ac:cxnSpMkLst>
            <pc:docMk/>
            <pc:sldMk cId="1483705593" sldId="904"/>
            <ac:cxnSpMk id="190" creationId="{4ACF29BE-21AE-4B4A-AEAB-10A175557CB2}"/>
          </ac:cxnSpMkLst>
        </pc:cxnChg>
        <pc:cxnChg chg="mod">
          <ac:chgData name="Boris Pismenny" userId="00ac5293-89ea-4dd9-9cd7-8b2f1d4be166" providerId="ADAL" clId="{862EA224-934D-466A-8ACD-09A7A4D3CE51}" dt="2020-12-18T08:13:37.735" v="13965" actId="1076"/>
          <ac:cxnSpMkLst>
            <pc:docMk/>
            <pc:sldMk cId="1483705593" sldId="904"/>
            <ac:cxnSpMk id="191" creationId="{B991D724-B7F9-4147-8B3D-307889FCF2F9}"/>
          </ac:cxnSpMkLst>
        </pc:cxnChg>
        <pc:cxnChg chg="mod">
          <ac:chgData name="Boris Pismenny" userId="00ac5293-89ea-4dd9-9cd7-8b2f1d4be166" providerId="ADAL" clId="{862EA224-934D-466A-8ACD-09A7A4D3CE51}" dt="2020-12-18T08:13:52.452" v="13975" actId="1037"/>
          <ac:cxnSpMkLst>
            <pc:docMk/>
            <pc:sldMk cId="1483705593" sldId="904"/>
            <ac:cxnSpMk id="192" creationId="{B6F86618-8DD3-4BCA-9BDF-6A78BCAC73D7}"/>
          </ac:cxnSpMkLst>
        </pc:cxnChg>
        <pc:cxnChg chg="mod">
          <ac:chgData name="Boris Pismenny" userId="00ac5293-89ea-4dd9-9cd7-8b2f1d4be166" providerId="ADAL" clId="{862EA224-934D-466A-8ACD-09A7A4D3CE51}" dt="2020-12-18T08:13:37.735" v="13965" actId="1076"/>
          <ac:cxnSpMkLst>
            <pc:docMk/>
            <pc:sldMk cId="1483705593" sldId="904"/>
            <ac:cxnSpMk id="193" creationId="{A90B7E68-92C8-4AA4-BA9A-BEBDF0CF7E9B}"/>
          </ac:cxnSpMkLst>
        </pc:cxnChg>
        <pc:cxnChg chg="mod">
          <ac:chgData name="Boris Pismenny" userId="00ac5293-89ea-4dd9-9cd7-8b2f1d4be166" providerId="ADAL" clId="{862EA224-934D-466A-8ACD-09A7A4D3CE51}" dt="2020-12-18T08:13:52.452" v="13975" actId="1037"/>
          <ac:cxnSpMkLst>
            <pc:docMk/>
            <pc:sldMk cId="1483705593" sldId="904"/>
            <ac:cxnSpMk id="194" creationId="{37220708-0E8C-4F77-ACBA-4CDEEEDB39A4}"/>
          </ac:cxnSpMkLst>
        </pc:cxnChg>
        <pc:cxnChg chg="mod">
          <ac:chgData name="Boris Pismenny" userId="00ac5293-89ea-4dd9-9cd7-8b2f1d4be166" providerId="ADAL" clId="{862EA224-934D-466A-8ACD-09A7A4D3CE51}" dt="2020-12-18T08:13:52.452" v="13975" actId="1037"/>
          <ac:cxnSpMkLst>
            <pc:docMk/>
            <pc:sldMk cId="1483705593" sldId="904"/>
            <ac:cxnSpMk id="198" creationId="{C87CE680-E24E-4DA2-AD50-1E34F7FB7B4B}"/>
          </ac:cxnSpMkLst>
        </pc:cxnChg>
        <pc:cxnChg chg="mod">
          <ac:chgData name="Boris Pismenny" userId="00ac5293-89ea-4dd9-9cd7-8b2f1d4be166" providerId="ADAL" clId="{862EA224-934D-466A-8ACD-09A7A4D3CE51}" dt="2020-12-18T08:13:52.452" v="13975" actId="1037"/>
          <ac:cxnSpMkLst>
            <pc:docMk/>
            <pc:sldMk cId="1483705593" sldId="904"/>
            <ac:cxnSpMk id="200" creationId="{A7F1D555-5F43-45A0-96E6-82AEF8F4E937}"/>
          </ac:cxnSpMkLst>
        </pc:cxnChg>
        <pc:cxnChg chg="mod">
          <ac:chgData name="Boris Pismenny" userId="00ac5293-89ea-4dd9-9cd7-8b2f1d4be166" providerId="ADAL" clId="{862EA224-934D-466A-8ACD-09A7A4D3CE51}" dt="2020-12-18T08:13:37.735" v="13965" actId="1076"/>
          <ac:cxnSpMkLst>
            <pc:docMk/>
            <pc:sldMk cId="1483705593" sldId="904"/>
            <ac:cxnSpMk id="203" creationId="{002A1646-1A3B-49F4-9BED-F029798AD6A7}"/>
          </ac:cxnSpMkLst>
        </pc:cxnChg>
        <pc:cxnChg chg="mod">
          <ac:chgData name="Boris Pismenny" userId="00ac5293-89ea-4dd9-9cd7-8b2f1d4be166" providerId="ADAL" clId="{862EA224-934D-466A-8ACD-09A7A4D3CE51}" dt="2020-12-18T08:13:37.735" v="13965" actId="1076"/>
          <ac:cxnSpMkLst>
            <pc:docMk/>
            <pc:sldMk cId="1483705593" sldId="904"/>
            <ac:cxnSpMk id="204" creationId="{36A8230C-7EC4-4D79-B070-B23613C8C851}"/>
          </ac:cxnSpMkLst>
        </pc:cxnChg>
        <pc:cxnChg chg="mod">
          <ac:chgData name="Boris Pismenny" userId="00ac5293-89ea-4dd9-9cd7-8b2f1d4be166" providerId="ADAL" clId="{862EA224-934D-466A-8ACD-09A7A4D3CE51}" dt="2020-12-18T08:13:37.735" v="13965" actId="1076"/>
          <ac:cxnSpMkLst>
            <pc:docMk/>
            <pc:sldMk cId="1483705593" sldId="904"/>
            <ac:cxnSpMk id="205" creationId="{0A5673C9-649F-4A43-B88B-11B51B782444}"/>
          </ac:cxnSpMkLst>
        </pc:cxnChg>
      </pc:sldChg>
      <pc:sldChg chg="addSp delSp modSp add mod modNotesTx">
        <pc:chgData name="Boris Pismenny" userId="00ac5293-89ea-4dd9-9cd7-8b2f1d4be166" providerId="ADAL" clId="{862EA224-934D-466A-8ACD-09A7A4D3CE51}" dt="2020-12-20T08:35:10.469" v="24122"/>
        <pc:sldMkLst>
          <pc:docMk/>
          <pc:sldMk cId="372203679" sldId="905"/>
        </pc:sldMkLst>
        <pc:spChg chg="mod">
          <ac:chgData name="Boris Pismenny" userId="00ac5293-89ea-4dd9-9cd7-8b2f1d4be166" providerId="ADAL" clId="{862EA224-934D-466A-8ACD-09A7A4D3CE51}" dt="2020-12-18T13:45:58.287" v="15491" actId="20577"/>
          <ac:spMkLst>
            <pc:docMk/>
            <pc:sldMk cId="372203679" sldId="905"/>
            <ac:spMk id="3" creationId="{04DFF21F-E960-4E3D-ACE3-999353BC3A48}"/>
          </ac:spMkLst>
        </pc:spChg>
        <pc:spChg chg="add del mod">
          <ac:chgData name="Boris Pismenny" userId="00ac5293-89ea-4dd9-9cd7-8b2f1d4be166" providerId="ADAL" clId="{862EA224-934D-466A-8ACD-09A7A4D3CE51}" dt="2020-12-18T08:12:20.998" v="13955"/>
          <ac:spMkLst>
            <pc:docMk/>
            <pc:sldMk cId="372203679" sldId="905"/>
            <ac:spMk id="43" creationId="{BBABA05E-CB33-4832-BB84-A6D1F9A19221}"/>
          </ac:spMkLst>
        </pc:spChg>
        <pc:spChg chg="add del mod">
          <ac:chgData name="Boris Pismenny" userId="00ac5293-89ea-4dd9-9cd7-8b2f1d4be166" providerId="ADAL" clId="{862EA224-934D-466A-8ACD-09A7A4D3CE51}" dt="2020-12-18T08:14:02.171" v="13976" actId="478"/>
          <ac:spMkLst>
            <pc:docMk/>
            <pc:sldMk cId="372203679" sldId="905"/>
            <ac:spMk id="44" creationId="{9B4F8D91-6552-49CB-99C9-5E5EAD8263AA}"/>
          </ac:spMkLst>
        </pc:spChg>
        <pc:picChg chg="add del mod">
          <ac:chgData name="Boris Pismenny" userId="00ac5293-89ea-4dd9-9cd7-8b2f1d4be166" providerId="ADAL" clId="{862EA224-934D-466A-8ACD-09A7A4D3CE51}" dt="2020-12-18T08:28:07.179" v="14048"/>
          <ac:picMkLst>
            <pc:docMk/>
            <pc:sldMk cId="372203679" sldId="905"/>
            <ac:picMk id="4" creationId="{8F579272-2F85-4E8D-8A19-A2CA6D71C7DB}"/>
          </ac:picMkLst>
        </pc:picChg>
        <pc:picChg chg="add del mod">
          <ac:chgData name="Boris Pismenny" userId="00ac5293-89ea-4dd9-9cd7-8b2f1d4be166" providerId="ADAL" clId="{862EA224-934D-466A-8ACD-09A7A4D3CE51}" dt="2020-12-18T08:41:32.695" v="14119"/>
          <ac:picMkLst>
            <pc:docMk/>
            <pc:sldMk cId="372203679" sldId="905"/>
            <ac:picMk id="5" creationId="{77F8000E-30C2-46F1-9FA2-4F2AEC639926}"/>
          </ac:picMkLst>
        </pc:picChg>
        <pc:picChg chg="add del mod">
          <ac:chgData name="Boris Pismenny" userId="00ac5293-89ea-4dd9-9cd7-8b2f1d4be166" providerId="ADAL" clId="{862EA224-934D-466A-8ACD-09A7A4D3CE51}" dt="2020-12-20T08:35:10.469" v="24122"/>
          <ac:picMkLst>
            <pc:docMk/>
            <pc:sldMk cId="372203679" sldId="905"/>
            <ac:picMk id="6" creationId="{439F888F-9BB9-441E-A394-AB54C01397B2}"/>
          </ac:picMkLst>
        </pc:picChg>
        <pc:picChg chg="add mod">
          <ac:chgData name="Boris Pismenny" userId="00ac5293-89ea-4dd9-9cd7-8b2f1d4be166" providerId="ADAL" clId="{862EA224-934D-466A-8ACD-09A7A4D3CE51}" dt="2020-12-20T08:35:10.469" v="24122"/>
          <ac:picMkLst>
            <pc:docMk/>
            <pc:sldMk cId="372203679" sldId="905"/>
            <ac:picMk id="8" creationId="{BDCC122C-5F92-4C36-AB37-F45D5CED9157}"/>
          </ac:picMkLst>
        </pc:picChg>
      </pc:sldChg>
      <pc:sldChg chg="addSp delSp modSp add mod delAnim modAnim modNotesTx">
        <pc:chgData name="Boris Pismenny" userId="00ac5293-89ea-4dd9-9cd7-8b2f1d4be166" providerId="ADAL" clId="{862EA224-934D-466A-8ACD-09A7A4D3CE51}" dt="2020-12-20T09:29:47.931" v="24242"/>
        <pc:sldMkLst>
          <pc:docMk/>
          <pc:sldMk cId="2764668006" sldId="906"/>
        </pc:sldMkLst>
        <pc:spChg chg="mod">
          <ac:chgData name="Boris Pismenny" userId="00ac5293-89ea-4dd9-9cd7-8b2f1d4be166" providerId="ADAL" clId="{862EA224-934D-466A-8ACD-09A7A4D3CE51}" dt="2020-12-18T08:08:38.280" v="13737" actId="20577"/>
          <ac:spMkLst>
            <pc:docMk/>
            <pc:sldMk cId="2764668006" sldId="906"/>
            <ac:spMk id="2" creationId="{ED1366BC-F980-4844-BFB4-F863BE282963}"/>
          </ac:spMkLst>
        </pc:spChg>
        <pc:spChg chg="mod">
          <ac:chgData name="Boris Pismenny" userId="00ac5293-89ea-4dd9-9cd7-8b2f1d4be166" providerId="ADAL" clId="{862EA224-934D-466A-8ACD-09A7A4D3CE51}" dt="2020-12-20T09:16:30.087" v="24234" actId="20577"/>
          <ac:spMkLst>
            <pc:docMk/>
            <pc:sldMk cId="2764668006" sldId="906"/>
            <ac:spMk id="3" creationId="{04DFF21F-E960-4E3D-ACE3-999353BC3A48}"/>
          </ac:spMkLst>
        </pc:spChg>
        <pc:spChg chg="del">
          <ac:chgData name="Boris Pismenny" userId="00ac5293-89ea-4dd9-9cd7-8b2f1d4be166" providerId="ADAL" clId="{862EA224-934D-466A-8ACD-09A7A4D3CE51}" dt="2020-12-18T08:28:29.521" v="14050" actId="478"/>
          <ac:spMkLst>
            <pc:docMk/>
            <pc:sldMk cId="2764668006" sldId="906"/>
            <ac:spMk id="68" creationId="{4C0BD7D8-349F-4628-B11E-E207DB8FD718}"/>
          </ac:spMkLst>
        </pc:spChg>
        <pc:spChg chg="add mod">
          <ac:chgData name="Boris Pismenny" userId="00ac5293-89ea-4dd9-9cd7-8b2f1d4be166" providerId="ADAL" clId="{862EA224-934D-466A-8ACD-09A7A4D3CE51}" dt="2020-12-20T09:16:32.734" v="24241" actId="20577"/>
          <ac:spMkLst>
            <pc:docMk/>
            <pc:sldMk cId="2764668006" sldId="906"/>
            <ac:spMk id="73" creationId="{1CF7BADD-2A97-4799-A754-3E9352CDCAE1}"/>
          </ac:spMkLst>
        </pc:spChg>
        <pc:spChg chg="add del mod">
          <ac:chgData name="Boris Pismenny" userId="00ac5293-89ea-4dd9-9cd7-8b2f1d4be166" providerId="ADAL" clId="{862EA224-934D-466A-8ACD-09A7A4D3CE51}" dt="2020-12-18T08:09:27.240" v="13786" actId="478"/>
          <ac:spMkLst>
            <pc:docMk/>
            <pc:sldMk cId="2764668006" sldId="906"/>
            <ac:spMk id="74" creationId="{21EF68D3-5B23-48A9-9D2B-670556707B7F}"/>
          </ac:spMkLst>
        </pc:spChg>
        <pc:spChg chg="add del mod">
          <ac:chgData name="Boris Pismenny" userId="00ac5293-89ea-4dd9-9cd7-8b2f1d4be166" providerId="ADAL" clId="{862EA224-934D-466A-8ACD-09A7A4D3CE51}" dt="2020-12-20T08:35:44.088" v="24128" actId="478"/>
          <ac:spMkLst>
            <pc:docMk/>
            <pc:sldMk cId="2764668006" sldId="906"/>
            <ac:spMk id="75" creationId="{D490703F-1F02-42A2-9563-6F88E907661D}"/>
          </ac:spMkLst>
        </pc:spChg>
        <pc:spChg chg="add mod">
          <ac:chgData name="Boris Pismenny" userId="00ac5293-89ea-4dd9-9cd7-8b2f1d4be166" providerId="ADAL" clId="{862EA224-934D-466A-8ACD-09A7A4D3CE51}" dt="2020-12-18T08:28:30.053" v="14051"/>
          <ac:spMkLst>
            <pc:docMk/>
            <pc:sldMk cId="2764668006" sldId="906"/>
            <ac:spMk id="82" creationId="{E774992B-72E8-445C-9936-A64FA79F6115}"/>
          </ac:spMkLst>
        </pc:spChg>
        <pc:spChg chg="add del mod">
          <ac:chgData name="Boris Pismenny" userId="00ac5293-89ea-4dd9-9cd7-8b2f1d4be166" providerId="ADAL" clId="{862EA224-934D-466A-8ACD-09A7A4D3CE51}" dt="2020-12-18T08:30:25.115" v="14088"/>
          <ac:spMkLst>
            <pc:docMk/>
            <pc:sldMk cId="2764668006" sldId="906"/>
            <ac:spMk id="92" creationId="{C8005EA1-7A1B-47B3-AED9-10935177C9E0}"/>
          </ac:spMkLst>
        </pc:spChg>
        <pc:picChg chg="add del mod">
          <ac:chgData name="Boris Pismenny" userId="00ac5293-89ea-4dd9-9cd7-8b2f1d4be166" providerId="ADAL" clId="{862EA224-934D-466A-8ACD-09A7A4D3CE51}" dt="2020-12-18T08:28:07.179" v="14048"/>
          <ac:picMkLst>
            <pc:docMk/>
            <pc:sldMk cId="2764668006" sldId="906"/>
            <ac:picMk id="5" creationId="{C309727C-15A6-4C0A-8197-0CEE820B5BED}"/>
          </ac:picMkLst>
        </pc:picChg>
        <pc:picChg chg="add del mod">
          <ac:chgData name="Boris Pismenny" userId="00ac5293-89ea-4dd9-9cd7-8b2f1d4be166" providerId="ADAL" clId="{862EA224-934D-466A-8ACD-09A7A4D3CE51}" dt="2020-12-18T08:41:32.695" v="14119"/>
          <ac:picMkLst>
            <pc:docMk/>
            <pc:sldMk cId="2764668006" sldId="906"/>
            <ac:picMk id="6" creationId="{4451EF82-8C6B-470D-993E-E6E041D775B1}"/>
          </ac:picMkLst>
        </pc:picChg>
        <pc:picChg chg="add del mod">
          <ac:chgData name="Boris Pismenny" userId="00ac5293-89ea-4dd9-9cd7-8b2f1d4be166" providerId="ADAL" clId="{862EA224-934D-466A-8ACD-09A7A4D3CE51}" dt="2020-12-20T08:35:10.469" v="24122"/>
          <ac:picMkLst>
            <pc:docMk/>
            <pc:sldMk cId="2764668006" sldId="906"/>
            <ac:picMk id="7" creationId="{3C8D914C-5AAD-42F5-936A-3C8AC1BBBF94}"/>
          </ac:picMkLst>
        </pc:picChg>
        <pc:picChg chg="add del mod">
          <ac:chgData name="Boris Pismenny" userId="00ac5293-89ea-4dd9-9cd7-8b2f1d4be166" providerId="ADAL" clId="{862EA224-934D-466A-8ACD-09A7A4D3CE51}" dt="2020-12-20T09:15:59.462" v="24229"/>
          <ac:picMkLst>
            <pc:docMk/>
            <pc:sldMk cId="2764668006" sldId="906"/>
            <ac:picMk id="9" creationId="{AAE1DB5F-8AA7-4140-8E76-B9AC64C167BF}"/>
          </ac:picMkLst>
        </pc:picChg>
        <pc:picChg chg="add del mod">
          <ac:chgData name="Boris Pismenny" userId="00ac5293-89ea-4dd9-9cd7-8b2f1d4be166" providerId="ADAL" clId="{862EA224-934D-466A-8ACD-09A7A4D3CE51}" dt="2020-12-20T09:29:47.931" v="24242"/>
          <ac:picMkLst>
            <pc:docMk/>
            <pc:sldMk cId="2764668006" sldId="906"/>
            <ac:picMk id="10" creationId="{7494E970-9517-4F4A-8A10-72021974BAF4}"/>
          </ac:picMkLst>
        </pc:picChg>
        <pc:picChg chg="add mod">
          <ac:chgData name="Boris Pismenny" userId="00ac5293-89ea-4dd9-9cd7-8b2f1d4be166" providerId="ADAL" clId="{862EA224-934D-466A-8ACD-09A7A4D3CE51}" dt="2020-12-20T09:29:47.931" v="24242"/>
          <ac:picMkLst>
            <pc:docMk/>
            <pc:sldMk cId="2764668006" sldId="906"/>
            <ac:picMk id="11" creationId="{65E9F0BE-38EA-4D3A-B6CC-AF4B7CE79DED}"/>
          </ac:picMkLst>
        </pc:picChg>
        <pc:picChg chg="add del mod">
          <ac:chgData name="Boris Pismenny" userId="00ac5293-89ea-4dd9-9cd7-8b2f1d4be166" providerId="ADAL" clId="{862EA224-934D-466A-8ACD-09A7A4D3CE51}" dt="2020-12-18T08:30:25.115" v="14088"/>
          <ac:picMkLst>
            <pc:docMk/>
            <pc:sldMk cId="2764668006" sldId="906"/>
            <ac:picMk id="95" creationId="{77440F6A-34DA-46D7-B5ED-E8F0321B5A5F}"/>
          </ac:picMkLst>
        </pc:picChg>
        <pc:cxnChg chg="mod">
          <ac:chgData name="Boris Pismenny" userId="00ac5293-89ea-4dd9-9cd7-8b2f1d4be166" providerId="ADAL" clId="{862EA224-934D-466A-8ACD-09A7A4D3CE51}" dt="2020-12-18T08:28:29.521" v="14050" actId="478"/>
          <ac:cxnSpMkLst>
            <pc:docMk/>
            <pc:sldMk cId="2764668006" sldId="906"/>
            <ac:cxnSpMk id="69" creationId="{B12B236B-5BC8-4DA6-A8A7-BF34161E84DD}"/>
          </ac:cxnSpMkLst>
        </pc:cxnChg>
        <pc:cxnChg chg="add del mod">
          <ac:chgData name="Boris Pismenny" userId="00ac5293-89ea-4dd9-9cd7-8b2f1d4be166" providerId="ADAL" clId="{862EA224-934D-466A-8ACD-09A7A4D3CE51}" dt="2020-12-18T08:30:25.115" v="14088"/>
          <ac:cxnSpMkLst>
            <pc:docMk/>
            <pc:sldMk cId="2764668006" sldId="906"/>
            <ac:cxnSpMk id="94" creationId="{55313DF1-F269-4753-A543-325A12D662A6}"/>
          </ac:cxnSpMkLst>
        </pc:cxnChg>
        <pc:cxnChg chg="add del mod">
          <ac:chgData name="Boris Pismenny" userId="00ac5293-89ea-4dd9-9cd7-8b2f1d4be166" providerId="ADAL" clId="{862EA224-934D-466A-8ACD-09A7A4D3CE51}" dt="2020-12-18T08:30:22.378" v="14085"/>
          <ac:cxnSpMkLst>
            <pc:docMk/>
            <pc:sldMk cId="2764668006" sldId="906"/>
            <ac:cxnSpMk id="96" creationId="{927986E6-23F6-4391-84AC-2BF889D354B4}"/>
          </ac:cxnSpMkLst>
        </pc:cxnChg>
      </pc:sldChg>
      <pc:sldChg chg="addSp delSp modSp add mod modNotesTx">
        <pc:chgData name="Boris Pismenny" userId="00ac5293-89ea-4dd9-9cd7-8b2f1d4be166" providerId="ADAL" clId="{862EA224-934D-466A-8ACD-09A7A4D3CE51}" dt="2020-12-20T08:27:06.100" v="24116"/>
        <pc:sldMkLst>
          <pc:docMk/>
          <pc:sldMk cId="3735384530" sldId="908"/>
        </pc:sldMkLst>
        <pc:spChg chg="mod">
          <ac:chgData name="Boris Pismenny" userId="00ac5293-89ea-4dd9-9cd7-8b2f1d4be166" providerId="ADAL" clId="{862EA224-934D-466A-8ACD-09A7A4D3CE51}" dt="2020-12-18T07:34:23.708" v="13068" actId="113"/>
          <ac:spMkLst>
            <pc:docMk/>
            <pc:sldMk cId="3735384530" sldId="908"/>
            <ac:spMk id="123" creationId="{48E72638-C14F-47A0-B682-FCC11C24BB18}"/>
          </ac:spMkLst>
        </pc:spChg>
        <pc:graphicFrameChg chg="add mod">
          <ac:chgData name="Boris Pismenny" userId="00ac5293-89ea-4dd9-9cd7-8b2f1d4be166" providerId="ADAL" clId="{862EA224-934D-466A-8ACD-09A7A4D3CE51}" dt="2020-12-18T07:14:39.647" v="13064"/>
          <ac:graphicFrameMkLst>
            <pc:docMk/>
            <pc:sldMk cId="3735384530" sldId="908"/>
            <ac:graphicFrameMk id="37" creationId="{AE019AAE-ADB4-4AAE-BFF5-2C51F5BFDF10}"/>
          </ac:graphicFrameMkLst>
        </pc:graphicFrameChg>
        <pc:graphicFrameChg chg="add mod">
          <ac:chgData name="Boris Pismenny" userId="00ac5293-89ea-4dd9-9cd7-8b2f1d4be166" providerId="ADAL" clId="{862EA224-934D-466A-8ACD-09A7A4D3CE51}" dt="2020-12-18T07:14:39.647" v="13064"/>
          <ac:graphicFrameMkLst>
            <pc:docMk/>
            <pc:sldMk cId="3735384530" sldId="908"/>
            <ac:graphicFrameMk id="38" creationId="{0DE7AE99-46D2-4F66-9661-99324F85FBAB}"/>
          </ac:graphicFrameMkLst>
        </pc:graphicFrameChg>
        <pc:graphicFrameChg chg="del">
          <ac:chgData name="Boris Pismenny" userId="00ac5293-89ea-4dd9-9cd7-8b2f1d4be166" providerId="ADAL" clId="{862EA224-934D-466A-8ACD-09A7A4D3CE51}" dt="2020-12-18T07:14:39.435" v="13063" actId="478"/>
          <ac:graphicFrameMkLst>
            <pc:docMk/>
            <pc:sldMk cId="3735384530" sldId="908"/>
            <ac:graphicFrameMk id="43" creationId="{6CEB3A81-8305-4858-9D9B-0A6D27AF7D53}"/>
          </ac:graphicFrameMkLst>
        </pc:graphicFrameChg>
        <pc:graphicFrameChg chg="del">
          <ac:chgData name="Boris Pismenny" userId="00ac5293-89ea-4dd9-9cd7-8b2f1d4be166" providerId="ADAL" clId="{862EA224-934D-466A-8ACD-09A7A4D3CE51}" dt="2020-12-18T07:14:39.435" v="13063" actId="478"/>
          <ac:graphicFrameMkLst>
            <pc:docMk/>
            <pc:sldMk cId="3735384530" sldId="908"/>
            <ac:graphicFrameMk id="49" creationId="{A4D944AC-7676-4B48-947A-1F30AD6FD153}"/>
          </ac:graphicFrameMkLst>
        </pc:graphicFrameChg>
        <pc:picChg chg="add del mod">
          <ac:chgData name="Boris Pismenny" userId="00ac5293-89ea-4dd9-9cd7-8b2f1d4be166" providerId="ADAL" clId="{862EA224-934D-466A-8ACD-09A7A4D3CE51}" dt="2020-12-20T08:27:06.100" v="24116"/>
          <ac:picMkLst>
            <pc:docMk/>
            <pc:sldMk cId="3735384530" sldId="908"/>
            <ac:picMk id="8" creationId="{4FEF1B1F-311E-4BF3-A439-3EABD3C88E01}"/>
          </ac:picMkLst>
        </pc:picChg>
        <pc:picChg chg="add mod">
          <ac:chgData name="Boris Pismenny" userId="00ac5293-89ea-4dd9-9cd7-8b2f1d4be166" providerId="ADAL" clId="{862EA224-934D-466A-8ACD-09A7A4D3CE51}" dt="2020-12-20T08:27:06.100" v="24116"/>
          <ac:picMkLst>
            <pc:docMk/>
            <pc:sldMk cId="3735384530" sldId="908"/>
            <ac:picMk id="11" creationId="{3E76A47F-8785-44CD-B99B-9A2D8485A99E}"/>
          </ac:picMkLst>
        </pc:picChg>
      </pc:sldChg>
      <pc:sldChg chg="addSp delSp modSp add del mod">
        <pc:chgData name="Boris Pismenny" userId="00ac5293-89ea-4dd9-9cd7-8b2f1d4be166" providerId="ADAL" clId="{862EA224-934D-466A-8ACD-09A7A4D3CE51}" dt="2020-12-18T07:34:05.419" v="13067" actId="47"/>
        <pc:sldMkLst>
          <pc:docMk/>
          <pc:sldMk cId="187984593" sldId="909"/>
        </pc:sldMkLst>
        <pc:graphicFrameChg chg="del">
          <ac:chgData name="Boris Pismenny" userId="00ac5293-89ea-4dd9-9cd7-8b2f1d4be166" providerId="ADAL" clId="{862EA224-934D-466A-8ACD-09A7A4D3CE51}" dt="2020-12-18T07:14:15.513" v="13058" actId="478"/>
          <ac:graphicFrameMkLst>
            <pc:docMk/>
            <pc:sldMk cId="187984593" sldId="909"/>
            <ac:graphicFrameMk id="37" creationId="{794006C2-D348-4AF3-83B1-7D42C8E573F4}"/>
          </ac:graphicFrameMkLst>
        </pc:graphicFrameChg>
        <pc:graphicFrameChg chg="add mod">
          <ac:chgData name="Boris Pismenny" userId="00ac5293-89ea-4dd9-9cd7-8b2f1d4be166" providerId="ADAL" clId="{862EA224-934D-466A-8ACD-09A7A4D3CE51}" dt="2020-12-18T07:14:16.056" v="13059"/>
          <ac:graphicFrameMkLst>
            <pc:docMk/>
            <pc:sldMk cId="187984593" sldId="909"/>
            <ac:graphicFrameMk id="39" creationId="{3A5A4A56-244C-4625-A703-6DEE983537D0}"/>
          </ac:graphicFrameMkLst>
        </pc:graphicFrameChg>
        <pc:graphicFrameChg chg="del">
          <ac:chgData name="Boris Pismenny" userId="00ac5293-89ea-4dd9-9cd7-8b2f1d4be166" providerId="ADAL" clId="{862EA224-934D-466A-8ACD-09A7A4D3CE51}" dt="2020-12-18T07:14:18.620" v="13060" actId="478"/>
          <ac:graphicFrameMkLst>
            <pc:docMk/>
            <pc:sldMk cId="187984593" sldId="909"/>
            <ac:graphicFrameMk id="41" creationId="{44D945C7-E123-4D40-9FE2-2BAB0A2CA334}"/>
          </ac:graphicFrameMkLst>
        </pc:graphicFrameChg>
        <pc:graphicFrameChg chg="add mod">
          <ac:chgData name="Boris Pismenny" userId="00ac5293-89ea-4dd9-9cd7-8b2f1d4be166" providerId="ADAL" clId="{862EA224-934D-466A-8ACD-09A7A4D3CE51}" dt="2020-12-18T07:14:33.174" v="13062" actId="1076"/>
          <ac:graphicFrameMkLst>
            <pc:docMk/>
            <pc:sldMk cId="187984593" sldId="909"/>
            <ac:graphicFrameMk id="43" creationId="{7CE3BC50-929F-4648-907D-788C6754AA84}"/>
          </ac:graphicFrameMkLst>
        </pc:graphicFrameChg>
        <pc:picChg chg="add mod">
          <ac:chgData name="Boris Pismenny" userId="00ac5293-89ea-4dd9-9cd7-8b2f1d4be166" providerId="ADAL" clId="{862EA224-934D-466A-8ACD-09A7A4D3CE51}" dt="2020-12-18T07:28:16.089" v="13066"/>
          <ac:picMkLst>
            <pc:docMk/>
            <pc:sldMk cId="187984593" sldId="909"/>
            <ac:picMk id="8" creationId="{0F2C1F13-45FD-4387-A8EB-4ACDD5D5E050}"/>
          </ac:picMkLst>
        </pc:picChg>
      </pc:sldChg>
      <pc:sldChg chg="addSp delSp modSp add">
        <pc:chgData name="Boris Pismenny" userId="00ac5293-89ea-4dd9-9cd7-8b2f1d4be166" providerId="ADAL" clId="{862EA224-934D-466A-8ACD-09A7A4D3CE51}" dt="2020-12-20T08:35:10.469" v="24122"/>
        <pc:sldMkLst>
          <pc:docMk/>
          <pc:sldMk cId="2690831823" sldId="910"/>
        </pc:sldMkLst>
        <pc:picChg chg="add del mod">
          <ac:chgData name="Boris Pismenny" userId="00ac5293-89ea-4dd9-9cd7-8b2f1d4be166" providerId="ADAL" clId="{862EA224-934D-466A-8ACD-09A7A4D3CE51}" dt="2020-12-20T08:35:10.469" v="24122"/>
          <ac:picMkLst>
            <pc:docMk/>
            <pc:sldMk cId="2690831823" sldId="910"/>
            <ac:picMk id="3" creationId="{9A8D584F-65BD-47FD-A469-4AC313CABE1A}"/>
          </ac:picMkLst>
        </pc:picChg>
        <pc:picChg chg="add mod">
          <ac:chgData name="Boris Pismenny" userId="00ac5293-89ea-4dd9-9cd7-8b2f1d4be166" providerId="ADAL" clId="{862EA224-934D-466A-8ACD-09A7A4D3CE51}" dt="2020-12-20T08:35:10.469" v="24122"/>
          <ac:picMkLst>
            <pc:docMk/>
            <pc:sldMk cId="2690831823" sldId="910"/>
            <ac:picMk id="5" creationId="{CE723A45-2195-4330-ACC4-452F7C4CE21C}"/>
          </ac:picMkLst>
        </pc:picChg>
      </pc:sldChg>
      <pc:sldChg chg="add del">
        <pc:chgData name="Boris Pismenny" userId="00ac5293-89ea-4dd9-9cd7-8b2f1d4be166" providerId="ADAL" clId="{862EA224-934D-466A-8ACD-09A7A4D3CE51}" dt="2020-12-19T14:15:03.853" v="22117" actId="47"/>
        <pc:sldMkLst>
          <pc:docMk/>
          <pc:sldMk cId="3510201291" sldId="911"/>
        </pc:sldMkLst>
      </pc:sldChg>
      <pc:sldChg chg="addSp delSp modSp add mod modShow modNotesTx">
        <pc:chgData name="Boris Pismenny" userId="00ac5293-89ea-4dd9-9cd7-8b2f1d4be166" providerId="ADAL" clId="{862EA224-934D-466A-8ACD-09A7A4D3CE51}" dt="2020-12-20T08:27:06.100" v="24116"/>
        <pc:sldMkLst>
          <pc:docMk/>
          <pc:sldMk cId="2802682580" sldId="912"/>
        </pc:sldMkLst>
        <pc:picChg chg="add del mod">
          <ac:chgData name="Boris Pismenny" userId="00ac5293-89ea-4dd9-9cd7-8b2f1d4be166" providerId="ADAL" clId="{862EA224-934D-466A-8ACD-09A7A4D3CE51}" dt="2020-12-20T08:27:06.100" v="24116"/>
          <ac:picMkLst>
            <pc:docMk/>
            <pc:sldMk cId="2802682580" sldId="912"/>
            <ac:picMk id="8" creationId="{4E69DA29-7106-4B58-B534-64EE99E53DB7}"/>
          </ac:picMkLst>
        </pc:picChg>
        <pc:picChg chg="add mod">
          <ac:chgData name="Boris Pismenny" userId="00ac5293-89ea-4dd9-9cd7-8b2f1d4be166" providerId="ADAL" clId="{862EA224-934D-466A-8ACD-09A7A4D3CE51}" dt="2020-12-20T08:27:06.100" v="24116"/>
          <ac:picMkLst>
            <pc:docMk/>
            <pc:sldMk cId="2802682580" sldId="912"/>
            <ac:picMk id="12" creationId="{F55EDA7C-AD63-45A2-BF53-B890BF8F4420}"/>
          </ac:picMkLst>
        </pc:picChg>
      </pc:sldChg>
      <pc:sldChg chg="addSp delSp modSp add mod">
        <pc:chgData name="Boris Pismenny" userId="00ac5293-89ea-4dd9-9cd7-8b2f1d4be166" providerId="ADAL" clId="{862EA224-934D-466A-8ACD-09A7A4D3CE51}" dt="2020-12-20T09:29:47.931" v="24242"/>
        <pc:sldMkLst>
          <pc:docMk/>
          <pc:sldMk cId="3781979440" sldId="913"/>
        </pc:sldMkLst>
        <pc:spChg chg="mod">
          <ac:chgData name="Boris Pismenny" userId="00ac5293-89ea-4dd9-9cd7-8b2f1d4be166" providerId="ADAL" clId="{862EA224-934D-466A-8ACD-09A7A4D3CE51}" dt="2020-12-18T09:06:10.376" v="14576"/>
          <ac:spMkLst>
            <pc:docMk/>
            <pc:sldMk cId="3781979440" sldId="913"/>
            <ac:spMk id="2" creationId="{ED1366BC-F980-4844-BFB4-F863BE282963}"/>
          </ac:spMkLst>
        </pc:spChg>
        <pc:spChg chg="mod">
          <ac:chgData name="Boris Pismenny" userId="00ac5293-89ea-4dd9-9cd7-8b2f1d4be166" providerId="ADAL" clId="{862EA224-934D-466A-8ACD-09A7A4D3CE51}" dt="2020-12-18T09:06:10.376" v="14576"/>
          <ac:spMkLst>
            <pc:docMk/>
            <pc:sldMk cId="3781979440" sldId="913"/>
            <ac:spMk id="3" creationId="{04DFF21F-E960-4E3D-ACE3-999353BC3A48}"/>
          </ac:spMkLst>
        </pc:spChg>
        <pc:spChg chg="add del mod">
          <ac:chgData name="Boris Pismenny" userId="00ac5293-89ea-4dd9-9cd7-8b2f1d4be166" providerId="ADAL" clId="{862EA224-934D-466A-8ACD-09A7A4D3CE51}" dt="2020-12-18T09:06:10.376" v="14576"/>
          <ac:spMkLst>
            <pc:docMk/>
            <pc:sldMk cId="3781979440" sldId="913"/>
            <ac:spMk id="5" creationId="{6848A3F3-6823-420C-B8A8-C0B43D773460}"/>
          </ac:spMkLst>
        </pc:spChg>
        <pc:spChg chg="add del mod">
          <ac:chgData name="Boris Pismenny" userId="00ac5293-89ea-4dd9-9cd7-8b2f1d4be166" providerId="ADAL" clId="{862EA224-934D-466A-8ACD-09A7A4D3CE51}" dt="2020-12-18T09:06:10.376" v="14576"/>
          <ac:spMkLst>
            <pc:docMk/>
            <pc:sldMk cId="3781979440" sldId="913"/>
            <ac:spMk id="6" creationId="{73C9455F-6520-4DC3-8C36-DB44BC1A71C0}"/>
          </ac:spMkLst>
        </pc:spChg>
        <pc:spChg chg="del">
          <ac:chgData name="Boris Pismenny" userId="00ac5293-89ea-4dd9-9cd7-8b2f1d4be166" providerId="ADAL" clId="{862EA224-934D-466A-8ACD-09A7A4D3CE51}" dt="2020-12-18T08:45:29.267" v="14173" actId="478"/>
          <ac:spMkLst>
            <pc:docMk/>
            <pc:sldMk cId="3781979440" sldId="913"/>
            <ac:spMk id="26" creationId="{3BB5C6CA-CB8F-4CC2-B409-04DB41B9CFFD}"/>
          </ac:spMkLst>
        </pc:spChg>
        <pc:spChg chg="del">
          <ac:chgData name="Boris Pismenny" userId="00ac5293-89ea-4dd9-9cd7-8b2f1d4be166" providerId="ADAL" clId="{862EA224-934D-466A-8ACD-09A7A4D3CE51}" dt="2020-12-18T08:45:29.267" v="14173" actId="478"/>
          <ac:spMkLst>
            <pc:docMk/>
            <pc:sldMk cId="3781979440" sldId="913"/>
            <ac:spMk id="40" creationId="{2DE86F74-964C-4E37-B2AD-7D9DB239A1D5}"/>
          </ac:spMkLst>
        </pc:spChg>
        <pc:spChg chg="add mod">
          <ac:chgData name="Boris Pismenny" userId="00ac5293-89ea-4dd9-9cd7-8b2f1d4be166" providerId="ADAL" clId="{862EA224-934D-466A-8ACD-09A7A4D3CE51}" dt="2020-12-18T08:45:29.660" v="14174"/>
          <ac:spMkLst>
            <pc:docMk/>
            <pc:sldMk cId="3781979440" sldId="913"/>
            <ac:spMk id="43" creationId="{32067AB0-3E40-4B95-89F0-857F6510B7C8}"/>
          </ac:spMkLst>
        </pc:spChg>
        <pc:spChg chg="add mod">
          <ac:chgData name="Boris Pismenny" userId="00ac5293-89ea-4dd9-9cd7-8b2f1d4be166" providerId="ADAL" clId="{862EA224-934D-466A-8ACD-09A7A4D3CE51}" dt="2020-12-18T08:45:29.660" v="14174"/>
          <ac:spMkLst>
            <pc:docMk/>
            <pc:sldMk cId="3781979440" sldId="913"/>
            <ac:spMk id="45" creationId="{2012018A-B377-4100-8AA1-12670EDBD8EA}"/>
          </ac:spMkLst>
        </pc:spChg>
        <pc:picChg chg="add del mod">
          <ac:chgData name="Boris Pismenny" userId="00ac5293-89ea-4dd9-9cd7-8b2f1d4be166" providerId="ADAL" clId="{862EA224-934D-466A-8ACD-09A7A4D3CE51}" dt="2020-12-20T09:29:47.931" v="24242"/>
          <ac:picMkLst>
            <pc:docMk/>
            <pc:sldMk cId="3781979440" sldId="913"/>
            <ac:picMk id="4" creationId="{78A37317-4890-42DE-854F-220C4DB947C4}"/>
          </ac:picMkLst>
        </pc:picChg>
        <pc:picChg chg="add mod">
          <ac:chgData name="Boris Pismenny" userId="00ac5293-89ea-4dd9-9cd7-8b2f1d4be166" providerId="ADAL" clId="{862EA224-934D-466A-8ACD-09A7A4D3CE51}" dt="2020-12-20T09:29:47.931" v="24242"/>
          <ac:picMkLst>
            <pc:docMk/>
            <pc:sldMk cId="3781979440" sldId="913"/>
            <ac:picMk id="8" creationId="{6361AB9A-2CEF-4CFC-A43D-8A9F97B284F9}"/>
          </ac:picMkLst>
        </pc:picChg>
      </pc:sldChg>
      <pc:sldChg chg="addSp delSp modSp add mod modAnim modNotesTx">
        <pc:chgData name="Boris Pismenny" userId="00ac5293-89ea-4dd9-9cd7-8b2f1d4be166" providerId="ADAL" clId="{862EA224-934D-466A-8ACD-09A7A4D3CE51}" dt="2020-12-20T13:00:07.484" v="24785" actId="20577"/>
        <pc:sldMkLst>
          <pc:docMk/>
          <pc:sldMk cId="3912016144" sldId="914"/>
        </pc:sldMkLst>
        <pc:spChg chg="mod">
          <ac:chgData name="Boris Pismenny" userId="00ac5293-89ea-4dd9-9cd7-8b2f1d4be166" providerId="ADAL" clId="{862EA224-934D-466A-8ACD-09A7A4D3CE51}" dt="2020-12-18T09:05:55.622" v="14569"/>
          <ac:spMkLst>
            <pc:docMk/>
            <pc:sldMk cId="3912016144" sldId="914"/>
            <ac:spMk id="2" creationId="{ED1366BC-F980-4844-BFB4-F863BE282963}"/>
          </ac:spMkLst>
        </pc:spChg>
        <pc:spChg chg="mod">
          <ac:chgData name="Boris Pismenny" userId="00ac5293-89ea-4dd9-9cd7-8b2f1d4be166" providerId="ADAL" clId="{862EA224-934D-466A-8ACD-09A7A4D3CE51}" dt="2020-12-18T09:06:04.322" v="14575" actId="27636"/>
          <ac:spMkLst>
            <pc:docMk/>
            <pc:sldMk cId="3912016144" sldId="914"/>
            <ac:spMk id="3" creationId="{04DFF21F-E960-4E3D-ACE3-999353BC3A48}"/>
          </ac:spMkLst>
        </pc:spChg>
        <pc:spChg chg="add del mod">
          <ac:chgData name="Boris Pismenny" userId="00ac5293-89ea-4dd9-9cd7-8b2f1d4be166" providerId="ADAL" clId="{862EA224-934D-466A-8ACD-09A7A4D3CE51}" dt="2020-12-18T09:05:55.622" v="14569"/>
          <ac:spMkLst>
            <pc:docMk/>
            <pc:sldMk cId="3912016144" sldId="914"/>
            <ac:spMk id="5" creationId="{461D0222-C0E8-4F03-A3A8-6F270D65B0C3}"/>
          </ac:spMkLst>
        </pc:spChg>
        <pc:spChg chg="add del mod">
          <ac:chgData name="Boris Pismenny" userId="00ac5293-89ea-4dd9-9cd7-8b2f1d4be166" providerId="ADAL" clId="{862EA224-934D-466A-8ACD-09A7A4D3CE51}" dt="2020-12-18T09:05:55.622" v="14569"/>
          <ac:spMkLst>
            <pc:docMk/>
            <pc:sldMk cId="3912016144" sldId="914"/>
            <ac:spMk id="6" creationId="{FD65F47A-C444-4C55-863E-8FFBDE00360E}"/>
          </ac:spMkLst>
        </pc:spChg>
        <pc:spChg chg="del">
          <ac:chgData name="Boris Pismenny" userId="00ac5293-89ea-4dd9-9cd7-8b2f1d4be166" providerId="ADAL" clId="{862EA224-934D-466A-8ACD-09A7A4D3CE51}" dt="2020-12-18T08:45:35.686" v="14175" actId="478"/>
          <ac:spMkLst>
            <pc:docMk/>
            <pc:sldMk cId="3912016144" sldId="914"/>
            <ac:spMk id="26" creationId="{3BB5C6CA-CB8F-4CC2-B409-04DB41B9CFFD}"/>
          </ac:spMkLst>
        </pc:spChg>
        <pc:spChg chg="del">
          <ac:chgData name="Boris Pismenny" userId="00ac5293-89ea-4dd9-9cd7-8b2f1d4be166" providerId="ADAL" clId="{862EA224-934D-466A-8ACD-09A7A4D3CE51}" dt="2020-12-18T08:45:35.686" v="14175" actId="478"/>
          <ac:spMkLst>
            <pc:docMk/>
            <pc:sldMk cId="3912016144" sldId="914"/>
            <ac:spMk id="40" creationId="{2DE86F74-964C-4E37-B2AD-7D9DB239A1D5}"/>
          </ac:spMkLst>
        </pc:spChg>
        <pc:spChg chg="add mod">
          <ac:chgData name="Boris Pismenny" userId="00ac5293-89ea-4dd9-9cd7-8b2f1d4be166" providerId="ADAL" clId="{862EA224-934D-466A-8ACD-09A7A4D3CE51}" dt="2020-12-18T08:45:35.991" v="14176"/>
          <ac:spMkLst>
            <pc:docMk/>
            <pc:sldMk cId="3912016144" sldId="914"/>
            <ac:spMk id="43" creationId="{C9DE4656-DE51-4E69-A648-FF504E336D7F}"/>
          </ac:spMkLst>
        </pc:spChg>
        <pc:spChg chg="add mod">
          <ac:chgData name="Boris Pismenny" userId="00ac5293-89ea-4dd9-9cd7-8b2f1d4be166" providerId="ADAL" clId="{862EA224-934D-466A-8ACD-09A7A4D3CE51}" dt="2020-12-18T08:45:35.991" v="14176"/>
          <ac:spMkLst>
            <pc:docMk/>
            <pc:sldMk cId="3912016144" sldId="914"/>
            <ac:spMk id="45" creationId="{8D9E7BC0-4E39-40A6-8B9C-6C3AF9312423}"/>
          </ac:spMkLst>
        </pc:spChg>
        <pc:spChg chg="add mod">
          <ac:chgData name="Boris Pismenny" userId="00ac5293-89ea-4dd9-9cd7-8b2f1d4be166" providerId="ADAL" clId="{862EA224-934D-466A-8ACD-09A7A4D3CE51}" dt="2020-12-20T11:50:33.425" v="24731" actId="14100"/>
          <ac:spMkLst>
            <pc:docMk/>
            <pc:sldMk cId="3912016144" sldId="914"/>
            <ac:spMk id="46" creationId="{4EEF379B-4230-41F8-ACDD-ABA0F470661D}"/>
          </ac:spMkLst>
        </pc:spChg>
        <pc:picChg chg="add del mod">
          <ac:chgData name="Boris Pismenny" userId="00ac5293-89ea-4dd9-9cd7-8b2f1d4be166" providerId="ADAL" clId="{862EA224-934D-466A-8ACD-09A7A4D3CE51}" dt="2020-12-20T09:29:47.931" v="24242"/>
          <ac:picMkLst>
            <pc:docMk/>
            <pc:sldMk cId="3912016144" sldId="914"/>
            <ac:picMk id="4" creationId="{DB3BDFB7-FB0E-41AC-9ABB-B60DBA8E6B3E}"/>
          </ac:picMkLst>
        </pc:picChg>
        <pc:picChg chg="add mod">
          <ac:chgData name="Boris Pismenny" userId="00ac5293-89ea-4dd9-9cd7-8b2f1d4be166" providerId="ADAL" clId="{862EA224-934D-466A-8ACD-09A7A4D3CE51}" dt="2020-12-20T09:29:47.931" v="24242"/>
          <ac:picMkLst>
            <pc:docMk/>
            <pc:sldMk cId="3912016144" sldId="914"/>
            <ac:picMk id="8" creationId="{403A0B69-B27C-4894-A2CC-2DB179076D6D}"/>
          </ac:picMkLst>
        </pc:picChg>
      </pc:sldChg>
      <pc:sldChg chg="addSp delSp modSp add mod">
        <pc:chgData name="Boris Pismenny" userId="00ac5293-89ea-4dd9-9cd7-8b2f1d4be166" providerId="ADAL" clId="{862EA224-934D-466A-8ACD-09A7A4D3CE51}" dt="2020-12-20T09:29:47.931" v="24242"/>
        <pc:sldMkLst>
          <pc:docMk/>
          <pc:sldMk cId="3460327501" sldId="915"/>
        </pc:sldMkLst>
        <pc:spChg chg="add del mod">
          <ac:chgData name="Boris Pismenny" userId="00ac5293-89ea-4dd9-9cd7-8b2f1d4be166" providerId="ADAL" clId="{862EA224-934D-466A-8ACD-09A7A4D3CE51}" dt="2020-12-18T09:05:51.628" v="14567"/>
          <ac:spMkLst>
            <pc:docMk/>
            <pc:sldMk cId="3460327501" sldId="915"/>
            <ac:spMk id="4" creationId="{AF2AC7B5-99CC-49F9-AD66-8284B39896C9}"/>
          </ac:spMkLst>
        </pc:spChg>
        <pc:spChg chg="mod">
          <ac:chgData name="Boris Pismenny" userId="00ac5293-89ea-4dd9-9cd7-8b2f1d4be166" providerId="ADAL" clId="{862EA224-934D-466A-8ACD-09A7A4D3CE51}" dt="2020-12-18T09:05:51.628" v="14567"/>
          <ac:spMkLst>
            <pc:docMk/>
            <pc:sldMk cId="3460327501" sldId="915"/>
            <ac:spMk id="5" creationId="{DA6163C8-4807-415C-8ABA-D0EFA710FC95}"/>
          </ac:spMkLst>
        </pc:spChg>
        <pc:spChg chg="add del mod">
          <ac:chgData name="Boris Pismenny" userId="00ac5293-89ea-4dd9-9cd7-8b2f1d4be166" providerId="ADAL" clId="{862EA224-934D-466A-8ACD-09A7A4D3CE51}" dt="2020-12-18T09:05:51.628" v="14567"/>
          <ac:spMkLst>
            <pc:docMk/>
            <pc:sldMk cId="3460327501" sldId="915"/>
            <ac:spMk id="6" creationId="{777F4104-EE19-4F9E-ADC5-318A07616577}"/>
          </ac:spMkLst>
        </pc:spChg>
        <pc:spChg chg="mod">
          <ac:chgData name="Boris Pismenny" userId="00ac5293-89ea-4dd9-9cd7-8b2f1d4be166" providerId="ADAL" clId="{862EA224-934D-466A-8ACD-09A7A4D3CE51}" dt="2020-12-18T09:05:51.628" v="14567"/>
          <ac:spMkLst>
            <pc:docMk/>
            <pc:sldMk cId="3460327501" sldId="915"/>
            <ac:spMk id="20" creationId="{E4CDE858-C861-4D7A-BB02-BB7ABE9DCFFB}"/>
          </ac:spMkLst>
        </pc:spChg>
        <pc:graphicFrameChg chg="modGraphic">
          <ac:chgData name="Boris Pismenny" userId="00ac5293-89ea-4dd9-9cd7-8b2f1d4be166" providerId="ADAL" clId="{862EA224-934D-466A-8ACD-09A7A4D3CE51}" dt="2020-12-18T08:59:31.549" v="14433" actId="113"/>
          <ac:graphicFrameMkLst>
            <pc:docMk/>
            <pc:sldMk cId="3460327501" sldId="915"/>
            <ac:graphicFrameMk id="30" creationId="{DCFA3325-E532-4CDB-892C-0FCF37958C5D}"/>
          </ac:graphicFrameMkLst>
        </pc:graphicFrameChg>
        <pc:picChg chg="add del mod">
          <ac:chgData name="Boris Pismenny" userId="00ac5293-89ea-4dd9-9cd7-8b2f1d4be166" providerId="ADAL" clId="{862EA224-934D-466A-8ACD-09A7A4D3CE51}" dt="2020-12-18T08:58:43.564" v="14395"/>
          <ac:picMkLst>
            <pc:docMk/>
            <pc:sldMk cId="3460327501" sldId="915"/>
            <ac:picMk id="2" creationId="{C5CC818F-6CFC-4B6A-9284-363463F61AA7}"/>
          </ac:picMkLst>
        </pc:picChg>
        <pc:picChg chg="add del mod">
          <ac:chgData name="Boris Pismenny" userId="00ac5293-89ea-4dd9-9cd7-8b2f1d4be166" providerId="ADAL" clId="{862EA224-934D-466A-8ACD-09A7A4D3CE51}" dt="2020-12-18T09:18:46.991" v="14605"/>
          <ac:picMkLst>
            <pc:docMk/>
            <pc:sldMk cId="3460327501" sldId="915"/>
            <ac:picMk id="3" creationId="{603F2631-8888-4655-8D56-F03D5EEF1FA4}"/>
          </ac:picMkLst>
        </pc:picChg>
        <pc:picChg chg="add del mod">
          <ac:chgData name="Boris Pismenny" userId="00ac5293-89ea-4dd9-9cd7-8b2f1d4be166" providerId="ADAL" clId="{862EA224-934D-466A-8ACD-09A7A4D3CE51}" dt="2020-12-20T09:29:47.931" v="24242"/>
          <ac:picMkLst>
            <pc:docMk/>
            <pc:sldMk cId="3460327501" sldId="915"/>
            <ac:picMk id="7" creationId="{51B8FFF1-8680-42E3-8D86-B5FEADB46067}"/>
          </ac:picMkLst>
        </pc:picChg>
        <pc:picChg chg="add mod">
          <ac:chgData name="Boris Pismenny" userId="00ac5293-89ea-4dd9-9cd7-8b2f1d4be166" providerId="ADAL" clId="{862EA224-934D-466A-8ACD-09A7A4D3CE51}" dt="2020-12-20T09:29:47.931" v="24242"/>
          <ac:picMkLst>
            <pc:docMk/>
            <pc:sldMk cId="3460327501" sldId="915"/>
            <ac:picMk id="9" creationId="{17A73ED1-97B1-4E01-AEAC-8A42E931C276}"/>
          </ac:picMkLst>
        </pc:picChg>
      </pc:sldChg>
      <pc:sldChg chg="addSp delSp modSp add mod modNotesTx">
        <pc:chgData name="Boris Pismenny" userId="00ac5293-89ea-4dd9-9cd7-8b2f1d4be166" providerId="ADAL" clId="{862EA224-934D-466A-8ACD-09A7A4D3CE51}" dt="2020-12-20T09:29:47.931" v="24242"/>
        <pc:sldMkLst>
          <pc:docMk/>
          <pc:sldMk cId="1088113329" sldId="916"/>
        </pc:sldMkLst>
        <pc:spChg chg="mod">
          <ac:chgData name="Boris Pismenny" userId="00ac5293-89ea-4dd9-9cd7-8b2f1d4be166" providerId="ADAL" clId="{862EA224-934D-466A-8ACD-09A7A4D3CE51}" dt="2020-12-18T09:12:46.260" v="14602" actId="12"/>
          <ac:spMkLst>
            <pc:docMk/>
            <pc:sldMk cId="1088113329" sldId="916"/>
            <ac:spMk id="3" creationId="{56C6C6C3-960B-4327-8A6F-CEC77D255C87}"/>
          </ac:spMkLst>
        </pc:spChg>
        <pc:spChg chg="add del mod">
          <ac:chgData name="Boris Pismenny" userId="00ac5293-89ea-4dd9-9cd7-8b2f1d4be166" providerId="ADAL" clId="{862EA224-934D-466A-8ACD-09A7A4D3CE51}" dt="2020-12-18T09:12:04.823" v="14592"/>
          <ac:spMkLst>
            <pc:docMk/>
            <pc:sldMk cId="1088113329" sldId="916"/>
            <ac:spMk id="4" creationId="{7A9EFCDA-28EC-4644-AD45-B1581E67BD08}"/>
          </ac:spMkLst>
        </pc:spChg>
        <pc:spChg chg="mod">
          <ac:chgData name="Boris Pismenny" userId="00ac5293-89ea-4dd9-9cd7-8b2f1d4be166" providerId="ADAL" clId="{862EA224-934D-466A-8ACD-09A7A4D3CE51}" dt="2020-12-18T09:12:26.665" v="14600"/>
          <ac:spMkLst>
            <pc:docMk/>
            <pc:sldMk cId="1088113329" sldId="916"/>
            <ac:spMk id="5" creationId="{DA6163C8-4807-415C-8ABA-D0EFA710FC95}"/>
          </ac:spMkLst>
        </pc:spChg>
        <pc:spChg chg="add del mod">
          <ac:chgData name="Boris Pismenny" userId="00ac5293-89ea-4dd9-9cd7-8b2f1d4be166" providerId="ADAL" clId="{862EA224-934D-466A-8ACD-09A7A4D3CE51}" dt="2020-12-18T09:12:04.823" v="14592"/>
          <ac:spMkLst>
            <pc:docMk/>
            <pc:sldMk cId="1088113329" sldId="916"/>
            <ac:spMk id="6" creationId="{49994DAC-B11B-4764-8C87-59506C534AE4}"/>
          </ac:spMkLst>
        </pc:spChg>
        <pc:spChg chg="add del mod">
          <ac:chgData name="Boris Pismenny" userId="00ac5293-89ea-4dd9-9cd7-8b2f1d4be166" providerId="ADAL" clId="{862EA224-934D-466A-8ACD-09A7A4D3CE51}" dt="2020-12-18T09:12:25.072" v="14599"/>
          <ac:spMkLst>
            <pc:docMk/>
            <pc:sldMk cId="1088113329" sldId="916"/>
            <ac:spMk id="7" creationId="{7219B042-6210-47B6-BDB3-578A91D32AB8}"/>
          </ac:spMkLst>
        </pc:spChg>
        <pc:spChg chg="add del mod">
          <ac:chgData name="Boris Pismenny" userId="00ac5293-89ea-4dd9-9cd7-8b2f1d4be166" providerId="ADAL" clId="{862EA224-934D-466A-8ACD-09A7A4D3CE51}" dt="2020-12-18T09:12:25.072" v="14599"/>
          <ac:spMkLst>
            <pc:docMk/>
            <pc:sldMk cId="1088113329" sldId="916"/>
            <ac:spMk id="8" creationId="{FC234652-2E86-4C5C-9EE2-AAF802FE38FD}"/>
          </ac:spMkLst>
        </pc:spChg>
        <pc:spChg chg="add del mod">
          <ac:chgData name="Boris Pismenny" userId="00ac5293-89ea-4dd9-9cd7-8b2f1d4be166" providerId="ADAL" clId="{862EA224-934D-466A-8ACD-09A7A4D3CE51}" dt="2020-12-18T09:12:26.665" v="14600"/>
          <ac:spMkLst>
            <pc:docMk/>
            <pc:sldMk cId="1088113329" sldId="916"/>
            <ac:spMk id="9" creationId="{54E055C6-0074-4910-8C12-558226416D29}"/>
          </ac:spMkLst>
        </pc:spChg>
        <pc:spChg chg="add del mod">
          <ac:chgData name="Boris Pismenny" userId="00ac5293-89ea-4dd9-9cd7-8b2f1d4be166" providerId="ADAL" clId="{862EA224-934D-466A-8ACD-09A7A4D3CE51}" dt="2020-12-18T09:12:26.665" v="14600"/>
          <ac:spMkLst>
            <pc:docMk/>
            <pc:sldMk cId="1088113329" sldId="916"/>
            <ac:spMk id="10" creationId="{1D7D905A-DE6F-4FFA-9B78-A0074B8561C2}"/>
          </ac:spMkLst>
        </pc:spChg>
        <pc:picChg chg="add del mod">
          <ac:chgData name="Boris Pismenny" userId="00ac5293-89ea-4dd9-9cd7-8b2f1d4be166" providerId="ADAL" clId="{862EA224-934D-466A-8ACD-09A7A4D3CE51}" dt="2020-12-18T09:18:46.991" v="14605"/>
          <ac:picMkLst>
            <pc:docMk/>
            <pc:sldMk cId="1088113329" sldId="916"/>
            <ac:picMk id="2" creationId="{48DF3F28-430B-4AB5-B5F9-3733CD9B8D7B}"/>
          </ac:picMkLst>
        </pc:picChg>
        <pc:picChg chg="add del mod">
          <ac:chgData name="Boris Pismenny" userId="00ac5293-89ea-4dd9-9cd7-8b2f1d4be166" providerId="ADAL" clId="{862EA224-934D-466A-8ACD-09A7A4D3CE51}" dt="2020-12-20T09:29:47.931" v="24242"/>
          <ac:picMkLst>
            <pc:docMk/>
            <pc:sldMk cId="1088113329" sldId="916"/>
            <ac:picMk id="11" creationId="{627EF423-A1C5-446C-B583-7DE3B470A152}"/>
          </ac:picMkLst>
        </pc:picChg>
        <pc:picChg chg="add mod">
          <ac:chgData name="Boris Pismenny" userId="00ac5293-89ea-4dd9-9cd7-8b2f1d4be166" providerId="ADAL" clId="{862EA224-934D-466A-8ACD-09A7A4D3CE51}" dt="2020-12-20T09:29:47.931" v="24242"/>
          <ac:picMkLst>
            <pc:docMk/>
            <pc:sldMk cId="1088113329" sldId="916"/>
            <ac:picMk id="13" creationId="{AFA0935F-6358-48EB-8FCE-C4597F763388}"/>
          </ac:picMkLst>
        </pc:picChg>
      </pc:sldChg>
      <pc:sldChg chg="addSp delSp modSp add mod">
        <pc:chgData name="Boris Pismenny" userId="00ac5293-89ea-4dd9-9cd7-8b2f1d4be166" providerId="ADAL" clId="{862EA224-934D-466A-8ACD-09A7A4D3CE51}" dt="2020-12-20T09:29:47.931" v="24242"/>
        <pc:sldMkLst>
          <pc:docMk/>
          <pc:sldMk cId="1853458718" sldId="917"/>
        </pc:sldMkLst>
        <pc:spChg chg="mod">
          <ac:chgData name="Boris Pismenny" userId="00ac5293-89ea-4dd9-9cd7-8b2f1d4be166" providerId="ADAL" clId="{862EA224-934D-466A-8ACD-09A7A4D3CE51}" dt="2020-12-18T13:53:12.807" v="15570" actId="207"/>
          <ac:spMkLst>
            <pc:docMk/>
            <pc:sldMk cId="1853458718" sldId="917"/>
            <ac:spMk id="3" creationId="{56C6C6C3-960B-4327-8A6F-CEC77D255C87}"/>
          </ac:spMkLst>
        </pc:spChg>
        <pc:picChg chg="add del mod">
          <ac:chgData name="Boris Pismenny" userId="00ac5293-89ea-4dd9-9cd7-8b2f1d4be166" providerId="ADAL" clId="{862EA224-934D-466A-8ACD-09A7A4D3CE51}" dt="2020-12-20T09:29:47.931" v="24242"/>
          <ac:picMkLst>
            <pc:docMk/>
            <pc:sldMk cId="1853458718" sldId="917"/>
            <ac:picMk id="2" creationId="{B86443CF-38CF-4615-B930-E6D1FEBD4C35}"/>
          </ac:picMkLst>
        </pc:picChg>
        <pc:picChg chg="add mod">
          <ac:chgData name="Boris Pismenny" userId="00ac5293-89ea-4dd9-9cd7-8b2f1d4be166" providerId="ADAL" clId="{862EA224-934D-466A-8ACD-09A7A4D3CE51}" dt="2020-12-20T09:29:47.931" v="24242"/>
          <ac:picMkLst>
            <pc:docMk/>
            <pc:sldMk cId="1853458718" sldId="917"/>
            <ac:picMk id="6" creationId="{6DF31782-9C85-4289-9AE5-694381FA2F60}"/>
          </ac:picMkLst>
        </pc:picChg>
      </pc:sldChg>
      <pc:sldChg chg="add del">
        <pc:chgData name="Boris Pismenny" userId="00ac5293-89ea-4dd9-9cd7-8b2f1d4be166" providerId="ADAL" clId="{862EA224-934D-466A-8ACD-09A7A4D3CE51}" dt="2020-12-19T14:14:05.834" v="22107" actId="47"/>
        <pc:sldMkLst>
          <pc:docMk/>
          <pc:sldMk cId="1000283725" sldId="919"/>
        </pc:sldMkLst>
      </pc:sldChg>
      <pc:sldChg chg="addSp delSp modSp add mod modNotesTx">
        <pc:chgData name="Boris Pismenny" userId="00ac5293-89ea-4dd9-9cd7-8b2f1d4be166" providerId="ADAL" clId="{862EA224-934D-466A-8ACD-09A7A4D3CE51}" dt="2020-12-20T09:29:47.931" v="24242"/>
        <pc:sldMkLst>
          <pc:docMk/>
          <pc:sldMk cId="2074289683" sldId="920"/>
        </pc:sldMkLst>
        <pc:spChg chg="mod">
          <ac:chgData name="Boris Pismenny" userId="00ac5293-89ea-4dd9-9cd7-8b2f1d4be166" providerId="ADAL" clId="{862EA224-934D-466A-8ACD-09A7A4D3CE51}" dt="2020-12-18T13:53:24.730" v="15571" actId="207"/>
          <ac:spMkLst>
            <pc:docMk/>
            <pc:sldMk cId="2074289683" sldId="920"/>
            <ac:spMk id="3" creationId="{56C6C6C3-960B-4327-8A6F-CEC77D255C87}"/>
          </ac:spMkLst>
        </pc:spChg>
        <pc:picChg chg="add del mod">
          <ac:chgData name="Boris Pismenny" userId="00ac5293-89ea-4dd9-9cd7-8b2f1d4be166" providerId="ADAL" clId="{862EA224-934D-466A-8ACD-09A7A4D3CE51}" dt="2020-12-20T09:29:47.931" v="24242"/>
          <ac:picMkLst>
            <pc:docMk/>
            <pc:sldMk cId="2074289683" sldId="920"/>
            <ac:picMk id="2" creationId="{AD1B86AE-9FD0-494C-8E79-DF2FC11789D6}"/>
          </ac:picMkLst>
        </pc:picChg>
        <pc:picChg chg="add mod">
          <ac:chgData name="Boris Pismenny" userId="00ac5293-89ea-4dd9-9cd7-8b2f1d4be166" providerId="ADAL" clId="{862EA224-934D-466A-8ACD-09A7A4D3CE51}" dt="2020-12-20T09:29:47.931" v="24242"/>
          <ac:picMkLst>
            <pc:docMk/>
            <pc:sldMk cId="2074289683" sldId="920"/>
            <ac:picMk id="6" creationId="{A54E3FE4-7936-422A-816C-C8B97D8E79BC}"/>
          </ac:picMkLst>
        </pc:picChg>
      </pc:sldChg>
      <pc:sldChg chg="addSp delSp modSp add mod">
        <pc:chgData name="Boris Pismenny" userId="00ac5293-89ea-4dd9-9cd7-8b2f1d4be166" providerId="ADAL" clId="{862EA224-934D-466A-8ACD-09A7A4D3CE51}" dt="2020-12-20T09:29:47.931" v="24242"/>
        <pc:sldMkLst>
          <pc:docMk/>
          <pc:sldMk cId="1585683660" sldId="921"/>
        </pc:sldMkLst>
        <pc:spChg chg="add del mod">
          <ac:chgData name="Boris Pismenny" userId="00ac5293-89ea-4dd9-9cd7-8b2f1d4be166" providerId="ADAL" clId="{862EA224-934D-466A-8ACD-09A7A4D3CE51}" dt="2020-12-18T09:12:04.430" v="14591"/>
          <ac:spMkLst>
            <pc:docMk/>
            <pc:sldMk cId="1585683660" sldId="921"/>
            <ac:spMk id="2" creationId="{559222CA-A5CF-4344-89A8-F492AE9FD551}"/>
          </ac:spMkLst>
        </pc:spChg>
        <pc:spChg chg="mod">
          <ac:chgData name="Boris Pismenny" userId="00ac5293-89ea-4dd9-9cd7-8b2f1d4be166" providerId="ADAL" clId="{862EA224-934D-466A-8ACD-09A7A4D3CE51}" dt="2020-12-18T09:12:57.737" v="14604" actId="5793"/>
          <ac:spMkLst>
            <pc:docMk/>
            <pc:sldMk cId="1585683660" sldId="921"/>
            <ac:spMk id="3" creationId="{56C6C6C3-960B-4327-8A6F-CEC77D255C87}"/>
          </ac:spMkLst>
        </pc:spChg>
        <pc:spChg chg="add del mod">
          <ac:chgData name="Boris Pismenny" userId="00ac5293-89ea-4dd9-9cd7-8b2f1d4be166" providerId="ADAL" clId="{862EA224-934D-466A-8ACD-09A7A4D3CE51}" dt="2020-12-18T09:12:04.430" v="14591"/>
          <ac:spMkLst>
            <pc:docMk/>
            <pc:sldMk cId="1585683660" sldId="921"/>
            <ac:spMk id="4" creationId="{D5FFEF98-0B90-495D-9E22-3CA27E59BDED}"/>
          </ac:spMkLst>
        </pc:spChg>
        <pc:spChg chg="mod">
          <ac:chgData name="Boris Pismenny" userId="00ac5293-89ea-4dd9-9cd7-8b2f1d4be166" providerId="ADAL" clId="{862EA224-934D-466A-8ACD-09A7A4D3CE51}" dt="2020-12-18T09:12:04.430" v="14591"/>
          <ac:spMkLst>
            <pc:docMk/>
            <pc:sldMk cId="1585683660" sldId="921"/>
            <ac:spMk id="5" creationId="{DA6163C8-4807-415C-8ABA-D0EFA710FC95}"/>
          </ac:spMkLst>
        </pc:spChg>
        <pc:picChg chg="add del mod">
          <ac:chgData name="Boris Pismenny" userId="00ac5293-89ea-4dd9-9cd7-8b2f1d4be166" providerId="ADAL" clId="{862EA224-934D-466A-8ACD-09A7A4D3CE51}" dt="2020-12-20T09:29:47.931" v="24242"/>
          <ac:picMkLst>
            <pc:docMk/>
            <pc:sldMk cId="1585683660" sldId="921"/>
            <ac:picMk id="6" creationId="{7354F2D3-D626-45BE-B4F3-41D1D23E1523}"/>
          </ac:picMkLst>
        </pc:picChg>
        <pc:picChg chg="add mod">
          <ac:chgData name="Boris Pismenny" userId="00ac5293-89ea-4dd9-9cd7-8b2f1d4be166" providerId="ADAL" clId="{862EA224-934D-466A-8ACD-09A7A4D3CE51}" dt="2020-12-20T09:29:47.931" v="24242"/>
          <ac:picMkLst>
            <pc:docMk/>
            <pc:sldMk cId="1585683660" sldId="921"/>
            <ac:picMk id="8" creationId="{380623B2-8BF8-4F53-BEC7-597E0397C421}"/>
          </ac:picMkLst>
        </pc:picChg>
      </pc:sldChg>
      <pc:sldChg chg="add del">
        <pc:chgData name="Boris Pismenny" userId="00ac5293-89ea-4dd9-9cd7-8b2f1d4be166" providerId="ADAL" clId="{862EA224-934D-466A-8ACD-09A7A4D3CE51}" dt="2020-12-19T14:28:27.495" v="22183" actId="47"/>
        <pc:sldMkLst>
          <pc:docMk/>
          <pc:sldMk cId="4220023156" sldId="922"/>
        </pc:sldMkLst>
      </pc:sldChg>
      <pc:sldChg chg="addSp modSp add mod modNotesTx">
        <pc:chgData name="Boris Pismenny" userId="00ac5293-89ea-4dd9-9cd7-8b2f1d4be166" providerId="ADAL" clId="{862EA224-934D-466A-8ACD-09A7A4D3CE51}" dt="2020-12-20T09:39:18.084" v="24283"/>
        <pc:sldMkLst>
          <pc:docMk/>
          <pc:sldMk cId="1173657461" sldId="923"/>
        </pc:sldMkLst>
        <pc:spChg chg="mod">
          <ac:chgData name="Boris Pismenny" userId="00ac5293-89ea-4dd9-9cd7-8b2f1d4be166" providerId="ADAL" clId="{862EA224-934D-466A-8ACD-09A7A4D3CE51}" dt="2020-12-19T14:32:49.857" v="22244" actId="21"/>
          <ac:spMkLst>
            <pc:docMk/>
            <pc:sldMk cId="1173657461" sldId="923"/>
            <ac:spMk id="3" creationId="{FBDC4235-D99D-4B25-AAA1-4406A9961687}"/>
          </ac:spMkLst>
        </pc:spChg>
        <pc:picChg chg="add mod">
          <ac:chgData name="Boris Pismenny" userId="00ac5293-89ea-4dd9-9cd7-8b2f1d4be166" providerId="ADAL" clId="{862EA224-934D-466A-8ACD-09A7A4D3CE51}" dt="2020-12-20T09:39:18.084" v="24283"/>
          <ac:picMkLst>
            <pc:docMk/>
            <pc:sldMk cId="1173657461" sldId="923"/>
            <ac:picMk id="5" creationId="{639FCCFD-3AE0-45FD-98AE-A6DD43B57966}"/>
          </ac:picMkLst>
        </pc:picChg>
        <pc:picChg chg="mod">
          <ac:chgData name="Boris Pismenny" userId="00ac5293-89ea-4dd9-9cd7-8b2f1d4be166" providerId="ADAL" clId="{862EA224-934D-466A-8ACD-09A7A4D3CE51}" dt="2020-12-19T14:32:59.489" v="22246" actId="1076"/>
          <ac:picMkLst>
            <pc:docMk/>
            <pc:sldMk cId="1173657461" sldId="923"/>
            <ac:picMk id="8" creationId="{795A899A-DE85-4534-BA42-B1C995DC644F}"/>
          </ac:picMkLst>
        </pc:picChg>
      </pc:sldChg>
      <pc:sldChg chg="addSp modSp add mod modNotesTx">
        <pc:chgData name="Boris Pismenny" userId="00ac5293-89ea-4dd9-9cd7-8b2f1d4be166" providerId="ADAL" clId="{862EA224-934D-466A-8ACD-09A7A4D3CE51}" dt="2020-12-20T11:52:08.110" v="24758" actId="20577"/>
        <pc:sldMkLst>
          <pc:docMk/>
          <pc:sldMk cId="3143812770" sldId="924"/>
        </pc:sldMkLst>
        <pc:spChg chg="mod">
          <ac:chgData name="Boris Pismenny" userId="00ac5293-89ea-4dd9-9cd7-8b2f1d4be166" providerId="ADAL" clId="{862EA224-934D-466A-8ACD-09A7A4D3CE51}" dt="2020-12-20T11:52:08.110" v="24758" actId="20577"/>
          <ac:spMkLst>
            <pc:docMk/>
            <pc:sldMk cId="3143812770" sldId="924"/>
            <ac:spMk id="2" creationId="{D8E9F511-0A98-4E83-A1A9-5EBFC0235462}"/>
          </ac:spMkLst>
        </pc:spChg>
        <pc:picChg chg="add mod">
          <ac:chgData name="Boris Pismenny" userId="00ac5293-89ea-4dd9-9cd7-8b2f1d4be166" providerId="ADAL" clId="{862EA224-934D-466A-8ACD-09A7A4D3CE51}" dt="2020-12-20T09:39:18.084" v="24283"/>
          <ac:picMkLst>
            <pc:docMk/>
            <pc:sldMk cId="3143812770" sldId="924"/>
            <ac:picMk id="8" creationId="{863D04A3-19DE-4E54-AC3B-A5AC659E0099}"/>
          </ac:picMkLst>
        </pc:picChg>
      </pc:sldChg>
      <pc:sldChg chg="addSp delSp modSp add">
        <pc:chgData name="Boris Pismenny" userId="00ac5293-89ea-4dd9-9cd7-8b2f1d4be166" providerId="ADAL" clId="{862EA224-934D-466A-8ACD-09A7A4D3CE51}" dt="2020-12-20T08:27:06.100" v="24116"/>
        <pc:sldMkLst>
          <pc:docMk/>
          <pc:sldMk cId="239639885" sldId="925"/>
        </pc:sldMkLst>
        <pc:picChg chg="add del mod">
          <ac:chgData name="Boris Pismenny" userId="00ac5293-89ea-4dd9-9cd7-8b2f1d4be166" providerId="ADAL" clId="{862EA224-934D-466A-8ACD-09A7A4D3CE51}" dt="2020-12-20T08:27:06.100" v="24116"/>
          <ac:picMkLst>
            <pc:docMk/>
            <pc:sldMk cId="239639885" sldId="925"/>
            <ac:picMk id="2" creationId="{5E6350F7-F702-4792-B4CF-8DE138607A5C}"/>
          </ac:picMkLst>
        </pc:picChg>
        <pc:picChg chg="add mod">
          <ac:chgData name="Boris Pismenny" userId="00ac5293-89ea-4dd9-9cd7-8b2f1d4be166" providerId="ADAL" clId="{862EA224-934D-466A-8ACD-09A7A4D3CE51}" dt="2020-12-20T08:27:06.100" v="24116"/>
          <ac:picMkLst>
            <pc:docMk/>
            <pc:sldMk cId="239639885" sldId="925"/>
            <ac:picMk id="4" creationId="{DE973CA7-FF41-41C6-95F6-55A345449DF7}"/>
          </ac:picMkLst>
        </pc:picChg>
      </pc:sldChg>
      <pc:sldChg chg="addSp delSp modSp add mod modNotesTx">
        <pc:chgData name="Boris Pismenny" userId="00ac5293-89ea-4dd9-9cd7-8b2f1d4be166" providerId="ADAL" clId="{862EA224-934D-466A-8ACD-09A7A4D3CE51}" dt="2020-12-20T08:27:06.100" v="24116"/>
        <pc:sldMkLst>
          <pc:docMk/>
          <pc:sldMk cId="3624623419" sldId="926"/>
        </pc:sldMkLst>
        <pc:spChg chg="mod">
          <ac:chgData name="Boris Pismenny" userId="00ac5293-89ea-4dd9-9cd7-8b2f1d4be166" providerId="ADAL" clId="{862EA224-934D-466A-8ACD-09A7A4D3CE51}" dt="2020-12-18T06:35:53.506" v="13029" actId="5793"/>
          <ac:spMkLst>
            <pc:docMk/>
            <pc:sldMk cId="3624623419" sldId="926"/>
            <ac:spMk id="6" creationId="{8E13B6B7-9D71-4088-9E5C-35B325A36787}"/>
          </ac:spMkLst>
        </pc:spChg>
        <pc:picChg chg="add del mod">
          <ac:chgData name="Boris Pismenny" userId="00ac5293-89ea-4dd9-9cd7-8b2f1d4be166" providerId="ADAL" clId="{862EA224-934D-466A-8ACD-09A7A4D3CE51}" dt="2020-12-20T08:27:06.100" v="24116"/>
          <ac:picMkLst>
            <pc:docMk/>
            <pc:sldMk cId="3624623419" sldId="926"/>
            <ac:picMk id="2" creationId="{965C4B27-C8E2-4187-B349-5CC2A2B22325}"/>
          </ac:picMkLst>
        </pc:picChg>
        <pc:picChg chg="add mod">
          <ac:chgData name="Boris Pismenny" userId="00ac5293-89ea-4dd9-9cd7-8b2f1d4be166" providerId="ADAL" clId="{862EA224-934D-466A-8ACD-09A7A4D3CE51}" dt="2020-12-20T08:27:06.100" v="24116"/>
          <ac:picMkLst>
            <pc:docMk/>
            <pc:sldMk cId="3624623419" sldId="926"/>
            <ac:picMk id="4" creationId="{61E737F9-950F-4543-9D5D-B5B1B8C5476E}"/>
          </ac:picMkLst>
        </pc:picChg>
      </pc:sldChg>
      <pc:sldChg chg="addSp delSp modSp add">
        <pc:chgData name="Boris Pismenny" userId="00ac5293-89ea-4dd9-9cd7-8b2f1d4be166" providerId="ADAL" clId="{862EA224-934D-466A-8ACD-09A7A4D3CE51}" dt="2020-12-20T08:27:06.100" v="24116"/>
        <pc:sldMkLst>
          <pc:docMk/>
          <pc:sldMk cId="4081238615" sldId="927"/>
        </pc:sldMkLst>
        <pc:picChg chg="add del mod">
          <ac:chgData name="Boris Pismenny" userId="00ac5293-89ea-4dd9-9cd7-8b2f1d4be166" providerId="ADAL" clId="{862EA224-934D-466A-8ACD-09A7A4D3CE51}" dt="2020-12-20T08:27:06.100" v="24116"/>
          <ac:picMkLst>
            <pc:docMk/>
            <pc:sldMk cId="4081238615" sldId="927"/>
            <ac:picMk id="2" creationId="{88E58026-D1B7-45A0-98AD-6867243BC400}"/>
          </ac:picMkLst>
        </pc:picChg>
        <pc:picChg chg="add mod">
          <ac:chgData name="Boris Pismenny" userId="00ac5293-89ea-4dd9-9cd7-8b2f1d4be166" providerId="ADAL" clId="{862EA224-934D-466A-8ACD-09A7A4D3CE51}" dt="2020-12-20T08:27:06.100" v="24116"/>
          <ac:picMkLst>
            <pc:docMk/>
            <pc:sldMk cId="4081238615" sldId="927"/>
            <ac:picMk id="4" creationId="{E5169A55-224E-45FB-8993-916F8D66A15F}"/>
          </ac:picMkLst>
        </pc:picChg>
      </pc:sldChg>
      <pc:sldChg chg="addSp delSp modSp add mod modNotesTx">
        <pc:chgData name="Boris Pismenny" userId="00ac5293-89ea-4dd9-9cd7-8b2f1d4be166" providerId="ADAL" clId="{862EA224-934D-466A-8ACD-09A7A4D3CE51}" dt="2020-12-20T08:27:06.100" v="24116"/>
        <pc:sldMkLst>
          <pc:docMk/>
          <pc:sldMk cId="2950685143" sldId="928"/>
        </pc:sldMkLst>
        <pc:spChg chg="mod">
          <ac:chgData name="Boris Pismenny" userId="00ac5293-89ea-4dd9-9cd7-8b2f1d4be166" providerId="ADAL" clId="{862EA224-934D-466A-8ACD-09A7A4D3CE51}" dt="2020-12-19T14:14:44.331" v="22113" actId="14100"/>
          <ac:spMkLst>
            <pc:docMk/>
            <pc:sldMk cId="2950685143" sldId="928"/>
            <ac:spMk id="3" creationId="{60AB2C31-A964-4641-B892-3B72E40639E6}"/>
          </ac:spMkLst>
        </pc:spChg>
        <pc:picChg chg="add del mod">
          <ac:chgData name="Boris Pismenny" userId="00ac5293-89ea-4dd9-9cd7-8b2f1d4be166" providerId="ADAL" clId="{862EA224-934D-466A-8ACD-09A7A4D3CE51}" dt="2020-12-20T08:27:06.100" v="24116"/>
          <ac:picMkLst>
            <pc:docMk/>
            <pc:sldMk cId="2950685143" sldId="928"/>
            <ac:picMk id="4" creationId="{776201F8-411C-4C0B-8526-B544C86CB760}"/>
          </ac:picMkLst>
        </pc:picChg>
        <pc:picChg chg="add mod">
          <ac:chgData name="Boris Pismenny" userId="00ac5293-89ea-4dd9-9cd7-8b2f1d4be166" providerId="ADAL" clId="{862EA224-934D-466A-8ACD-09A7A4D3CE51}" dt="2020-12-20T08:27:06.100" v="24116"/>
          <ac:picMkLst>
            <pc:docMk/>
            <pc:sldMk cId="2950685143" sldId="928"/>
            <ac:picMk id="6" creationId="{DCB9B000-9874-47EA-98C9-62D3AC592B37}"/>
          </ac:picMkLst>
        </pc:picChg>
        <pc:picChg chg="mod">
          <ac:chgData name="Boris Pismenny" userId="00ac5293-89ea-4dd9-9cd7-8b2f1d4be166" providerId="ADAL" clId="{862EA224-934D-466A-8ACD-09A7A4D3CE51}" dt="2020-12-19T14:14:56.318" v="22116" actId="1076"/>
          <ac:picMkLst>
            <pc:docMk/>
            <pc:sldMk cId="2950685143" sldId="928"/>
            <ac:picMk id="8" creationId="{E9C5EF5B-7A79-4451-AD50-04AA16F2303D}"/>
          </ac:picMkLst>
        </pc:picChg>
      </pc:sldChg>
      <pc:sldChg chg="addSp delSp modSp add">
        <pc:chgData name="Boris Pismenny" userId="00ac5293-89ea-4dd9-9cd7-8b2f1d4be166" providerId="ADAL" clId="{862EA224-934D-466A-8ACD-09A7A4D3CE51}" dt="2020-12-20T08:27:06.100" v="24116"/>
        <pc:sldMkLst>
          <pc:docMk/>
          <pc:sldMk cId="1706395847" sldId="929"/>
        </pc:sldMkLst>
        <pc:picChg chg="add del mod">
          <ac:chgData name="Boris Pismenny" userId="00ac5293-89ea-4dd9-9cd7-8b2f1d4be166" providerId="ADAL" clId="{862EA224-934D-466A-8ACD-09A7A4D3CE51}" dt="2020-12-20T08:27:06.100" v="24116"/>
          <ac:picMkLst>
            <pc:docMk/>
            <pc:sldMk cId="1706395847" sldId="929"/>
            <ac:picMk id="3" creationId="{69F4FECB-3479-44BF-A28E-2C494A6DC002}"/>
          </ac:picMkLst>
        </pc:picChg>
        <pc:picChg chg="add mod">
          <ac:chgData name="Boris Pismenny" userId="00ac5293-89ea-4dd9-9cd7-8b2f1d4be166" providerId="ADAL" clId="{862EA224-934D-466A-8ACD-09A7A4D3CE51}" dt="2020-12-20T08:27:06.100" v="24116"/>
          <ac:picMkLst>
            <pc:docMk/>
            <pc:sldMk cId="1706395847" sldId="929"/>
            <ac:picMk id="5" creationId="{06D8C611-E6C1-4436-8BD4-D27C81A22A66}"/>
          </ac:picMkLst>
        </pc:picChg>
      </pc:sldChg>
      <pc:sldChg chg="addSp delSp modSp add">
        <pc:chgData name="Boris Pismenny" userId="00ac5293-89ea-4dd9-9cd7-8b2f1d4be166" providerId="ADAL" clId="{862EA224-934D-466A-8ACD-09A7A4D3CE51}" dt="2020-12-20T08:27:06.100" v="24116"/>
        <pc:sldMkLst>
          <pc:docMk/>
          <pc:sldMk cId="1726372887" sldId="930"/>
        </pc:sldMkLst>
        <pc:picChg chg="add del mod">
          <ac:chgData name="Boris Pismenny" userId="00ac5293-89ea-4dd9-9cd7-8b2f1d4be166" providerId="ADAL" clId="{862EA224-934D-466A-8ACD-09A7A4D3CE51}" dt="2020-12-20T08:27:06.100" v="24116"/>
          <ac:picMkLst>
            <pc:docMk/>
            <pc:sldMk cId="1726372887" sldId="930"/>
            <ac:picMk id="3" creationId="{62619592-D10C-40A4-ABAD-29D878167043}"/>
          </ac:picMkLst>
        </pc:picChg>
        <pc:picChg chg="add mod">
          <ac:chgData name="Boris Pismenny" userId="00ac5293-89ea-4dd9-9cd7-8b2f1d4be166" providerId="ADAL" clId="{862EA224-934D-466A-8ACD-09A7A4D3CE51}" dt="2020-12-20T08:27:06.100" v="24116"/>
          <ac:picMkLst>
            <pc:docMk/>
            <pc:sldMk cId="1726372887" sldId="930"/>
            <ac:picMk id="5" creationId="{7EFDB005-37AD-47A5-8F41-6795570C7079}"/>
          </ac:picMkLst>
        </pc:picChg>
      </pc:sldChg>
      <pc:sldChg chg="addSp delSp modSp add">
        <pc:chgData name="Boris Pismenny" userId="00ac5293-89ea-4dd9-9cd7-8b2f1d4be166" providerId="ADAL" clId="{862EA224-934D-466A-8ACD-09A7A4D3CE51}" dt="2020-12-20T08:27:06.100" v="24116"/>
        <pc:sldMkLst>
          <pc:docMk/>
          <pc:sldMk cId="2952581612" sldId="931"/>
        </pc:sldMkLst>
        <pc:picChg chg="add del mod">
          <ac:chgData name="Boris Pismenny" userId="00ac5293-89ea-4dd9-9cd7-8b2f1d4be166" providerId="ADAL" clId="{862EA224-934D-466A-8ACD-09A7A4D3CE51}" dt="2020-12-20T08:27:06.100" v="24116"/>
          <ac:picMkLst>
            <pc:docMk/>
            <pc:sldMk cId="2952581612" sldId="931"/>
            <ac:picMk id="3" creationId="{5A21F318-34A7-4CD3-A1A4-646856DC6646}"/>
          </ac:picMkLst>
        </pc:picChg>
        <pc:picChg chg="add mod">
          <ac:chgData name="Boris Pismenny" userId="00ac5293-89ea-4dd9-9cd7-8b2f1d4be166" providerId="ADAL" clId="{862EA224-934D-466A-8ACD-09A7A4D3CE51}" dt="2020-12-20T08:27:06.100" v="24116"/>
          <ac:picMkLst>
            <pc:docMk/>
            <pc:sldMk cId="2952581612" sldId="931"/>
            <ac:picMk id="5" creationId="{42127BC9-8F1E-45F5-B05C-964C42E7DD96}"/>
          </ac:picMkLst>
        </pc:picChg>
      </pc:sldChg>
      <pc:sldChg chg="addSp delSp modSp add">
        <pc:chgData name="Boris Pismenny" userId="00ac5293-89ea-4dd9-9cd7-8b2f1d4be166" providerId="ADAL" clId="{862EA224-934D-466A-8ACD-09A7A4D3CE51}" dt="2020-12-20T08:27:06.100" v="24116"/>
        <pc:sldMkLst>
          <pc:docMk/>
          <pc:sldMk cId="1268931824" sldId="932"/>
        </pc:sldMkLst>
        <pc:picChg chg="add del mod">
          <ac:chgData name="Boris Pismenny" userId="00ac5293-89ea-4dd9-9cd7-8b2f1d4be166" providerId="ADAL" clId="{862EA224-934D-466A-8ACD-09A7A4D3CE51}" dt="2020-12-20T08:27:06.100" v="24116"/>
          <ac:picMkLst>
            <pc:docMk/>
            <pc:sldMk cId="1268931824" sldId="932"/>
            <ac:picMk id="3" creationId="{41FF0BC6-CF2A-4283-9F5C-5B2BAD43A141}"/>
          </ac:picMkLst>
        </pc:picChg>
        <pc:picChg chg="add mod">
          <ac:chgData name="Boris Pismenny" userId="00ac5293-89ea-4dd9-9cd7-8b2f1d4be166" providerId="ADAL" clId="{862EA224-934D-466A-8ACD-09A7A4D3CE51}" dt="2020-12-20T08:27:06.100" v="24116"/>
          <ac:picMkLst>
            <pc:docMk/>
            <pc:sldMk cId="1268931824" sldId="932"/>
            <ac:picMk id="5" creationId="{77C56FC4-231E-4C9F-9624-5C7E289AD785}"/>
          </ac:picMkLst>
        </pc:picChg>
      </pc:sldChg>
      <pc:sldChg chg="addSp delSp modSp add">
        <pc:chgData name="Boris Pismenny" userId="00ac5293-89ea-4dd9-9cd7-8b2f1d4be166" providerId="ADAL" clId="{862EA224-934D-466A-8ACD-09A7A4D3CE51}" dt="2020-12-20T08:27:06.100" v="24116"/>
        <pc:sldMkLst>
          <pc:docMk/>
          <pc:sldMk cId="4289589879" sldId="933"/>
        </pc:sldMkLst>
        <pc:picChg chg="add del mod">
          <ac:chgData name="Boris Pismenny" userId="00ac5293-89ea-4dd9-9cd7-8b2f1d4be166" providerId="ADAL" clId="{862EA224-934D-466A-8ACD-09A7A4D3CE51}" dt="2020-12-20T08:27:06.100" v="24116"/>
          <ac:picMkLst>
            <pc:docMk/>
            <pc:sldMk cId="4289589879" sldId="933"/>
            <ac:picMk id="3" creationId="{9E4BEA73-DD59-46C2-A741-4496DF4F3D8E}"/>
          </ac:picMkLst>
        </pc:picChg>
        <pc:picChg chg="add mod">
          <ac:chgData name="Boris Pismenny" userId="00ac5293-89ea-4dd9-9cd7-8b2f1d4be166" providerId="ADAL" clId="{862EA224-934D-466A-8ACD-09A7A4D3CE51}" dt="2020-12-20T08:27:06.100" v="24116"/>
          <ac:picMkLst>
            <pc:docMk/>
            <pc:sldMk cId="4289589879" sldId="933"/>
            <ac:picMk id="5" creationId="{670F289F-B709-4F16-B9D8-44B0A2DC8A92}"/>
          </ac:picMkLst>
        </pc:picChg>
      </pc:sldChg>
      <pc:sldChg chg="addSp delSp modSp add">
        <pc:chgData name="Boris Pismenny" userId="00ac5293-89ea-4dd9-9cd7-8b2f1d4be166" providerId="ADAL" clId="{862EA224-934D-466A-8ACD-09A7A4D3CE51}" dt="2020-12-20T08:35:10.469" v="24122"/>
        <pc:sldMkLst>
          <pc:docMk/>
          <pc:sldMk cId="3913996671" sldId="934"/>
        </pc:sldMkLst>
        <pc:picChg chg="add del mod">
          <ac:chgData name="Boris Pismenny" userId="00ac5293-89ea-4dd9-9cd7-8b2f1d4be166" providerId="ADAL" clId="{862EA224-934D-466A-8ACD-09A7A4D3CE51}" dt="2020-12-20T08:35:10.469" v="24122"/>
          <ac:picMkLst>
            <pc:docMk/>
            <pc:sldMk cId="3913996671" sldId="934"/>
            <ac:picMk id="3" creationId="{E4B2AD01-A1DD-4A86-94B7-31859F5D2A8F}"/>
          </ac:picMkLst>
        </pc:picChg>
        <pc:picChg chg="add mod">
          <ac:chgData name="Boris Pismenny" userId="00ac5293-89ea-4dd9-9cd7-8b2f1d4be166" providerId="ADAL" clId="{862EA224-934D-466A-8ACD-09A7A4D3CE51}" dt="2020-12-20T08:35:10.469" v="24122"/>
          <ac:picMkLst>
            <pc:docMk/>
            <pc:sldMk cId="3913996671" sldId="934"/>
            <ac:picMk id="5" creationId="{22F21EC4-C197-4F2F-8E1A-5EB31A5875E1}"/>
          </ac:picMkLst>
        </pc:picChg>
      </pc:sldChg>
      <pc:sldChg chg="addSp delSp modSp add modNotesTx">
        <pc:chgData name="Boris Pismenny" userId="00ac5293-89ea-4dd9-9cd7-8b2f1d4be166" providerId="ADAL" clId="{862EA224-934D-466A-8ACD-09A7A4D3CE51}" dt="2020-12-20T08:35:10.469" v="24122"/>
        <pc:sldMkLst>
          <pc:docMk/>
          <pc:sldMk cId="1275398617" sldId="935"/>
        </pc:sldMkLst>
        <pc:picChg chg="add del mod">
          <ac:chgData name="Boris Pismenny" userId="00ac5293-89ea-4dd9-9cd7-8b2f1d4be166" providerId="ADAL" clId="{862EA224-934D-466A-8ACD-09A7A4D3CE51}" dt="2020-12-20T08:35:10.469" v="24122"/>
          <ac:picMkLst>
            <pc:docMk/>
            <pc:sldMk cId="1275398617" sldId="935"/>
            <ac:picMk id="3" creationId="{379FF1AF-46A8-4B22-8BE8-9AE64F7745DF}"/>
          </ac:picMkLst>
        </pc:picChg>
        <pc:picChg chg="add mod">
          <ac:chgData name="Boris Pismenny" userId="00ac5293-89ea-4dd9-9cd7-8b2f1d4be166" providerId="ADAL" clId="{862EA224-934D-466A-8ACD-09A7A4D3CE51}" dt="2020-12-20T08:35:10.469" v="24122"/>
          <ac:picMkLst>
            <pc:docMk/>
            <pc:sldMk cId="1275398617" sldId="935"/>
            <ac:picMk id="5" creationId="{D168F1E3-908C-497D-9169-3329477B1A96}"/>
          </ac:picMkLst>
        </pc:picChg>
      </pc:sldChg>
      <pc:sldChg chg="addSp delSp modSp add modNotesTx">
        <pc:chgData name="Boris Pismenny" userId="00ac5293-89ea-4dd9-9cd7-8b2f1d4be166" providerId="ADAL" clId="{862EA224-934D-466A-8ACD-09A7A4D3CE51}" dt="2020-12-20T08:35:10.469" v="24122"/>
        <pc:sldMkLst>
          <pc:docMk/>
          <pc:sldMk cId="160594451" sldId="936"/>
        </pc:sldMkLst>
        <pc:picChg chg="add del mod">
          <ac:chgData name="Boris Pismenny" userId="00ac5293-89ea-4dd9-9cd7-8b2f1d4be166" providerId="ADAL" clId="{862EA224-934D-466A-8ACD-09A7A4D3CE51}" dt="2020-12-20T08:35:10.469" v="24122"/>
          <ac:picMkLst>
            <pc:docMk/>
            <pc:sldMk cId="160594451" sldId="936"/>
            <ac:picMk id="4" creationId="{09C93735-FDFC-40D1-AC6F-82B5FDB8E1E5}"/>
          </ac:picMkLst>
        </pc:picChg>
        <pc:picChg chg="add mod">
          <ac:chgData name="Boris Pismenny" userId="00ac5293-89ea-4dd9-9cd7-8b2f1d4be166" providerId="ADAL" clId="{862EA224-934D-466A-8ACD-09A7A4D3CE51}" dt="2020-12-20T08:35:10.469" v="24122"/>
          <ac:picMkLst>
            <pc:docMk/>
            <pc:sldMk cId="160594451" sldId="936"/>
            <ac:picMk id="7" creationId="{166BED4B-2CD6-484A-8BF3-4E35EC10B104}"/>
          </ac:picMkLst>
        </pc:picChg>
      </pc:sldChg>
      <pc:sldChg chg="addSp delSp modSp add">
        <pc:chgData name="Boris Pismenny" userId="00ac5293-89ea-4dd9-9cd7-8b2f1d4be166" providerId="ADAL" clId="{862EA224-934D-466A-8ACD-09A7A4D3CE51}" dt="2020-12-20T08:35:10.469" v="24122"/>
        <pc:sldMkLst>
          <pc:docMk/>
          <pc:sldMk cId="200537035" sldId="937"/>
        </pc:sldMkLst>
        <pc:picChg chg="add del mod">
          <ac:chgData name="Boris Pismenny" userId="00ac5293-89ea-4dd9-9cd7-8b2f1d4be166" providerId="ADAL" clId="{862EA224-934D-466A-8ACD-09A7A4D3CE51}" dt="2020-12-18T08:28:07.179" v="14048"/>
          <ac:picMkLst>
            <pc:docMk/>
            <pc:sldMk cId="200537035" sldId="937"/>
            <ac:picMk id="2" creationId="{59758FD6-BFDF-423A-AE83-CFCAB90A5DFA}"/>
          </ac:picMkLst>
        </pc:picChg>
        <pc:picChg chg="add del mod">
          <ac:chgData name="Boris Pismenny" userId="00ac5293-89ea-4dd9-9cd7-8b2f1d4be166" providerId="ADAL" clId="{862EA224-934D-466A-8ACD-09A7A4D3CE51}" dt="2020-12-18T08:38:34.805" v="14118"/>
          <ac:picMkLst>
            <pc:docMk/>
            <pc:sldMk cId="200537035" sldId="937"/>
            <ac:picMk id="3" creationId="{19625DD0-5388-451D-97D8-4CD0B088ED2C}"/>
          </ac:picMkLst>
        </pc:picChg>
        <pc:picChg chg="add del mod">
          <ac:chgData name="Boris Pismenny" userId="00ac5293-89ea-4dd9-9cd7-8b2f1d4be166" providerId="ADAL" clId="{862EA224-934D-466A-8ACD-09A7A4D3CE51}" dt="2020-12-20T08:35:10.469" v="24122"/>
          <ac:picMkLst>
            <pc:docMk/>
            <pc:sldMk cId="200537035" sldId="937"/>
            <ac:picMk id="4" creationId="{A064C856-13D4-4E8E-8EB5-F38BF685790F}"/>
          </ac:picMkLst>
        </pc:picChg>
        <pc:picChg chg="add mod">
          <ac:chgData name="Boris Pismenny" userId="00ac5293-89ea-4dd9-9cd7-8b2f1d4be166" providerId="ADAL" clId="{862EA224-934D-466A-8ACD-09A7A4D3CE51}" dt="2020-12-20T08:35:10.469" v="24122"/>
          <ac:picMkLst>
            <pc:docMk/>
            <pc:sldMk cId="200537035" sldId="937"/>
            <ac:picMk id="6" creationId="{07E85675-80BC-4AF0-9742-6923451D9D22}"/>
          </ac:picMkLst>
        </pc:picChg>
      </pc:sldChg>
      <pc:sldChg chg="addSp delSp modSp add modNotesTx">
        <pc:chgData name="Boris Pismenny" userId="00ac5293-89ea-4dd9-9cd7-8b2f1d4be166" providerId="ADAL" clId="{862EA224-934D-466A-8ACD-09A7A4D3CE51}" dt="2020-12-20T08:35:10.469" v="24122"/>
        <pc:sldMkLst>
          <pc:docMk/>
          <pc:sldMk cId="2949833956" sldId="938"/>
        </pc:sldMkLst>
        <pc:picChg chg="add del mod">
          <ac:chgData name="Boris Pismenny" userId="00ac5293-89ea-4dd9-9cd7-8b2f1d4be166" providerId="ADAL" clId="{862EA224-934D-466A-8ACD-09A7A4D3CE51}" dt="2020-12-18T08:28:07.179" v="14048"/>
          <ac:picMkLst>
            <pc:docMk/>
            <pc:sldMk cId="2949833956" sldId="938"/>
            <ac:picMk id="2" creationId="{52B7E162-9427-419C-9054-366F9F2A46E2}"/>
          </ac:picMkLst>
        </pc:picChg>
        <pc:picChg chg="add del mod">
          <ac:chgData name="Boris Pismenny" userId="00ac5293-89ea-4dd9-9cd7-8b2f1d4be166" providerId="ADAL" clId="{862EA224-934D-466A-8ACD-09A7A4D3CE51}" dt="2020-12-18T08:38:34.805" v="14118"/>
          <ac:picMkLst>
            <pc:docMk/>
            <pc:sldMk cId="2949833956" sldId="938"/>
            <ac:picMk id="5" creationId="{34EB6824-8CF8-42B0-803D-8111875FB762}"/>
          </ac:picMkLst>
        </pc:picChg>
        <pc:picChg chg="add del mod">
          <ac:chgData name="Boris Pismenny" userId="00ac5293-89ea-4dd9-9cd7-8b2f1d4be166" providerId="ADAL" clId="{862EA224-934D-466A-8ACD-09A7A4D3CE51}" dt="2020-12-20T08:35:10.469" v="24122"/>
          <ac:picMkLst>
            <pc:docMk/>
            <pc:sldMk cId="2949833956" sldId="938"/>
            <ac:picMk id="7" creationId="{7A88F28D-8949-4EF8-B778-62180D54BE94}"/>
          </ac:picMkLst>
        </pc:picChg>
        <pc:picChg chg="add mod">
          <ac:chgData name="Boris Pismenny" userId="00ac5293-89ea-4dd9-9cd7-8b2f1d4be166" providerId="ADAL" clId="{862EA224-934D-466A-8ACD-09A7A4D3CE51}" dt="2020-12-20T08:35:10.469" v="24122"/>
          <ac:picMkLst>
            <pc:docMk/>
            <pc:sldMk cId="2949833956" sldId="938"/>
            <ac:picMk id="9" creationId="{8DD6D337-3D98-4EAF-A80A-97851AF7B182}"/>
          </ac:picMkLst>
        </pc:picChg>
      </pc:sldChg>
      <pc:sldChg chg="addSp delSp modSp add del mod">
        <pc:chgData name="Boris Pismenny" userId="00ac5293-89ea-4dd9-9cd7-8b2f1d4be166" providerId="ADAL" clId="{862EA224-934D-466A-8ACD-09A7A4D3CE51}" dt="2020-12-19T17:36:32.002" v="23357" actId="47"/>
        <pc:sldMkLst>
          <pc:docMk/>
          <pc:sldMk cId="3589448718" sldId="939"/>
        </pc:sldMkLst>
        <pc:spChg chg="mod">
          <ac:chgData name="Boris Pismenny" userId="00ac5293-89ea-4dd9-9cd7-8b2f1d4be166" providerId="ADAL" clId="{862EA224-934D-466A-8ACD-09A7A4D3CE51}" dt="2020-12-18T09:53:26.942" v="14928"/>
          <ac:spMkLst>
            <pc:docMk/>
            <pc:sldMk cId="3589448718" sldId="939"/>
            <ac:spMk id="2" creationId="{86FC9264-F572-4941-BFA7-5005C8BA076C}"/>
          </ac:spMkLst>
        </pc:spChg>
        <pc:spChg chg="del">
          <ac:chgData name="Boris Pismenny" userId="00ac5293-89ea-4dd9-9cd7-8b2f1d4be166" providerId="ADAL" clId="{862EA224-934D-466A-8ACD-09A7A4D3CE51}" dt="2020-12-16T14:05:21.246" v="3291" actId="478"/>
          <ac:spMkLst>
            <pc:docMk/>
            <pc:sldMk cId="3589448718" sldId="939"/>
            <ac:spMk id="7" creationId="{BE99A808-952E-45FC-94F8-998EE1B7CB40}"/>
          </ac:spMkLst>
        </pc:spChg>
        <pc:spChg chg="mod">
          <ac:chgData name="Boris Pismenny" userId="00ac5293-89ea-4dd9-9cd7-8b2f1d4be166" providerId="ADAL" clId="{862EA224-934D-466A-8ACD-09A7A4D3CE51}" dt="2020-12-16T14:16:09.506" v="3311" actId="20577"/>
          <ac:spMkLst>
            <pc:docMk/>
            <pc:sldMk cId="3589448718" sldId="939"/>
            <ac:spMk id="8" creationId="{B2E0B2B3-0937-4D83-9CF8-57E595DF4E50}"/>
          </ac:spMkLst>
        </pc:spChg>
        <pc:spChg chg="add del mod">
          <ac:chgData name="Boris Pismenny" userId="00ac5293-89ea-4dd9-9cd7-8b2f1d4be166" providerId="ADAL" clId="{862EA224-934D-466A-8ACD-09A7A4D3CE51}" dt="2020-12-16T14:05:23.909" v="3293"/>
          <ac:spMkLst>
            <pc:docMk/>
            <pc:sldMk cId="3589448718" sldId="939"/>
            <ac:spMk id="12" creationId="{BE5E74D8-D0DB-4136-BA70-1E801F443001}"/>
          </ac:spMkLst>
        </pc:spChg>
        <pc:spChg chg="add del mod">
          <ac:chgData name="Boris Pismenny" userId="00ac5293-89ea-4dd9-9cd7-8b2f1d4be166" providerId="ADAL" clId="{862EA224-934D-466A-8ACD-09A7A4D3CE51}" dt="2020-12-18T06:32:11.982" v="12962" actId="478"/>
          <ac:spMkLst>
            <pc:docMk/>
            <pc:sldMk cId="3589448718" sldId="939"/>
            <ac:spMk id="13" creationId="{FEE8B559-33C7-40DA-8196-2FBDED5F7AAE}"/>
          </ac:spMkLst>
        </pc:spChg>
        <pc:spChg chg="add mod">
          <ac:chgData name="Boris Pismenny" userId="00ac5293-89ea-4dd9-9cd7-8b2f1d4be166" providerId="ADAL" clId="{862EA224-934D-466A-8ACD-09A7A4D3CE51}" dt="2020-12-18T06:32:12.363" v="12963"/>
          <ac:spMkLst>
            <pc:docMk/>
            <pc:sldMk cId="3589448718" sldId="939"/>
            <ac:spMk id="19" creationId="{8FDA883C-A466-4E9F-8CA1-D8E1EB8C2FB8}"/>
          </ac:spMkLst>
        </pc:spChg>
        <pc:picChg chg="add del">
          <ac:chgData name="Boris Pismenny" userId="00ac5293-89ea-4dd9-9cd7-8b2f1d4be166" providerId="ADAL" clId="{862EA224-934D-466A-8ACD-09A7A4D3CE51}" dt="2020-12-16T14:14:38.163" v="3299"/>
          <ac:picMkLst>
            <pc:docMk/>
            <pc:sldMk cId="3589448718" sldId="939"/>
            <ac:picMk id="3" creationId="{38957D3F-11D4-4C0C-9D18-590D251C5C1C}"/>
          </ac:picMkLst>
        </pc:picChg>
        <pc:picChg chg="add del mod">
          <ac:chgData name="Boris Pismenny" userId="00ac5293-89ea-4dd9-9cd7-8b2f1d4be166" providerId="ADAL" clId="{862EA224-934D-466A-8ACD-09A7A4D3CE51}" dt="2020-12-18T05:58:09.271" v="12871" actId="478"/>
          <ac:picMkLst>
            <pc:docMk/>
            <pc:sldMk cId="3589448718" sldId="939"/>
            <ac:picMk id="4" creationId="{DF14EFFF-2A4A-4E07-BF97-9A7166A7D177}"/>
          </ac:picMkLst>
        </pc:picChg>
        <pc:picChg chg="add del mod">
          <ac:chgData name="Boris Pismenny" userId="00ac5293-89ea-4dd9-9cd7-8b2f1d4be166" providerId="ADAL" clId="{862EA224-934D-466A-8ACD-09A7A4D3CE51}" dt="2020-12-18T06:26:05.002" v="12912"/>
          <ac:picMkLst>
            <pc:docMk/>
            <pc:sldMk cId="3589448718" sldId="939"/>
            <ac:picMk id="5" creationId="{2B21532D-5082-446D-95A2-50BC5E4FAC21}"/>
          </ac:picMkLst>
        </pc:picChg>
        <pc:picChg chg="add mod">
          <ac:chgData name="Boris Pismenny" userId="00ac5293-89ea-4dd9-9cd7-8b2f1d4be166" providerId="ADAL" clId="{862EA224-934D-466A-8ACD-09A7A4D3CE51}" dt="2020-12-18T06:26:05.002" v="12912"/>
          <ac:picMkLst>
            <pc:docMk/>
            <pc:sldMk cId="3589448718" sldId="939"/>
            <ac:picMk id="6" creationId="{9FE43CBB-4A70-4281-892C-467B90FDA680}"/>
          </ac:picMkLst>
        </pc:picChg>
        <pc:picChg chg="add del mod">
          <ac:chgData name="Boris Pismenny" userId="00ac5293-89ea-4dd9-9cd7-8b2f1d4be166" providerId="ADAL" clId="{862EA224-934D-466A-8ACD-09A7A4D3CE51}" dt="2020-12-16T13:49:29.484" v="3187" actId="478"/>
          <ac:picMkLst>
            <pc:docMk/>
            <pc:sldMk cId="3589448718" sldId="939"/>
            <ac:picMk id="9" creationId="{F7622974-FE02-451D-89EF-F800F756CB5E}"/>
          </ac:picMkLst>
        </pc:picChg>
        <pc:picChg chg="add del mod">
          <ac:chgData name="Boris Pismenny" userId="00ac5293-89ea-4dd9-9cd7-8b2f1d4be166" providerId="ADAL" clId="{862EA224-934D-466A-8ACD-09A7A4D3CE51}" dt="2020-12-16T13:42:09.328" v="3143" actId="478"/>
          <ac:picMkLst>
            <pc:docMk/>
            <pc:sldMk cId="3589448718" sldId="939"/>
            <ac:picMk id="10" creationId="{82BC02D7-0FB4-4301-B098-68C9B1773C2E}"/>
          </ac:picMkLst>
        </pc:picChg>
        <pc:picChg chg="add del mod">
          <ac:chgData name="Boris Pismenny" userId="00ac5293-89ea-4dd9-9cd7-8b2f1d4be166" providerId="ADAL" clId="{862EA224-934D-466A-8ACD-09A7A4D3CE51}" dt="2020-12-18T05:58:12.407" v="12874" actId="478"/>
          <ac:picMkLst>
            <pc:docMk/>
            <pc:sldMk cId="3589448718" sldId="939"/>
            <ac:picMk id="11" creationId="{1BF9E314-34FD-4890-AF50-0F4BCB415C2C}"/>
          </ac:picMkLst>
        </pc:picChg>
        <pc:picChg chg="add del mod">
          <ac:chgData name="Boris Pismenny" userId="00ac5293-89ea-4dd9-9cd7-8b2f1d4be166" providerId="ADAL" clId="{862EA224-934D-466A-8ACD-09A7A4D3CE51}" dt="2020-12-18T05:58:10.463" v="12873"/>
          <ac:picMkLst>
            <pc:docMk/>
            <pc:sldMk cId="3589448718" sldId="939"/>
            <ac:picMk id="14" creationId="{F4CAE939-5B85-4379-ACC6-4DBF09FD710A}"/>
          </ac:picMkLst>
        </pc:picChg>
        <pc:picChg chg="del">
          <ac:chgData name="Boris Pismenny" userId="00ac5293-89ea-4dd9-9cd7-8b2f1d4be166" providerId="ADAL" clId="{862EA224-934D-466A-8ACD-09A7A4D3CE51}" dt="2020-12-16T13:41:47.612" v="3136" actId="478"/>
          <ac:picMkLst>
            <pc:docMk/>
            <pc:sldMk cId="3589448718" sldId="939"/>
            <ac:picMk id="15" creationId="{2D6E7759-C248-4DF5-8A04-772DC63EDB06}"/>
          </ac:picMkLst>
        </pc:picChg>
        <pc:picChg chg="del">
          <ac:chgData name="Boris Pismenny" userId="00ac5293-89ea-4dd9-9cd7-8b2f1d4be166" providerId="ADAL" clId="{862EA224-934D-466A-8ACD-09A7A4D3CE51}" dt="2020-12-16T13:41:38.245" v="3134" actId="21"/>
          <ac:picMkLst>
            <pc:docMk/>
            <pc:sldMk cId="3589448718" sldId="939"/>
            <ac:picMk id="16" creationId="{DF4B9AAF-83DF-4226-B23A-727A8CDC3BCB}"/>
          </ac:picMkLst>
        </pc:picChg>
        <pc:picChg chg="add del mod">
          <ac:chgData name="Boris Pismenny" userId="00ac5293-89ea-4dd9-9cd7-8b2f1d4be166" providerId="ADAL" clId="{862EA224-934D-466A-8ACD-09A7A4D3CE51}" dt="2020-12-18T06:32:11.982" v="12962" actId="478"/>
          <ac:picMkLst>
            <pc:docMk/>
            <pc:sldMk cId="3589448718" sldId="939"/>
            <ac:picMk id="17" creationId="{B905DCCA-C388-405E-BA2C-C55A31CB7426}"/>
          </ac:picMkLst>
        </pc:picChg>
        <pc:picChg chg="add mod">
          <ac:chgData name="Boris Pismenny" userId="00ac5293-89ea-4dd9-9cd7-8b2f1d4be166" providerId="ADAL" clId="{862EA224-934D-466A-8ACD-09A7A4D3CE51}" dt="2020-12-18T06:32:12.363" v="12963"/>
          <ac:picMkLst>
            <pc:docMk/>
            <pc:sldMk cId="3589448718" sldId="939"/>
            <ac:picMk id="18" creationId="{E23A7545-ACD8-4E83-9C37-434E2F724AAC}"/>
          </ac:picMkLst>
        </pc:picChg>
      </pc:sldChg>
      <pc:sldChg chg="addSp delSp modSp add del mod modNotesTx">
        <pc:chgData name="Boris Pismenny" userId="00ac5293-89ea-4dd9-9cd7-8b2f1d4be166" providerId="ADAL" clId="{862EA224-934D-466A-8ACD-09A7A4D3CE51}" dt="2020-12-19T17:39:35.484" v="23568" actId="47"/>
        <pc:sldMkLst>
          <pc:docMk/>
          <pc:sldMk cId="2566637825" sldId="940"/>
        </pc:sldMkLst>
        <pc:spChg chg="mod">
          <ac:chgData name="Boris Pismenny" userId="00ac5293-89ea-4dd9-9cd7-8b2f1d4be166" providerId="ADAL" clId="{862EA224-934D-466A-8ACD-09A7A4D3CE51}" dt="2020-12-18T09:53:29.475" v="14929"/>
          <ac:spMkLst>
            <pc:docMk/>
            <pc:sldMk cId="2566637825" sldId="940"/>
            <ac:spMk id="2" creationId="{86FC9264-F572-4941-BFA7-5005C8BA076C}"/>
          </ac:spMkLst>
        </pc:spChg>
        <pc:spChg chg="mod">
          <ac:chgData name="Boris Pismenny" userId="00ac5293-89ea-4dd9-9cd7-8b2f1d4be166" providerId="ADAL" clId="{862EA224-934D-466A-8ACD-09A7A4D3CE51}" dt="2020-12-19T17:36:38.999" v="23360" actId="20577"/>
          <ac:spMkLst>
            <pc:docMk/>
            <pc:sldMk cId="2566637825" sldId="940"/>
            <ac:spMk id="8" creationId="{B2E0B2B3-0937-4D83-9CF8-57E595DF4E50}"/>
          </ac:spMkLst>
        </pc:spChg>
        <pc:spChg chg="add mod">
          <ac:chgData name="Boris Pismenny" userId="00ac5293-89ea-4dd9-9cd7-8b2f1d4be166" providerId="ADAL" clId="{862EA224-934D-466A-8ACD-09A7A4D3CE51}" dt="2020-12-19T17:36:34.971" v="23359"/>
          <ac:spMkLst>
            <pc:docMk/>
            <pc:sldMk cId="2566637825" sldId="940"/>
            <ac:spMk id="12" creationId="{4C146F83-B75E-47AB-9584-1861A8D5D069}"/>
          </ac:spMkLst>
        </pc:spChg>
        <pc:spChg chg="del mod">
          <ac:chgData name="Boris Pismenny" userId="00ac5293-89ea-4dd9-9cd7-8b2f1d4be166" providerId="ADAL" clId="{862EA224-934D-466A-8ACD-09A7A4D3CE51}" dt="2020-12-19T17:36:34.726" v="23358" actId="478"/>
          <ac:spMkLst>
            <pc:docMk/>
            <pc:sldMk cId="2566637825" sldId="940"/>
            <ac:spMk id="13" creationId="{FEE8B559-33C7-40DA-8196-2FBDED5F7AAE}"/>
          </ac:spMkLst>
        </pc:spChg>
        <pc:picChg chg="add del mod">
          <ac:chgData name="Boris Pismenny" userId="00ac5293-89ea-4dd9-9cd7-8b2f1d4be166" providerId="ADAL" clId="{862EA224-934D-466A-8ACD-09A7A4D3CE51}" dt="2020-12-18T06:26:05.002" v="12912"/>
          <ac:picMkLst>
            <pc:docMk/>
            <pc:sldMk cId="2566637825" sldId="940"/>
            <ac:picMk id="3" creationId="{D989E8C5-15A2-4BD2-958E-75B5C6C52759}"/>
          </ac:picMkLst>
        </pc:picChg>
        <pc:picChg chg="del">
          <ac:chgData name="Boris Pismenny" userId="00ac5293-89ea-4dd9-9cd7-8b2f1d4be166" providerId="ADAL" clId="{862EA224-934D-466A-8ACD-09A7A4D3CE51}" dt="2020-12-18T05:58:15.640" v="12876" actId="478"/>
          <ac:picMkLst>
            <pc:docMk/>
            <pc:sldMk cId="2566637825" sldId="940"/>
            <ac:picMk id="4" creationId="{DF14EFFF-2A4A-4E07-BF97-9A7166A7D177}"/>
          </ac:picMkLst>
        </pc:picChg>
        <pc:picChg chg="add mod">
          <ac:chgData name="Boris Pismenny" userId="00ac5293-89ea-4dd9-9cd7-8b2f1d4be166" providerId="ADAL" clId="{862EA224-934D-466A-8ACD-09A7A4D3CE51}" dt="2020-12-18T06:26:05.002" v="12912"/>
          <ac:picMkLst>
            <pc:docMk/>
            <pc:sldMk cId="2566637825" sldId="940"/>
            <ac:picMk id="5" creationId="{F5F97D14-0BCF-45CF-B62A-F177E3544F56}"/>
          </ac:picMkLst>
        </pc:picChg>
        <pc:picChg chg="add mod ord">
          <ac:chgData name="Boris Pismenny" userId="00ac5293-89ea-4dd9-9cd7-8b2f1d4be166" providerId="ADAL" clId="{862EA224-934D-466A-8ACD-09A7A4D3CE51}" dt="2020-12-18T06:31:54.837" v="12960" actId="167"/>
          <ac:picMkLst>
            <pc:docMk/>
            <pc:sldMk cId="2566637825" sldId="940"/>
            <ac:picMk id="7" creationId="{2007724D-4D73-41E1-817C-0A1B3E2408AA}"/>
          </ac:picMkLst>
        </pc:picChg>
        <pc:picChg chg="del">
          <ac:chgData name="Boris Pismenny" userId="00ac5293-89ea-4dd9-9cd7-8b2f1d4be166" providerId="ADAL" clId="{862EA224-934D-466A-8ACD-09A7A4D3CE51}" dt="2020-12-18T05:58:17.091" v="12877" actId="478"/>
          <ac:picMkLst>
            <pc:docMk/>
            <pc:sldMk cId="2566637825" sldId="940"/>
            <ac:picMk id="11" creationId="{1BF9E314-34FD-4890-AF50-0F4BCB415C2C}"/>
          </ac:picMkLst>
        </pc:picChg>
      </pc:sldChg>
      <pc:sldChg chg="addSp delSp modSp add mod">
        <pc:chgData name="Boris Pismenny" userId="00ac5293-89ea-4dd9-9cd7-8b2f1d4be166" providerId="ADAL" clId="{862EA224-934D-466A-8ACD-09A7A4D3CE51}" dt="2020-12-20T09:47:02.509" v="24284"/>
        <pc:sldMkLst>
          <pc:docMk/>
          <pc:sldMk cId="484106349" sldId="941"/>
        </pc:sldMkLst>
        <pc:spChg chg="mod">
          <ac:chgData name="Boris Pismenny" userId="00ac5293-89ea-4dd9-9cd7-8b2f1d4be166" providerId="ADAL" clId="{862EA224-934D-466A-8ACD-09A7A4D3CE51}" dt="2020-12-19T15:18:39.202" v="22387" actId="20577"/>
          <ac:spMkLst>
            <pc:docMk/>
            <pc:sldMk cId="484106349" sldId="941"/>
            <ac:spMk id="6" creationId="{18DD44D4-87B6-42EB-AB7D-188B734BFFD7}"/>
          </ac:spMkLst>
        </pc:spChg>
        <pc:picChg chg="add del mod">
          <ac:chgData name="Boris Pismenny" userId="00ac5293-89ea-4dd9-9cd7-8b2f1d4be166" providerId="ADAL" clId="{862EA224-934D-466A-8ACD-09A7A4D3CE51}" dt="2020-12-20T09:47:02.509" v="24284"/>
          <ac:picMkLst>
            <pc:docMk/>
            <pc:sldMk cId="484106349" sldId="941"/>
            <ac:picMk id="3" creationId="{398A2CBE-FCDA-4C2C-A3E5-9EEFDF074F0D}"/>
          </ac:picMkLst>
        </pc:picChg>
        <pc:picChg chg="add mod">
          <ac:chgData name="Boris Pismenny" userId="00ac5293-89ea-4dd9-9cd7-8b2f1d4be166" providerId="ADAL" clId="{862EA224-934D-466A-8ACD-09A7A4D3CE51}" dt="2020-12-20T09:47:02.509" v="24284"/>
          <ac:picMkLst>
            <pc:docMk/>
            <pc:sldMk cId="484106349" sldId="941"/>
            <ac:picMk id="4" creationId="{AFA042D7-6D6B-45F7-9DBA-2A71A0C5AC1D}"/>
          </ac:picMkLst>
        </pc:picChg>
      </pc:sldChg>
      <pc:sldChg chg="addSp delSp modSp new mod ord modAnim modNotesTx">
        <pc:chgData name="Boris Pismenny" userId="00ac5293-89ea-4dd9-9cd7-8b2f1d4be166" providerId="ADAL" clId="{862EA224-934D-466A-8ACD-09A7A4D3CE51}" dt="2020-12-20T09:47:02.509" v="24284"/>
        <pc:sldMkLst>
          <pc:docMk/>
          <pc:sldMk cId="2205844898" sldId="942"/>
        </pc:sldMkLst>
        <pc:spChg chg="mod">
          <ac:chgData name="Boris Pismenny" userId="00ac5293-89ea-4dd9-9cd7-8b2f1d4be166" providerId="ADAL" clId="{862EA224-934D-466A-8ACD-09A7A4D3CE51}" dt="2020-12-18T14:34:15.173" v="15686"/>
          <ac:spMkLst>
            <pc:docMk/>
            <pc:sldMk cId="2205844898" sldId="942"/>
            <ac:spMk id="2" creationId="{C89CF80C-4130-4A0C-9ADF-33680ED0A6EC}"/>
          </ac:spMkLst>
        </pc:spChg>
        <pc:spChg chg="add del mod">
          <ac:chgData name="Boris Pismenny" userId="00ac5293-89ea-4dd9-9cd7-8b2f1d4be166" providerId="ADAL" clId="{862EA224-934D-466A-8ACD-09A7A4D3CE51}" dt="2020-12-18T15:46:22.803" v="16343" actId="478"/>
          <ac:spMkLst>
            <pc:docMk/>
            <pc:sldMk cId="2205844898" sldId="942"/>
            <ac:spMk id="3" creationId="{791E37CE-47E0-4BE2-8BBB-12DE282B4690}"/>
          </ac:spMkLst>
        </pc:spChg>
        <pc:spChg chg="add mod">
          <ac:chgData name="Boris Pismenny" userId="00ac5293-89ea-4dd9-9cd7-8b2f1d4be166" providerId="ADAL" clId="{862EA224-934D-466A-8ACD-09A7A4D3CE51}" dt="2020-12-19T17:42:56.159" v="23681" actId="207"/>
          <ac:spMkLst>
            <pc:docMk/>
            <pc:sldMk cId="2205844898" sldId="942"/>
            <ac:spMk id="5" creationId="{D46EDBC7-0B90-487F-BC39-265734B85038}"/>
          </ac:spMkLst>
        </pc:spChg>
        <pc:spChg chg="add del">
          <ac:chgData name="Boris Pismenny" userId="00ac5293-89ea-4dd9-9cd7-8b2f1d4be166" providerId="ADAL" clId="{862EA224-934D-466A-8ACD-09A7A4D3CE51}" dt="2020-12-18T15:28:46.369" v="16041" actId="478"/>
          <ac:spMkLst>
            <pc:docMk/>
            <pc:sldMk cId="2205844898" sldId="942"/>
            <ac:spMk id="12" creationId="{F858C5A0-3B25-4DB3-8A57-817DF142EE9F}"/>
          </ac:spMkLst>
        </pc:spChg>
        <pc:spChg chg="add mod">
          <ac:chgData name="Boris Pismenny" userId="00ac5293-89ea-4dd9-9cd7-8b2f1d4be166" providerId="ADAL" clId="{862EA224-934D-466A-8ACD-09A7A4D3CE51}" dt="2020-12-18T15:46:35.993" v="16372" actId="1036"/>
          <ac:spMkLst>
            <pc:docMk/>
            <pc:sldMk cId="2205844898" sldId="942"/>
            <ac:spMk id="13" creationId="{EDF87AF2-B4AF-411E-AFFC-18B176324984}"/>
          </ac:spMkLst>
        </pc:spChg>
        <pc:spChg chg="add mod">
          <ac:chgData name="Boris Pismenny" userId="00ac5293-89ea-4dd9-9cd7-8b2f1d4be166" providerId="ADAL" clId="{862EA224-934D-466A-8ACD-09A7A4D3CE51}" dt="2020-12-18T15:46:35.993" v="16372" actId="1036"/>
          <ac:spMkLst>
            <pc:docMk/>
            <pc:sldMk cId="2205844898" sldId="942"/>
            <ac:spMk id="14" creationId="{3822B90D-D20C-440F-8594-660EA4F6F103}"/>
          </ac:spMkLst>
        </pc:spChg>
        <pc:spChg chg="add mod">
          <ac:chgData name="Boris Pismenny" userId="00ac5293-89ea-4dd9-9cd7-8b2f1d4be166" providerId="ADAL" clId="{862EA224-934D-466A-8ACD-09A7A4D3CE51}" dt="2020-12-18T15:46:35.993" v="16372" actId="1036"/>
          <ac:spMkLst>
            <pc:docMk/>
            <pc:sldMk cId="2205844898" sldId="942"/>
            <ac:spMk id="15" creationId="{2AF76FF9-F6EB-4E70-86C0-BB97406C23B6}"/>
          </ac:spMkLst>
        </pc:spChg>
        <pc:spChg chg="add mod">
          <ac:chgData name="Boris Pismenny" userId="00ac5293-89ea-4dd9-9cd7-8b2f1d4be166" providerId="ADAL" clId="{862EA224-934D-466A-8ACD-09A7A4D3CE51}" dt="2020-12-18T15:46:35.993" v="16372" actId="1036"/>
          <ac:spMkLst>
            <pc:docMk/>
            <pc:sldMk cId="2205844898" sldId="942"/>
            <ac:spMk id="16" creationId="{4827DDFE-232D-4F56-98A0-F6D5F189A9F7}"/>
          </ac:spMkLst>
        </pc:spChg>
        <pc:spChg chg="add mod">
          <ac:chgData name="Boris Pismenny" userId="00ac5293-89ea-4dd9-9cd7-8b2f1d4be166" providerId="ADAL" clId="{862EA224-934D-466A-8ACD-09A7A4D3CE51}" dt="2020-12-18T15:46:35.993" v="16372" actId="1036"/>
          <ac:spMkLst>
            <pc:docMk/>
            <pc:sldMk cId="2205844898" sldId="942"/>
            <ac:spMk id="17" creationId="{419CFC58-E9CF-41E9-8D8C-2CFB50CD91C7}"/>
          </ac:spMkLst>
        </pc:spChg>
        <pc:spChg chg="add mod">
          <ac:chgData name="Boris Pismenny" userId="00ac5293-89ea-4dd9-9cd7-8b2f1d4be166" providerId="ADAL" clId="{862EA224-934D-466A-8ACD-09A7A4D3CE51}" dt="2020-12-18T15:46:35.993" v="16372" actId="1036"/>
          <ac:spMkLst>
            <pc:docMk/>
            <pc:sldMk cId="2205844898" sldId="942"/>
            <ac:spMk id="18" creationId="{0E245FA0-26BE-4168-AE7F-EFF8783877DF}"/>
          </ac:spMkLst>
        </pc:spChg>
        <pc:spChg chg="add mod">
          <ac:chgData name="Boris Pismenny" userId="00ac5293-89ea-4dd9-9cd7-8b2f1d4be166" providerId="ADAL" clId="{862EA224-934D-466A-8ACD-09A7A4D3CE51}" dt="2020-12-18T15:46:35.993" v="16372" actId="1036"/>
          <ac:spMkLst>
            <pc:docMk/>
            <pc:sldMk cId="2205844898" sldId="942"/>
            <ac:spMk id="19" creationId="{0719E55F-68DE-4FE1-A18B-36BBB4CF31C8}"/>
          </ac:spMkLst>
        </pc:spChg>
        <pc:spChg chg="add mod">
          <ac:chgData name="Boris Pismenny" userId="00ac5293-89ea-4dd9-9cd7-8b2f1d4be166" providerId="ADAL" clId="{862EA224-934D-466A-8ACD-09A7A4D3CE51}" dt="2020-12-18T15:46:35.993" v="16372" actId="1036"/>
          <ac:spMkLst>
            <pc:docMk/>
            <pc:sldMk cId="2205844898" sldId="942"/>
            <ac:spMk id="20" creationId="{525DFD14-60D2-4F7A-83F6-C6903478611C}"/>
          </ac:spMkLst>
        </pc:spChg>
        <pc:spChg chg="add mod">
          <ac:chgData name="Boris Pismenny" userId="00ac5293-89ea-4dd9-9cd7-8b2f1d4be166" providerId="ADAL" clId="{862EA224-934D-466A-8ACD-09A7A4D3CE51}" dt="2020-12-18T15:46:35.993" v="16372" actId="1036"/>
          <ac:spMkLst>
            <pc:docMk/>
            <pc:sldMk cId="2205844898" sldId="942"/>
            <ac:spMk id="21" creationId="{D13AD4A1-DBE2-4401-AD5E-09883978D7AC}"/>
          </ac:spMkLst>
        </pc:spChg>
        <pc:spChg chg="add mod">
          <ac:chgData name="Boris Pismenny" userId="00ac5293-89ea-4dd9-9cd7-8b2f1d4be166" providerId="ADAL" clId="{862EA224-934D-466A-8ACD-09A7A4D3CE51}" dt="2020-12-18T15:46:35.993" v="16372" actId="1036"/>
          <ac:spMkLst>
            <pc:docMk/>
            <pc:sldMk cId="2205844898" sldId="942"/>
            <ac:spMk id="22" creationId="{2578B384-E14A-4E7E-9165-A67E9EB64495}"/>
          </ac:spMkLst>
        </pc:spChg>
        <pc:spChg chg="add mod">
          <ac:chgData name="Boris Pismenny" userId="00ac5293-89ea-4dd9-9cd7-8b2f1d4be166" providerId="ADAL" clId="{862EA224-934D-466A-8ACD-09A7A4D3CE51}" dt="2020-12-18T15:46:35.993" v="16372" actId="1036"/>
          <ac:spMkLst>
            <pc:docMk/>
            <pc:sldMk cId="2205844898" sldId="942"/>
            <ac:spMk id="23" creationId="{0362152D-705D-4C31-B459-B049635B3933}"/>
          </ac:spMkLst>
        </pc:spChg>
        <pc:spChg chg="add del mod">
          <ac:chgData name="Boris Pismenny" userId="00ac5293-89ea-4dd9-9cd7-8b2f1d4be166" providerId="ADAL" clId="{862EA224-934D-466A-8ACD-09A7A4D3CE51}" dt="2020-12-18T15:46:11.158" v="16340" actId="478"/>
          <ac:spMkLst>
            <pc:docMk/>
            <pc:sldMk cId="2205844898" sldId="942"/>
            <ac:spMk id="25" creationId="{FF77E3D7-6E6B-4997-AA68-6B136827B35E}"/>
          </ac:spMkLst>
        </pc:spChg>
        <pc:spChg chg="add del mod">
          <ac:chgData name="Boris Pismenny" userId="00ac5293-89ea-4dd9-9cd7-8b2f1d4be166" providerId="ADAL" clId="{862EA224-934D-466A-8ACD-09A7A4D3CE51}" dt="2020-12-18T15:46:30.036" v="16345" actId="478"/>
          <ac:spMkLst>
            <pc:docMk/>
            <pc:sldMk cId="2205844898" sldId="942"/>
            <ac:spMk id="27" creationId="{BE59BD0A-C78F-4EBF-8194-8563B7F5DC71}"/>
          </ac:spMkLst>
        </pc:spChg>
        <pc:picChg chg="add mod ord">
          <ac:chgData name="Boris Pismenny" userId="00ac5293-89ea-4dd9-9cd7-8b2f1d4be166" providerId="ADAL" clId="{862EA224-934D-466A-8ACD-09A7A4D3CE51}" dt="2020-12-18T15:46:35.993" v="16372" actId="1036"/>
          <ac:picMkLst>
            <pc:docMk/>
            <pc:sldMk cId="2205844898" sldId="942"/>
            <ac:picMk id="4" creationId="{55174511-9583-4F8B-B6EF-3ABC95948F81}"/>
          </ac:picMkLst>
        </pc:picChg>
        <pc:picChg chg="add mod ord">
          <ac:chgData name="Boris Pismenny" userId="00ac5293-89ea-4dd9-9cd7-8b2f1d4be166" providerId="ADAL" clId="{862EA224-934D-466A-8ACD-09A7A4D3CE51}" dt="2020-12-18T15:46:35.993" v="16372" actId="1036"/>
          <ac:picMkLst>
            <pc:docMk/>
            <pc:sldMk cId="2205844898" sldId="942"/>
            <ac:picMk id="6" creationId="{6BB6C221-6E30-4A72-AA88-FD326254B7C9}"/>
          </ac:picMkLst>
        </pc:picChg>
        <pc:picChg chg="add del mod">
          <ac:chgData name="Boris Pismenny" userId="00ac5293-89ea-4dd9-9cd7-8b2f1d4be166" providerId="ADAL" clId="{862EA224-934D-466A-8ACD-09A7A4D3CE51}" dt="2020-12-19T14:51:21.836" v="22311"/>
          <ac:picMkLst>
            <pc:docMk/>
            <pc:sldMk cId="2205844898" sldId="942"/>
            <ac:picMk id="28" creationId="{A86D892F-B2CD-48A1-9C4D-F38D24C1BC1D}"/>
          </ac:picMkLst>
        </pc:picChg>
        <pc:picChg chg="add del mod">
          <ac:chgData name="Boris Pismenny" userId="00ac5293-89ea-4dd9-9cd7-8b2f1d4be166" providerId="ADAL" clId="{862EA224-934D-466A-8ACD-09A7A4D3CE51}" dt="2020-12-20T09:47:02.509" v="24284"/>
          <ac:picMkLst>
            <pc:docMk/>
            <pc:sldMk cId="2205844898" sldId="942"/>
            <ac:picMk id="29" creationId="{5CDC10CC-784C-4355-916C-EDF4B90AC39C}"/>
          </ac:picMkLst>
        </pc:picChg>
        <pc:picChg chg="add mod">
          <ac:chgData name="Boris Pismenny" userId="00ac5293-89ea-4dd9-9cd7-8b2f1d4be166" providerId="ADAL" clId="{862EA224-934D-466A-8ACD-09A7A4D3CE51}" dt="2020-12-20T09:47:02.509" v="24284"/>
          <ac:picMkLst>
            <pc:docMk/>
            <pc:sldMk cId="2205844898" sldId="942"/>
            <ac:picMk id="30" creationId="{B5C2D5B3-991E-43A6-B3C8-3559D660CC9A}"/>
          </ac:picMkLst>
        </pc:picChg>
        <pc:cxnChg chg="add del mod">
          <ac:chgData name="Boris Pismenny" userId="00ac5293-89ea-4dd9-9cd7-8b2f1d4be166" providerId="ADAL" clId="{862EA224-934D-466A-8ACD-09A7A4D3CE51}" dt="2020-12-16T15:00:23.022" v="3831" actId="478"/>
          <ac:cxnSpMkLst>
            <pc:docMk/>
            <pc:sldMk cId="2205844898" sldId="942"/>
            <ac:cxnSpMk id="8" creationId="{60C4495F-EC89-4546-B55E-CC31D5690F1E}"/>
          </ac:cxnSpMkLst>
        </pc:cxnChg>
        <pc:cxnChg chg="add del mod">
          <ac:chgData name="Boris Pismenny" userId="00ac5293-89ea-4dd9-9cd7-8b2f1d4be166" providerId="ADAL" clId="{862EA224-934D-466A-8ACD-09A7A4D3CE51}" dt="2020-12-18T15:38:42.235" v="16063" actId="478"/>
          <ac:cxnSpMkLst>
            <pc:docMk/>
            <pc:sldMk cId="2205844898" sldId="942"/>
            <ac:cxnSpMk id="10" creationId="{FA44086C-A700-477D-AEC5-7343D1F47F1C}"/>
          </ac:cxnSpMkLst>
        </pc:cxnChg>
      </pc:sldChg>
      <pc:sldChg chg="delSp modSp add del mod ord modShow">
        <pc:chgData name="Boris Pismenny" userId="00ac5293-89ea-4dd9-9cd7-8b2f1d4be166" providerId="ADAL" clId="{862EA224-934D-466A-8ACD-09A7A4D3CE51}" dt="2020-12-19T14:47:42.937" v="22303" actId="2696"/>
        <pc:sldMkLst>
          <pc:docMk/>
          <pc:sldMk cId="656815884" sldId="943"/>
        </pc:sldMkLst>
        <pc:spChg chg="mod">
          <ac:chgData name="Boris Pismenny" userId="00ac5293-89ea-4dd9-9cd7-8b2f1d4be166" providerId="ADAL" clId="{862EA224-934D-466A-8ACD-09A7A4D3CE51}" dt="2020-12-18T14:34:10.682" v="15685" actId="20577"/>
          <ac:spMkLst>
            <pc:docMk/>
            <pc:sldMk cId="656815884" sldId="943"/>
            <ac:spMk id="2" creationId="{C89CF80C-4130-4A0C-9ADF-33680ED0A6EC}"/>
          </ac:spMkLst>
        </pc:spChg>
        <pc:spChg chg="mod">
          <ac:chgData name="Boris Pismenny" userId="00ac5293-89ea-4dd9-9cd7-8b2f1d4be166" providerId="ADAL" clId="{862EA224-934D-466A-8ACD-09A7A4D3CE51}" dt="2020-12-16T15:08:23.974" v="3972" actId="20577"/>
          <ac:spMkLst>
            <pc:docMk/>
            <pc:sldMk cId="656815884" sldId="943"/>
            <ac:spMk id="3" creationId="{791E37CE-47E0-4BE2-8BBB-12DE282B4690}"/>
          </ac:spMkLst>
        </pc:spChg>
        <pc:cxnChg chg="del">
          <ac:chgData name="Boris Pismenny" userId="00ac5293-89ea-4dd9-9cd7-8b2f1d4be166" providerId="ADAL" clId="{862EA224-934D-466A-8ACD-09A7A4D3CE51}" dt="2020-12-16T15:07:05.356" v="3951" actId="478"/>
          <ac:cxnSpMkLst>
            <pc:docMk/>
            <pc:sldMk cId="656815884" sldId="943"/>
            <ac:cxnSpMk id="10" creationId="{FA44086C-A700-477D-AEC5-7343D1F47F1C}"/>
          </ac:cxnSpMkLst>
        </pc:cxnChg>
      </pc:sldChg>
      <pc:sldChg chg="add">
        <pc:chgData name="Boris Pismenny" userId="00ac5293-89ea-4dd9-9cd7-8b2f1d4be166" providerId="ADAL" clId="{862EA224-934D-466A-8ACD-09A7A4D3CE51}" dt="2020-12-19T14:47:48.340" v="22304"/>
        <pc:sldMkLst>
          <pc:docMk/>
          <pc:sldMk cId="1266116717" sldId="943"/>
        </pc:sldMkLst>
      </pc:sldChg>
      <pc:sldChg chg="addSp delSp modSp add mod ord modNotesTx">
        <pc:chgData name="Boris Pismenny" userId="00ac5293-89ea-4dd9-9cd7-8b2f1d4be166" providerId="ADAL" clId="{862EA224-934D-466A-8ACD-09A7A4D3CE51}" dt="2020-12-20T09:47:02.509" v="24284"/>
        <pc:sldMkLst>
          <pc:docMk/>
          <pc:sldMk cId="1570684157" sldId="944"/>
        </pc:sldMkLst>
        <pc:spChg chg="mod">
          <ac:chgData name="Boris Pismenny" userId="00ac5293-89ea-4dd9-9cd7-8b2f1d4be166" providerId="ADAL" clId="{862EA224-934D-466A-8ACD-09A7A4D3CE51}" dt="2020-12-18T15:10:24.748" v="15818" actId="20577"/>
          <ac:spMkLst>
            <pc:docMk/>
            <pc:sldMk cId="1570684157" sldId="944"/>
            <ac:spMk id="2" creationId="{C89CF80C-4130-4A0C-9ADF-33680ED0A6EC}"/>
          </ac:spMkLst>
        </pc:spChg>
        <pc:spChg chg="del mod">
          <ac:chgData name="Boris Pismenny" userId="00ac5293-89ea-4dd9-9cd7-8b2f1d4be166" providerId="ADAL" clId="{862EA224-934D-466A-8ACD-09A7A4D3CE51}" dt="2020-12-18T15:17:59.334" v="15964" actId="478"/>
          <ac:spMkLst>
            <pc:docMk/>
            <pc:sldMk cId="1570684157" sldId="944"/>
            <ac:spMk id="3" creationId="{791E37CE-47E0-4BE2-8BBB-12DE282B4690}"/>
          </ac:spMkLst>
        </pc:spChg>
        <pc:spChg chg="mod">
          <ac:chgData name="Boris Pismenny" userId="00ac5293-89ea-4dd9-9cd7-8b2f1d4be166" providerId="ADAL" clId="{862EA224-934D-466A-8ACD-09A7A4D3CE51}" dt="2020-12-18T15:10:53.929" v="15829" actId="207"/>
          <ac:spMkLst>
            <pc:docMk/>
            <pc:sldMk cId="1570684157" sldId="944"/>
            <ac:spMk id="5" creationId="{D46EDBC7-0B90-487F-BC39-265734B85038}"/>
          </ac:spMkLst>
        </pc:spChg>
        <pc:spChg chg="add del mod">
          <ac:chgData name="Boris Pismenny" userId="00ac5293-89ea-4dd9-9cd7-8b2f1d4be166" providerId="ADAL" clId="{862EA224-934D-466A-8ACD-09A7A4D3CE51}" dt="2020-12-17T15:58:13.706" v="11827"/>
          <ac:spMkLst>
            <pc:docMk/>
            <pc:sldMk cId="1570684157" sldId="944"/>
            <ac:spMk id="7" creationId="{D76DBBF0-4A3D-4256-9617-BEA844A93C48}"/>
          </ac:spMkLst>
        </pc:spChg>
        <pc:spChg chg="add del mod">
          <ac:chgData name="Boris Pismenny" userId="00ac5293-89ea-4dd9-9cd7-8b2f1d4be166" providerId="ADAL" clId="{862EA224-934D-466A-8ACD-09A7A4D3CE51}" dt="2020-12-17T15:58:13.706" v="11827"/>
          <ac:spMkLst>
            <pc:docMk/>
            <pc:sldMk cId="1570684157" sldId="944"/>
            <ac:spMk id="12" creationId="{06B39FFB-080F-47D9-891F-EBE3700B642F}"/>
          </ac:spMkLst>
        </pc:spChg>
        <pc:spChg chg="add mod">
          <ac:chgData name="Boris Pismenny" userId="00ac5293-89ea-4dd9-9cd7-8b2f1d4be166" providerId="ADAL" clId="{862EA224-934D-466A-8ACD-09A7A4D3CE51}" dt="2020-12-18T15:18:11.755" v="15999" actId="1035"/>
          <ac:spMkLst>
            <pc:docMk/>
            <pc:sldMk cId="1570684157" sldId="944"/>
            <ac:spMk id="14" creationId="{99EFB776-C2C4-4D47-955B-2C92EF6DABB5}"/>
          </ac:spMkLst>
        </pc:spChg>
        <pc:spChg chg="add del mod">
          <ac:chgData name="Boris Pismenny" userId="00ac5293-89ea-4dd9-9cd7-8b2f1d4be166" providerId="ADAL" clId="{862EA224-934D-466A-8ACD-09A7A4D3CE51}" dt="2020-12-18T15:15:59.924" v="15912"/>
          <ac:spMkLst>
            <pc:docMk/>
            <pc:sldMk cId="1570684157" sldId="944"/>
            <ac:spMk id="15" creationId="{CB119CB1-53A4-4F5C-B9AB-C726963C7657}"/>
          </ac:spMkLst>
        </pc:spChg>
        <pc:spChg chg="add mod">
          <ac:chgData name="Boris Pismenny" userId="00ac5293-89ea-4dd9-9cd7-8b2f1d4be166" providerId="ADAL" clId="{862EA224-934D-466A-8ACD-09A7A4D3CE51}" dt="2020-12-18T15:18:11.755" v="15999" actId="1035"/>
          <ac:spMkLst>
            <pc:docMk/>
            <pc:sldMk cId="1570684157" sldId="944"/>
            <ac:spMk id="17" creationId="{2A24C08C-6A0E-4519-B9F6-3FB556C658B4}"/>
          </ac:spMkLst>
        </pc:spChg>
        <pc:spChg chg="add mod">
          <ac:chgData name="Boris Pismenny" userId="00ac5293-89ea-4dd9-9cd7-8b2f1d4be166" providerId="ADAL" clId="{862EA224-934D-466A-8ACD-09A7A4D3CE51}" dt="2020-12-18T15:20:46.501" v="16009" actId="692"/>
          <ac:spMkLst>
            <pc:docMk/>
            <pc:sldMk cId="1570684157" sldId="944"/>
            <ac:spMk id="18" creationId="{00A5873E-EFB5-4FAE-96E4-8F4647C671FD}"/>
          </ac:spMkLst>
        </pc:spChg>
        <pc:spChg chg="add mod">
          <ac:chgData name="Boris Pismenny" userId="00ac5293-89ea-4dd9-9cd7-8b2f1d4be166" providerId="ADAL" clId="{862EA224-934D-466A-8ACD-09A7A4D3CE51}" dt="2020-12-18T15:21:17.886" v="16027" actId="1076"/>
          <ac:spMkLst>
            <pc:docMk/>
            <pc:sldMk cId="1570684157" sldId="944"/>
            <ac:spMk id="19" creationId="{32D2A437-A0C7-459F-BE97-0E9A6C7B5557}"/>
          </ac:spMkLst>
        </pc:spChg>
        <pc:spChg chg="add del mod">
          <ac:chgData name="Boris Pismenny" userId="00ac5293-89ea-4dd9-9cd7-8b2f1d4be166" providerId="ADAL" clId="{862EA224-934D-466A-8ACD-09A7A4D3CE51}" dt="2020-12-19T14:45:44.814" v="22260"/>
          <ac:spMkLst>
            <pc:docMk/>
            <pc:sldMk cId="1570684157" sldId="944"/>
            <ac:spMk id="21" creationId="{B56D56D4-01FE-44F7-B2BE-228B4DB215F5}"/>
          </ac:spMkLst>
        </pc:spChg>
        <pc:spChg chg="add mod">
          <ac:chgData name="Boris Pismenny" userId="00ac5293-89ea-4dd9-9cd7-8b2f1d4be166" providerId="ADAL" clId="{862EA224-934D-466A-8ACD-09A7A4D3CE51}" dt="2020-12-19T14:46:39.672" v="22300" actId="1076"/>
          <ac:spMkLst>
            <pc:docMk/>
            <pc:sldMk cId="1570684157" sldId="944"/>
            <ac:spMk id="22" creationId="{D9DA882D-AF4C-4DCC-A573-96D2B32DD29D}"/>
          </ac:spMkLst>
        </pc:spChg>
        <pc:picChg chg="del">
          <ac:chgData name="Boris Pismenny" userId="00ac5293-89ea-4dd9-9cd7-8b2f1d4be166" providerId="ADAL" clId="{862EA224-934D-466A-8ACD-09A7A4D3CE51}" dt="2020-12-16T15:11:37.555" v="4008" actId="478"/>
          <ac:picMkLst>
            <pc:docMk/>
            <pc:sldMk cId="1570684157" sldId="944"/>
            <ac:picMk id="4" creationId="{55174511-9583-4F8B-B6EF-3ABC95948F81}"/>
          </ac:picMkLst>
        </pc:picChg>
        <pc:picChg chg="del">
          <ac:chgData name="Boris Pismenny" userId="00ac5293-89ea-4dd9-9cd7-8b2f1d4be166" providerId="ADAL" clId="{862EA224-934D-466A-8ACD-09A7A4D3CE51}" dt="2020-12-16T15:11:37.555" v="4008" actId="478"/>
          <ac:picMkLst>
            <pc:docMk/>
            <pc:sldMk cId="1570684157" sldId="944"/>
            <ac:picMk id="6" creationId="{6BB6C221-6E30-4A72-AA88-FD326254B7C9}"/>
          </ac:picMkLst>
        </pc:picChg>
        <pc:picChg chg="add mod ord modCrop">
          <ac:chgData name="Boris Pismenny" userId="00ac5293-89ea-4dd9-9cd7-8b2f1d4be166" providerId="ADAL" clId="{862EA224-934D-466A-8ACD-09A7A4D3CE51}" dt="2020-12-18T15:18:11.755" v="15999" actId="1035"/>
          <ac:picMkLst>
            <pc:docMk/>
            <pc:sldMk cId="1570684157" sldId="944"/>
            <ac:picMk id="8" creationId="{EE43E148-C974-4784-90DB-734D829F84FD}"/>
          </ac:picMkLst>
        </pc:picChg>
        <pc:picChg chg="add del mod">
          <ac:chgData name="Boris Pismenny" userId="00ac5293-89ea-4dd9-9cd7-8b2f1d4be166" providerId="ADAL" clId="{862EA224-934D-466A-8ACD-09A7A4D3CE51}" dt="2020-12-16T15:16:10.998" v="4218" actId="21"/>
          <ac:picMkLst>
            <pc:docMk/>
            <pc:sldMk cId="1570684157" sldId="944"/>
            <ac:picMk id="9" creationId="{C07C762D-987A-462C-B43C-E2FA1324E51D}"/>
          </ac:picMkLst>
        </pc:picChg>
        <pc:picChg chg="add mod ord">
          <ac:chgData name="Boris Pismenny" userId="00ac5293-89ea-4dd9-9cd7-8b2f1d4be166" providerId="ADAL" clId="{862EA224-934D-466A-8ACD-09A7A4D3CE51}" dt="2020-12-19T14:45:43.660" v="22259" actId="1076"/>
          <ac:picMkLst>
            <pc:docMk/>
            <pc:sldMk cId="1570684157" sldId="944"/>
            <ac:picMk id="11" creationId="{800BBDC4-2D6B-47AB-8AAD-29F444302EC3}"/>
          </ac:picMkLst>
        </pc:picChg>
        <pc:picChg chg="add del mod">
          <ac:chgData name="Boris Pismenny" userId="00ac5293-89ea-4dd9-9cd7-8b2f1d4be166" providerId="ADAL" clId="{862EA224-934D-466A-8ACD-09A7A4D3CE51}" dt="2020-12-20T09:47:02.509" v="24284"/>
          <ac:picMkLst>
            <pc:docMk/>
            <pc:sldMk cId="1570684157" sldId="944"/>
            <ac:picMk id="20" creationId="{5FE5F42A-0F3C-4723-B3BB-A3BACF64A4D5}"/>
          </ac:picMkLst>
        </pc:picChg>
        <pc:picChg chg="add mod">
          <ac:chgData name="Boris Pismenny" userId="00ac5293-89ea-4dd9-9cd7-8b2f1d4be166" providerId="ADAL" clId="{862EA224-934D-466A-8ACD-09A7A4D3CE51}" dt="2020-12-20T09:47:02.509" v="24284"/>
          <ac:picMkLst>
            <pc:docMk/>
            <pc:sldMk cId="1570684157" sldId="944"/>
            <ac:picMk id="27" creationId="{825E7A58-FB8C-4304-AB39-2E1F5EFB3EE7}"/>
          </ac:picMkLst>
        </pc:picChg>
        <pc:cxnChg chg="del">
          <ac:chgData name="Boris Pismenny" userId="00ac5293-89ea-4dd9-9cd7-8b2f1d4be166" providerId="ADAL" clId="{862EA224-934D-466A-8ACD-09A7A4D3CE51}" dt="2020-12-16T15:11:43.510" v="4009" actId="478"/>
          <ac:cxnSpMkLst>
            <pc:docMk/>
            <pc:sldMk cId="1570684157" sldId="944"/>
            <ac:cxnSpMk id="10" creationId="{FA44086C-A700-477D-AEC5-7343D1F47F1C}"/>
          </ac:cxnSpMkLst>
        </pc:cxnChg>
        <pc:cxnChg chg="add mod">
          <ac:chgData name="Boris Pismenny" userId="00ac5293-89ea-4dd9-9cd7-8b2f1d4be166" providerId="ADAL" clId="{862EA224-934D-466A-8ACD-09A7A4D3CE51}" dt="2020-12-19T14:47:19.253" v="22302" actId="14100"/>
          <ac:cxnSpMkLst>
            <pc:docMk/>
            <pc:sldMk cId="1570684157" sldId="944"/>
            <ac:cxnSpMk id="24" creationId="{387F9D0B-9A4C-4D60-88D6-CB56CDFDB828}"/>
          </ac:cxnSpMkLst>
        </pc:cxnChg>
      </pc:sldChg>
      <pc:sldChg chg="addSp delSp modSp add del mod addAnim delAnim modAnim modNotesTx">
        <pc:chgData name="Boris Pismenny" userId="00ac5293-89ea-4dd9-9cd7-8b2f1d4be166" providerId="ADAL" clId="{862EA224-934D-466A-8ACD-09A7A4D3CE51}" dt="2020-12-19T13:09:35.354" v="21468" actId="47"/>
        <pc:sldMkLst>
          <pc:docMk/>
          <pc:sldMk cId="8732348" sldId="945"/>
        </pc:sldMkLst>
        <pc:spChg chg="mod">
          <ac:chgData name="Boris Pismenny" userId="00ac5293-89ea-4dd9-9cd7-8b2f1d4be166" providerId="ADAL" clId="{862EA224-934D-466A-8ACD-09A7A4D3CE51}" dt="2020-12-16T16:35:11.409" v="6053" actId="20577"/>
          <ac:spMkLst>
            <pc:docMk/>
            <pc:sldMk cId="8732348" sldId="945"/>
            <ac:spMk id="2" creationId="{8E21E833-68A9-4DB9-A6FB-06B2C40947D2}"/>
          </ac:spMkLst>
        </pc:spChg>
        <pc:spChg chg="add del mod">
          <ac:chgData name="Boris Pismenny" userId="00ac5293-89ea-4dd9-9cd7-8b2f1d4be166" providerId="ADAL" clId="{862EA224-934D-466A-8ACD-09A7A4D3CE51}" dt="2020-12-19T13:09:11.841" v="21467" actId="478"/>
          <ac:spMkLst>
            <pc:docMk/>
            <pc:sldMk cId="8732348" sldId="945"/>
            <ac:spMk id="4" creationId="{463581E7-43E1-4D63-9E79-452F13F86CF8}"/>
          </ac:spMkLst>
        </pc:spChg>
        <pc:spChg chg="mod">
          <ac:chgData name="Boris Pismenny" userId="00ac5293-89ea-4dd9-9cd7-8b2f1d4be166" providerId="ADAL" clId="{862EA224-934D-466A-8ACD-09A7A4D3CE51}" dt="2020-12-16T16:34:20.525" v="6038" actId="1076"/>
          <ac:spMkLst>
            <pc:docMk/>
            <pc:sldMk cId="8732348" sldId="945"/>
            <ac:spMk id="6" creationId="{3A539F37-33CE-4D86-9E95-18997A985C2B}"/>
          </ac:spMkLst>
        </pc:spChg>
        <pc:spChg chg="add mod">
          <ac:chgData name="Boris Pismenny" userId="00ac5293-89ea-4dd9-9cd7-8b2f1d4be166" providerId="ADAL" clId="{862EA224-934D-466A-8ACD-09A7A4D3CE51}" dt="2020-12-17T19:51:02.072" v="12855" actId="20577"/>
          <ac:spMkLst>
            <pc:docMk/>
            <pc:sldMk cId="8732348" sldId="945"/>
            <ac:spMk id="10" creationId="{FDAB3B56-4C09-43A8-A5AA-A014CCBDA3C0}"/>
          </ac:spMkLst>
        </pc:spChg>
        <pc:spChg chg="add del mod">
          <ac:chgData name="Boris Pismenny" userId="00ac5293-89ea-4dd9-9cd7-8b2f1d4be166" providerId="ADAL" clId="{862EA224-934D-466A-8ACD-09A7A4D3CE51}" dt="2020-12-19T13:09:11.841" v="21467" actId="478"/>
          <ac:spMkLst>
            <pc:docMk/>
            <pc:sldMk cId="8732348" sldId="945"/>
            <ac:spMk id="11" creationId="{935DCA37-E896-4D90-A0C4-166D18A4D37D}"/>
          </ac:spMkLst>
        </pc:spChg>
        <pc:spChg chg="add del mod">
          <ac:chgData name="Boris Pismenny" userId="00ac5293-89ea-4dd9-9cd7-8b2f1d4be166" providerId="ADAL" clId="{862EA224-934D-466A-8ACD-09A7A4D3CE51}" dt="2020-12-19T13:09:11.841" v="21467" actId="478"/>
          <ac:spMkLst>
            <pc:docMk/>
            <pc:sldMk cId="8732348" sldId="945"/>
            <ac:spMk id="12" creationId="{F05463D0-9084-414E-B692-9BA70EB5464F}"/>
          </ac:spMkLst>
        </pc:spChg>
        <pc:spChg chg="add del mod">
          <ac:chgData name="Boris Pismenny" userId="00ac5293-89ea-4dd9-9cd7-8b2f1d4be166" providerId="ADAL" clId="{862EA224-934D-466A-8ACD-09A7A4D3CE51}" dt="2020-12-17T17:46:09.774" v="12058" actId="478"/>
          <ac:spMkLst>
            <pc:docMk/>
            <pc:sldMk cId="8732348" sldId="945"/>
            <ac:spMk id="13" creationId="{CF8CBD59-5D49-4D40-BAFF-060D2D9EA116}"/>
          </ac:spMkLst>
        </pc:spChg>
        <pc:spChg chg="add del mod">
          <ac:chgData name="Boris Pismenny" userId="00ac5293-89ea-4dd9-9cd7-8b2f1d4be166" providerId="ADAL" clId="{862EA224-934D-466A-8ACD-09A7A4D3CE51}" dt="2020-12-19T13:09:11.841" v="21467" actId="478"/>
          <ac:spMkLst>
            <pc:docMk/>
            <pc:sldMk cId="8732348" sldId="945"/>
            <ac:spMk id="14" creationId="{56E106E3-B681-4716-BE6A-C3F6753D329C}"/>
          </ac:spMkLst>
        </pc:spChg>
        <pc:spChg chg="add del mod">
          <ac:chgData name="Boris Pismenny" userId="00ac5293-89ea-4dd9-9cd7-8b2f1d4be166" providerId="ADAL" clId="{862EA224-934D-466A-8ACD-09A7A4D3CE51}" dt="2020-12-19T13:09:11.841" v="21467" actId="478"/>
          <ac:spMkLst>
            <pc:docMk/>
            <pc:sldMk cId="8732348" sldId="945"/>
            <ac:spMk id="15" creationId="{B65586C5-8658-4891-A006-F89B259BC343}"/>
          </ac:spMkLst>
        </pc:spChg>
        <pc:spChg chg="add del mod">
          <ac:chgData name="Boris Pismenny" userId="00ac5293-89ea-4dd9-9cd7-8b2f1d4be166" providerId="ADAL" clId="{862EA224-934D-466A-8ACD-09A7A4D3CE51}" dt="2020-12-19T13:09:11.841" v="21467" actId="478"/>
          <ac:spMkLst>
            <pc:docMk/>
            <pc:sldMk cId="8732348" sldId="945"/>
            <ac:spMk id="16" creationId="{5AF53847-D8D8-435A-9F7B-42B0DC03F82E}"/>
          </ac:spMkLst>
        </pc:spChg>
        <pc:spChg chg="add del mod">
          <ac:chgData name="Boris Pismenny" userId="00ac5293-89ea-4dd9-9cd7-8b2f1d4be166" providerId="ADAL" clId="{862EA224-934D-466A-8ACD-09A7A4D3CE51}" dt="2020-12-17T19:48:03.945" v="12822" actId="478"/>
          <ac:spMkLst>
            <pc:docMk/>
            <pc:sldMk cId="8732348" sldId="945"/>
            <ac:spMk id="17" creationId="{041EA59A-BD13-4D81-A8C0-17CA36ED54B0}"/>
          </ac:spMkLst>
        </pc:spChg>
        <pc:spChg chg="add del mod">
          <ac:chgData name="Boris Pismenny" userId="00ac5293-89ea-4dd9-9cd7-8b2f1d4be166" providerId="ADAL" clId="{862EA224-934D-466A-8ACD-09A7A4D3CE51}" dt="2020-12-19T13:09:11.841" v="21467" actId="478"/>
          <ac:spMkLst>
            <pc:docMk/>
            <pc:sldMk cId="8732348" sldId="945"/>
            <ac:spMk id="18" creationId="{E47D9B43-98D6-46B2-9351-110F4AD377B9}"/>
          </ac:spMkLst>
        </pc:spChg>
        <pc:spChg chg="add del mod">
          <ac:chgData name="Boris Pismenny" userId="00ac5293-89ea-4dd9-9cd7-8b2f1d4be166" providerId="ADAL" clId="{862EA224-934D-466A-8ACD-09A7A4D3CE51}" dt="2020-12-19T13:09:11.841" v="21467" actId="478"/>
          <ac:spMkLst>
            <pc:docMk/>
            <pc:sldMk cId="8732348" sldId="945"/>
            <ac:spMk id="19" creationId="{D9FE34BC-6FA8-4EB7-9AD3-4290CEED9F66}"/>
          </ac:spMkLst>
        </pc:spChg>
        <pc:spChg chg="add del mod">
          <ac:chgData name="Boris Pismenny" userId="00ac5293-89ea-4dd9-9cd7-8b2f1d4be166" providerId="ADAL" clId="{862EA224-934D-466A-8ACD-09A7A4D3CE51}" dt="2020-12-18T15:01:05.722" v="15740" actId="11529"/>
          <ac:spMkLst>
            <pc:docMk/>
            <pc:sldMk cId="8732348" sldId="945"/>
            <ac:spMk id="21" creationId="{275628B4-2A45-46DF-9D76-B249CF747921}"/>
          </ac:spMkLst>
        </pc:spChg>
        <pc:graphicFrameChg chg="add del mod">
          <ac:chgData name="Boris Pismenny" userId="00ac5293-89ea-4dd9-9cd7-8b2f1d4be166" providerId="ADAL" clId="{862EA224-934D-466A-8ACD-09A7A4D3CE51}" dt="2020-12-16T16:34:31.443" v="6039" actId="478"/>
          <ac:graphicFrameMkLst>
            <pc:docMk/>
            <pc:sldMk cId="8732348" sldId="945"/>
            <ac:graphicFrameMk id="7" creationId="{240B68D9-6A0F-4B32-88AD-4DB72CCB975A}"/>
          </ac:graphicFrameMkLst>
        </pc:graphicFrameChg>
        <pc:graphicFrameChg chg="add mod">
          <ac:chgData name="Boris Pismenny" userId="00ac5293-89ea-4dd9-9cd7-8b2f1d4be166" providerId="ADAL" clId="{862EA224-934D-466A-8ACD-09A7A4D3CE51}" dt="2020-12-16T16:45:11.666" v="6343"/>
          <ac:graphicFrameMkLst>
            <pc:docMk/>
            <pc:sldMk cId="8732348" sldId="945"/>
            <ac:graphicFrameMk id="9" creationId="{91E00C36-6BEF-43BC-B518-A13C239B4F65}"/>
          </ac:graphicFrameMkLst>
        </pc:graphicFrameChg>
        <pc:picChg chg="add del">
          <ac:chgData name="Boris Pismenny" userId="00ac5293-89ea-4dd9-9cd7-8b2f1d4be166" providerId="ADAL" clId="{862EA224-934D-466A-8ACD-09A7A4D3CE51}" dt="2020-12-16T16:33:14.602" v="5995" actId="21"/>
          <ac:picMkLst>
            <pc:docMk/>
            <pc:sldMk cId="8732348" sldId="945"/>
            <ac:picMk id="3" creationId="{402E1723-A06C-4543-A47E-66F50A21E6AC}"/>
          </ac:picMkLst>
        </pc:picChg>
        <pc:picChg chg="del">
          <ac:chgData name="Boris Pismenny" userId="00ac5293-89ea-4dd9-9cd7-8b2f1d4be166" providerId="ADAL" clId="{862EA224-934D-466A-8ACD-09A7A4D3CE51}" dt="2020-12-16T16:06:24.207" v="5068" actId="478"/>
          <ac:picMkLst>
            <pc:docMk/>
            <pc:sldMk cId="8732348" sldId="945"/>
            <ac:picMk id="5" creationId="{817A771B-B5F2-45EB-9164-EF44DFF52C78}"/>
          </ac:picMkLst>
        </pc:picChg>
        <pc:picChg chg="add del mod">
          <ac:chgData name="Boris Pismenny" userId="00ac5293-89ea-4dd9-9cd7-8b2f1d4be166" providerId="ADAL" clId="{862EA224-934D-466A-8ACD-09A7A4D3CE51}" dt="2020-12-19T13:08:53.528" v="21464" actId="478"/>
          <ac:picMkLst>
            <pc:docMk/>
            <pc:sldMk cId="8732348" sldId="945"/>
            <ac:picMk id="8" creationId="{F5BBE075-D5DA-4B94-81E2-8198C33546CD}"/>
          </ac:picMkLst>
        </pc:picChg>
        <pc:picChg chg="add del mod">
          <ac:chgData name="Boris Pismenny" userId="00ac5293-89ea-4dd9-9cd7-8b2f1d4be166" providerId="ADAL" clId="{862EA224-934D-466A-8ACD-09A7A4D3CE51}" dt="2020-12-18T15:01:03.828" v="15737"/>
          <ac:picMkLst>
            <pc:docMk/>
            <pc:sldMk cId="8732348" sldId="945"/>
            <ac:picMk id="22" creationId="{4149195F-6E85-4B70-BD75-4169FE5199B2}"/>
          </ac:picMkLst>
        </pc:picChg>
        <pc:picChg chg="add del mod">
          <ac:chgData name="Boris Pismenny" userId="00ac5293-89ea-4dd9-9cd7-8b2f1d4be166" providerId="ADAL" clId="{862EA224-934D-466A-8ACD-09A7A4D3CE51}" dt="2020-12-18T15:01:01.307" v="15732"/>
          <ac:picMkLst>
            <pc:docMk/>
            <pc:sldMk cId="8732348" sldId="945"/>
            <ac:picMk id="23" creationId="{85305A34-9778-44A4-9696-6CB8FE4C130E}"/>
          </ac:picMkLst>
        </pc:picChg>
        <pc:picChg chg="add mod ord">
          <ac:chgData name="Boris Pismenny" userId="00ac5293-89ea-4dd9-9cd7-8b2f1d4be166" providerId="ADAL" clId="{862EA224-934D-466A-8ACD-09A7A4D3CE51}" dt="2020-12-19T13:08:59.867" v="21466" actId="167"/>
          <ac:picMkLst>
            <pc:docMk/>
            <pc:sldMk cId="8732348" sldId="945"/>
            <ac:picMk id="24" creationId="{40C73144-8BCC-46F1-82CB-704289005B0D}"/>
          </ac:picMkLst>
        </pc:picChg>
      </pc:sldChg>
      <pc:sldChg chg="add del">
        <pc:chgData name="Boris Pismenny" userId="00ac5293-89ea-4dd9-9cd7-8b2f1d4be166" providerId="ADAL" clId="{862EA224-934D-466A-8ACD-09A7A4D3CE51}" dt="2020-12-16T15:56:44.792" v="4893" actId="47"/>
        <pc:sldMkLst>
          <pc:docMk/>
          <pc:sldMk cId="380084924" sldId="945"/>
        </pc:sldMkLst>
      </pc:sldChg>
      <pc:sldChg chg="addSp delSp modSp add del mod">
        <pc:chgData name="Boris Pismenny" userId="00ac5293-89ea-4dd9-9cd7-8b2f1d4be166" providerId="ADAL" clId="{862EA224-934D-466A-8ACD-09A7A4D3CE51}" dt="2020-12-16T15:16:55.500" v="4232" actId="47"/>
        <pc:sldMkLst>
          <pc:docMk/>
          <pc:sldMk cId="3572518417" sldId="945"/>
        </pc:sldMkLst>
        <pc:spChg chg="mod">
          <ac:chgData name="Boris Pismenny" userId="00ac5293-89ea-4dd9-9cd7-8b2f1d4be166" providerId="ADAL" clId="{862EA224-934D-466A-8ACD-09A7A4D3CE51}" dt="2020-12-16T15:16:14.902" v="4220" actId="20577"/>
          <ac:spMkLst>
            <pc:docMk/>
            <pc:sldMk cId="3572518417" sldId="945"/>
            <ac:spMk id="3" creationId="{791E37CE-47E0-4BE2-8BBB-12DE282B4690}"/>
          </ac:spMkLst>
        </pc:spChg>
        <pc:picChg chg="add del mod modCrop">
          <ac:chgData name="Boris Pismenny" userId="00ac5293-89ea-4dd9-9cd7-8b2f1d4be166" providerId="ADAL" clId="{862EA224-934D-466A-8ACD-09A7A4D3CE51}" dt="2020-12-16T15:16:02.597" v="4214" actId="21"/>
          <ac:picMkLst>
            <pc:docMk/>
            <pc:sldMk cId="3572518417" sldId="945"/>
            <ac:picMk id="6" creationId="{B15D69C7-7D2E-4A61-9D8F-EC5DFB8863DE}"/>
          </ac:picMkLst>
        </pc:picChg>
        <pc:picChg chg="add del mod">
          <ac:chgData name="Boris Pismenny" userId="00ac5293-89ea-4dd9-9cd7-8b2f1d4be166" providerId="ADAL" clId="{862EA224-934D-466A-8ACD-09A7A4D3CE51}" dt="2020-12-16T15:16:29.085" v="4223" actId="21"/>
          <ac:picMkLst>
            <pc:docMk/>
            <pc:sldMk cId="3572518417" sldId="945"/>
            <ac:picMk id="7" creationId="{79A6F11D-B484-424C-A7EE-8DC8B7DB53B8}"/>
          </ac:picMkLst>
        </pc:picChg>
        <pc:picChg chg="del">
          <ac:chgData name="Boris Pismenny" userId="00ac5293-89ea-4dd9-9cd7-8b2f1d4be166" providerId="ADAL" clId="{862EA224-934D-466A-8ACD-09A7A4D3CE51}" dt="2020-12-16T15:14:37.762" v="4194" actId="478"/>
          <ac:picMkLst>
            <pc:docMk/>
            <pc:sldMk cId="3572518417" sldId="945"/>
            <ac:picMk id="8" creationId="{EE43E148-C974-4784-90DB-734D829F84FD}"/>
          </ac:picMkLst>
        </pc:picChg>
        <pc:picChg chg="add mod">
          <ac:chgData name="Boris Pismenny" userId="00ac5293-89ea-4dd9-9cd7-8b2f1d4be166" providerId="ADAL" clId="{862EA224-934D-466A-8ACD-09A7A4D3CE51}" dt="2020-12-16T15:16:48.381" v="4231"/>
          <ac:picMkLst>
            <pc:docMk/>
            <pc:sldMk cId="3572518417" sldId="945"/>
            <ac:picMk id="9" creationId="{679B3BD0-2196-4ABC-913E-CCB51DC315BC}"/>
          </ac:picMkLst>
        </pc:picChg>
        <pc:picChg chg="add mod">
          <ac:chgData name="Boris Pismenny" userId="00ac5293-89ea-4dd9-9cd7-8b2f1d4be166" providerId="ADAL" clId="{862EA224-934D-466A-8ACD-09A7A4D3CE51}" dt="2020-12-16T15:16:48.381" v="4231"/>
          <ac:picMkLst>
            <pc:docMk/>
            <pc:sldMk cId="3572518417" sldId="945"/>
            <ac:picMk id="10" creationId="{60D67E13-F1B9-45BF-B418-857C554DC1FA}"/>
          </ac:picMkLst>
        </pc:picChg>
      </pc:sldChg>
      <pc:sldChg chg="addSp delSp modSp add mod modNotesTx">
        <pc:chgData name="Boris Pismenny" userId="00ac5293-89ea-4dd9-9cd7-8b2f1d4be166" providerId="ADAL" clId="{862EA224-934D-466A-8ACD-09A7A4D3CE51}" dt="2020-12-20T10:32:35.854" v="24335"/>
        <pc:sldMkLst>
          <pc:docMk/>
          <pc:sldMk cId="539146073" sldId="946"/>
        </pc:sldMkLst>
        <pc:spChg chg="mod">
          <ac:chgData name="Boris Pismenny" userId="00ac5293-89ea-4dd9-9cd7-8b2f1d4be166" providerId="ADAL" clId="{862EA224-934D-466A-8ACD-09A7A4D3CE51}" dt="2020-12-16T16:03:23.831" v="4927"/>
          <ac:spMkLst>
            <pc:docMk/>
            <pc:sldMk cId="539146073" sldId="946"/>
            <ac:spMk id="2" creationId="{CDA9CBAC-129D-4BE5-853B-2416D6C1F009}"/>
          </ac:spMkLst>
        </pc:spChg>
        <pc:spChg chg="add del mod">
          <ac:chgData name="Boris Pismenny" userId="00ac5293-89ea-4dd9-9cd7-8b2f1d4be166" providerId="ADAL" clId="{862EA224-934D-466A-8ACD-09A7A4D3CE51}" dt="2020-12-16T16:03:23.831" v="4927"/>
          <ac:spMkLst>
            <pc:docMk/>
            <pc:sldMk cId="539146073" sldId="946"/>
            <ac:spMk id="4" creationId="{29E1D652-EA62-42D7-BE7D-ED7F0E7F2EBB}"/>
          </ac:spMkLst>
        </pc:spChg>
        <pc:spChg chg="add del mod">
          <ac:chgData name="Boris Pismenny" userId="00ac5293-89ea-4dd9-9cd7-8b2f1d4be166" providerId="ADAL" clId="{862EA224-934D-466A-8ACD-09A7A4D3CE51}" dt="2020-12-16T16:03:23.831" v="4927"/>
          <ac:spMkLst>
            <pc:docMk/>
            <pc:sldMk cId="539146073" sldId="946"/>
            <ac:spMk id="5" creationId="{F56DA857-7F93-4410-93B2-F22CEE24C0D5}"/>
          </ac:spMkLst>
        </pc:spChg>
        <pc:spChg chg="add mod">
          <ac:chgData name="Boris Pismenny" userId="00ac5293-89ea-4dd9-9cd7-8b2f1d4be166" providerId="ADAL" clId="{862EA224-934D-466A-8ACD-09A7A4D3CE51}" dt="2020-12-19T15:35:29.506" v="22699" actId="20577"/>
          <ac:spMkLst>
            <pc:docMk/>
            <pc:sldMk cId="539146073" sldId="946"/>
            <ac:spMk id="6" creationId="{4862B624-D242-4F97-8448-917A49961674}"/>
          </ac:spMkLst>
        </pc:spChg>
        <pc:spChg chg="ord">
          <ac:chgData name="Boris Pismenny" userId="00ac5293-89ea-4dd9-9cd7-8b2f1d4be166" providerId="ADAL" clId="{862EA224-934D-466A-8ACD-09A7A4D3CE51}" dt="2020-12-16T16:07:42.044" v="5090" actId="167"/>
          <ac:spMkLst>
            <pc:docMk/>
            <pc:sldMk cId="539146073" sldId="946"/>
            <ac:spMk id="16" creationId="{B72B4A0C-A891-4D8B-967A-A76C800FF4D6}"/>
          </ac:spMkLst>
        </pc:spChg>
        <pc:spChg chg="mod">
          <ac:chgData name="Boris Pismenny" userId="00ac5293-89ea-4dd9-9cd7-8b2f1d4be166" providerId="ADAL" clId="{862EA224-934D-466A-8ACD-09A7A4D3CE51}" dt="2020-12-16T16:08:54.194" v="5108" actId="20577"/>
          <ac:spMkLst>
            <pc:docMk/>
            <pc:sldMk cId="539146073" sldId="946"/>
            <ac:spMk id="24" creationId="{FCF98843-137B-4BA0-97D1-389E0EB50EC1}"/>
          </ac:spMkLst>
        </pc:spChg>
        <pc:spChg chg="mod">
          <ac:chgData name="Boris Pismenny" userId="00ac5293-89ea-4dd9-9cd7-8b2f1d4be166" providerId="ADAL" clId="{862EA224-934D-466A-8ACD-09A7A4D3CE51}" dt="2020-12-16T16:09:10.047" v="5119" actId="20577"/>
          <ac:spMkLst>
            <pc:docMk/>
            <pc:sldMk cId="539146073" sldId="946"/>
            <ac:spMk id="25" creationId="{5B1772D2-ADD3-4D69-897C-55C39755207D}"/>
          </ac:spMkLst>
        </pc:spChg>
        <pc:spChg chg="del">
          <ac:chgData name="Boris Pismenny" userId="00ac5293-89ea-4dd9-9cd7-8b2f1d4be166" providerId="ADAL" clId="{862EA224-934D-466A-8ACD-09A7A4D3CE51}" dt="2020-12-16T16:03:21.407" v="4926" actId="478"/>
          <ac:spMkLst>
            <pc:docMk/>
            <pc:sldMk cId="539146073" sldId="946"/>
            <ac:spMk id="28" creationId="{63CD3050-D48B-442C-BF05-2E65524B5C20}"/>
          </ac:spMkLst>
        </pc:spChg>
        <pc:grpChg chg="ord">
          <ac:chgData name="Boris Pismenny" userId="00ac5293-89ea-4dd9-9cd7-8b2f1d4be166" providerId="ADAL" clId="{862EA224-934D-466A-8ACD-09A7A4D3CE51}" dt="2020-12-16T16:07:42.044" v="5090" actId="167"/>
          <ac:grpSpMkLst>
            <pc:docMk/>
            <pc:sldMk cId="539146073" sldId="946"/>
            <ac:grpSpMk id="17" creationId="{44AAE1AE-3D5B-4BD5-83DD-3EFF51429BFC}"/>
          </ac:grpSpMkLst>
        </pc:grpChg>
        <pc:grpChg chg="ord">
          <ac:chgData name="Boris Pismenny" userId="00ac5293-89ea-4dd9-9cd7-8b2f1d4be166" providerId="ADAL" clId="{862EA224-934D-466A-8ACD-09A7A4D3CE51}" dt="2020-12-16T16:07:42.044" v="5090" actId="167"/>
          <ac:grpSpMkLst>
            <pc:docMk/>
            <pc:sldMk cId="539146073" sldId="946"/>
            <ac:grpSpMk id="20" creationId="{D8072D35-FCC2-4318-9336-E6DC8753D75E}"/>
          </ac:grpSpMkLst>
        </pc:grpChg>
        <pc:graphicFrameChg chg="del mod">
          <ac:chgData name="Boris Pismenny" userId="00ac5293-89ea-4dd9-9cd7-8b2f1d4be166" providerId="ADAL" clId="{862EA224-934D-466A-8ACD-09A7A4D3CE51}" dt="2020-12-16T16:03:16.096" v="4924" actId="478"/>
          <ac:graphicFrameMkLst>
            <pc:docMk/>
            <pc:sldMk cId="539146073" sldId="946"/>
            <ac:graphicFrameMk id="27" creationId="{8B6C0CFC-B833-4188-9552-C56789182BEE}"/>
          </ac:graphicFrameMkLst>
        </pc:graphicFrameChg>
        <pc:picChg chg="add mod">
          <ac:chgData name="Boris Pismenny" userId="00ac5293-89ea-4dd9-9cd7-8b2f1d4be166" providerId="ADAL" clId="{862EA224-934D-466A-8ACD-09A7A4D3CE51}" dt="2020-12-20T10:32:35.854" v="24335"/>
          <ac:picMkLst>
            <pc:docMk/>
            <pc:sldMk cId="539146073" sldId="946"/>
            <ac:picMk id="8" creationId="{4A1D4218-F0D7-477A-9E45-D7FCB085346E}"/>
          </ac:picMkLst>
        </pc:picChg>
        <pc:cxnChg chg="mod">
          <ac:chgData name="Boris Pismenny" userId="00ac5293-89ea-4dd9-9cd7-8b2f1d4be166" providerId="ADAL" clId="{862EA224-934D-466A-8ACD-09A7A4D3CE51}" dt="2020-12-16T16:07:56.788" v="5093" actId="692"/>
          <ac:cxnSpMkLst>
            <pc:docMk/>
            <pc:sldMk cId="539146073" sldId="946"/>
            <ac:cxnSpMk id="23" creationId="{F74D61D1-BFCB-4203-8332-51FF7010D1AD}"/>
          </ac:cxnSpMkLst>
        </pc:cxnChg>
        <pc:cxnChg chg="mod">
          <ac:chgData name="Boris Pismenny" userId="00ac5293-89ea-4dd9-9cd7-8b2f1d4be166" providerId="ADAL" clId="{862EA224-934D-466A-8ACD-09A7A4D3CE51}" dt="2020-12-16T16:08:01.944" v="5094" actId="692"/>
          <ac:cxnSpMkLst>
            <pc:docMk/>
            <pc:sldMk cId="539146073" sldId="946"/>
            <ac:cxnSpMk id="26" creationId="{E04196F5-F726-4D18-BDF9-69F8556216D3}"/>
          </ac:cxnSpMkLst>
        </pc:cxnChg>
      </pc:sldChg>
      <pc:sldChg chg="addSp delSp modSp add del mod modShow modNotesTx">
        <pc:chgData name="Boris Pismenny" userId="00ac5293-89ea-4dd9-9cd7-8b2f1d4be166" providerId="ADAL" clId="{862EA224-934D-466A-8ACD-09A7A4D3CE51}" dt="2020-12-19T16:43:38.994" v="22966" actId="47"/>
        <pc:sldMkLst>
          <pc:docMk/>
          <pc:sldMk cId="188066198" sldId="947"/>
        </pc:sldMkLst>
        <pc:spChg chg="mod">
          <ac:chgData name="Boris Pismenny" userId="00ac5293-89ea-4dd9-9cd7-8b2f1d4be166" providerId="ADAL" clId="{862EA224-934D-466A-8ACD-09A7A4D3CE51}" dt="2020-12-19T13:04:33.379" v="21453"/>
          <ac:spMkLst>
            <pc:docMk/>
            <pc:sldMk cId="188066198" sldId="947"/>
            <ac:spMk id="2" creationId="{CDA9CBAC-129D-4BE5-853B-2416D6C1F009}"/>
          </ac:spMkLst>
        </pc:spChg>
        <pc:spChg chg="add del mod">
          <ac:chgData name="Boris Pismenny" userId="00ac5293-89ea-4dd9-9cd7-8b2f1d4be166" providerId="ADAL" clId="{862EA224-934D-466A-8ACD-09A7A4D3CE51}" dt="2020-12-16T16:43:08.929" v="6308" actId="478"/>
          <ac:spMkLst>
            <pc:docMk/>
            <pc:sldMk cId="188066198" sldId="947"/>
            <ac:spMk id="4" creationId="{58192B6C-23FD-41B7-B0A4-A6B3DA5B1A8A}"/>
          </ac:spMkLst>
        </pc:spChg>
        <pc:spChg chg="del">
          <ac:chgData name="Boris Pismenny" userId="00ac5293-89ea-4dd9-9cd7-8b2f1d4be166" providerId="ADAL" clId="{862EA224-934D-466A-8ACD-09A7A4D3CE51}" dt="2020-12-16T16:03:45.171" v="4945" actId="478"/>
          <ac:spMkLst>
            <pc:docMk/>
            <pc:sldMk cId="188066198" sldId="947"/>
            <ac:spMk id="16" creationId="{B72B4A0C-A891-4D8B-967A-A76C800FF4D6}"/>
          </ac:spMkLst>
        </pc:spChg>
        <pc:spChg chg="del">
          <ac:chgData name="Boris Pismenny" userId="00ac5293-89ea-4dd9-9cd7-8b2f1d4be166" providerId="ADAL" clId="{862EA224-934D-466A-8ACD-09A7A4D3CE51}" dt="2020-12-16T16:03:45.171" v="4945" actId="478"/>
          <ac:spMkLst>
            <pc:docMk/>
            <pc:sldMk cId="188066198" sldId="947"/>
            <ac:spMk id="24" creationId="{FCF98843-137B-4BA0-97D1-389E0EB50EC1}"/>
          </ac:spMkLst>
        </pc:spChg>
        <pc:spChg chg="del">
          <ac:chgData name="Boris Pismenny" userId="00ac5293-89ea-4dd9-9cd7-8b2f1d4be166" providerId="ADAL" clId="{862EA224-934D-466A-8ACD-09A7A4D3CE51}" dt="2020-12-16T16:03:45.171" v="4945" actId="478"/>
          <ac:spMkLst>
            <pc:docMk/>
            <pc:sldMk cId="188066198" sldId="947"/>
            <ac:spMk id="25" creationId="{5B1772D2-ADD3-4D69-897C-55C39755207D}"/>
          </ac:spMkLst>
        </pc:spChg>
        <pc:spChg chg="del mod">
          <ac:chgData name="Boris Pismenny" userId="00ac5293-89ea-4dd9-9cd7-8b2f1d4be166" providerId="ADAL" clId="{862EA224-934D-466A-8ACD-09A7A4D3CE51}" dt="2020-12-19T16:17:08.663" v="22852" actId="478"/>
          <ac:spMkLst>
            <pc:docMk/>
            <pc:sldMk cId="188066198" sldId="947"/>
            <ac:spMk id="28" creationId="{63CD3050-D48B-442C-BF05-2E65524B5C20}"/>
          </ac:spMkLst>
        </pc:spChg>
        <pc:spChg chg="add mod">
          <ac:chgData name="Boris Pismenny" userId="00ac5293-89ea-4dd9-9cd7-8b2f1d4be166" providerId="ADAL" clId="{862EA224-934D-466A-8ACD-09A7A4D3CE51}" dt="2020-12-16T16:12:04.329" v="5341"/>
          <ac:spMkLst>
            <pc:docMk/>
            <pc:sldMk cId="188066198" sldId="947"/>
            <ac:spMk id="29" creationId="{84239669-2A31-4A3A-B049-BBCF757047A5}"/>
          </ac:spMkLst>
        </pc:spChg>
        <pc:spChg chg="mod">
          <ac:chgData name="Boris Pismenny" userId="00ac5293-89ea-4dd9-9cd7-8b2f1d4be166" providerId="ADAL" clId="{862EA224-934D-466A-8ACD-09A7A4D3CE51}" dt="2020-12-16T16:12:04.329" v="5341"/>
          <ac:spMkLst>
            <pc:docMk/>
            <pc:sldMk cId="188066198" sldId="947"/>
            <ac:spMk id="31" creationId="{1387CAF9-8B7F-4B1B-A356-DE01EA571D87}"/>
          </ac:spMkLst>
        </pc:spChg>
        <pc:spChg chg="mod">
          <ac:chgData name="Boris Pismenny" userId="00ac5293-89ea-4dd9-9cd7-8b2f1d4be166" providerId="ADAL" clId="{862EA224-934D-466A-8ACD-09A7A4D3CE51}" dt="2020-12-16T16:12:04.329" v="5341"/>
          <ac:spMkLst>
            <pc:docMk/>
            <pc:sldMk cId="188066198" sldId="947"/>
            <ac:spMk id="32" creationId="{BA7B8D7E-C74C-454A-9151-FA342C6E3FCE}"/>
          </ac:spMkLst>
        </pc:spChg>
        <pc:spChg chg="mod">
          <ac:chgData name="Boris Pismenny" userId="00ac5293-89ea-4dd9-9cd7-8b2f1d4be166" providerId="ADAL" clId="{862EA224-934D-466A-8ACD-09A7A4D3CE51}" dt="2020-12-16T16:12:04.329" v="5341"/>
          <ac:spMkLst>
            <pc:docMk/>
            <pc:sldMk cId="188066198" sldId="947"/>
            <ac:spMk id="34" creationId="{8A83614D-78D3-4C1A-B686-18D7F2917CF2}"/>
          </ac:spMkLst>
        </pc:spChg>
        <pc:spChg chg="mod">
          <ac:chgData name="Boris Pismenny" userId="00ac5293-89ea-4dd9-9cd7-8b2f1d4be166" providerId="ADAL" clId="{862EA224-934D-466A-8ACD-09A7A4D3CE51}" dt="2020-12-16T16:12:04.329" v="5341"/>
          <ac:spMkLst>
            <pc:docMk/>
            <pc:sldMk cId="188066198" sldId="947"/>
            <ac:spMk id="35" creationId="{0BB5023B-8DDC-4440-BD8A-25F3B386042A}"/>
          </ac:spMkLst>
        </pc:spChg>
        <pc:spChg chg="add mod">
          <ac:chgData name="Boris Pismenny" userId="00ac5293-89ea-4dd9-9cd7-8b2f1d4be166" providerId="ADAL" clId="{862EA224-934D-466A-8ACD-09A7A4D3CE51}" dt="2020-12-16T16:12:04.329" v="5341"/>
          <ac:spMkLst>
            <pc:docMk/>
            <pc:sldMk cId="188066198" sldId="947"/>
            <ac:spMk id="37" creationId="{4F8CCAA3-F77E-426A-BD67-283AC865DDD2}"/>
          </ac:spMkLst>
        </pc:spChg>
        <pc:spChg chg="add mod">
          <ac:chgData name="Boris Pismenny" userId="00ac5293-89ea-4dd9-9cd7-8b2f1d4be166" providerId="ADAL" clId="{862EA224-934D-466A-8ACD-09A7A4D3CE51}" dt="2020-12-16T16:15:44.443" v="5475"/>
          <ac:spMkLst>
            <pc:docMk/>
            <pc:sldMk cId="188066198" sldId="947"/>
            <ac:spMk id="39" creationId="{081468CD-FF51-4864-8E6B-65561C3B4DC9}"/>
          </ac:spMkLst>
        </pc:spChg>
        <pc:spChg chg="add mod">
          <ac:chgData name="Boris Pismenny" userId="00ac5293-89ea-4dd9-9cd7-8b2f1d4be166" providerId="ADAL" clId="{862EA224-934D-466A-8ACD-09A7A4D3CE51}" dt="2020-12-19T16:17:08.931" v="22853"/>
          <ac:spMkLst>
            <pc:docMk/>
            <pc:sldMk cId="188066198" sldId="947"/>
            <ac:spMk id="42" creationId="{72C31190-AF92-4520-8631-7F1542A77ABE}"/>
          </ac:spMkLst>
        </pc:spChg>
        <pc:grpChg chg="del">
          <ac:chgData name="Boris Pismenny" userId="00ac5293-89ea-4dd9-9cd7-8b2f1d4be166" providerId="ADAL" clId="{862EA224-934D-466A-8ACD-09A7A4D3CE51}" dt="2020-12-16T16:03:45.171" v="4945" actId="478"/>
          <ac:grpSpMkLst>
            <pc:docMk/>
            <pc:sldMk cId="188066198" sldId="947"/>
            <ac:grpSpMk id="17" creationId="{44AAE1AE-3D5B-4BD5-83DD-3EFF51429BFC}"/>
          </ac:grpSpMkLst>
        </pc:grpChg>
        <pc:grpChg chg="del">
          <ac:chgData name="Boris Pismenny" userId="00ac5293-89ea-4dd9-9cd7-8b2f1d4be166" providerId="ADAL" clId="{862EA224-934D-466A-8ACD-09A7A4D3CE51}" dt="2020-12-16T16:03:45.171" v="4945" actId="478"/>
          <ac:grpSpMkLst>
            <pc:docMk/>
            <pc:sldMk cId="188066198" sldId="947"/>
            <ac:grpSpMk id="20" creationId="{D8072D35-FCC2-4318-9336-E6DC8753D75E}"/>
          </ac:grpSpMkLst>
        </pc:grpChg>
        <pc:grpChg chg="add mod">
          <ac:chgData name="Boris Pismenny" userId="00ac5293-89ea-4dd9-9cd7-8b2f1d4be166" providerId="ADAL" clId="{862EA224-934D-466A-8ACD-09A7A4D3CE51}" dt="2020-12-16T16:12:04.329" v="5341"/>
          <ac:grpSpMkLst>
            <pc:docMk/>
            <pc:sldMk cId="188066198" sldId="947"/>
            <ac:grpSpMk id="30" creationId="{2AFE80EE-E269-45BC-AADE-7ACF83781E59}"/>
          </ac:grpSpMkLst>
        </pc:grpChg>
        <pc:grpChg chg="add mod">
          <ac:chgData name="Boris Pismenny" userId="00ac5293-89ea-4dd9-9cd7-8b2f1d4be166" providerId="ADAL" clId="{862EA224-934D-466A-8ACD-09A7A4D3CE51}" dt="2020-12-16T16:12:04.329" v="5341"/>
          <ac:grpSpMkLst>
            <pc:docMk/>
            <pc:sldMk cId="188066198" sldId="947"/>
            <ac:grpSpMk id="33" creationId="{21AFFD36-FEE4-4F42-A72D-895DA5897C05}"/>
          </ac:grpSpMkLst>
        </pc:grpChg>
        <pc:graphicFrameChg chg="del mod">
          <ac:chgData name="Boris Pismenny" userId="00ac5293-89ea-4dd9-9cd7-8b2f1d4be166" providerId="ADAL" clId="{862EA224-934D-466A-8ACD-09A7A4D3CE51}" dt="2020-12-16T16:42:59.813" v="6305" actId="478"/>
          <ac:graphicFrameMkLst>
            <pc:docMk/>
            <pc:sldMk cId="188066198" sldId="947"/>
            <ac:graphicFrameMk id="27" creationId="{8B6C0CFC-B833-4188-9552-C56789182BEE}"/>
          </ac:graphicFrameMkLst>
        </pc:graphicFrameChg>
        <pc:graphicFrameChg chg="add del mod">
          <ac:chgData name="Boris Pismenny" userId="00ac5293-89ea-4dd9-9cd7-8b2f1d4be166" providerId="ADAL" clId="{862EA224-934D-466A-8ACD-09A7A4D3CE51}" dt="2020-12-16T16:45:14.561" v="6344" actId="478"/>
          <ac:graphicFrameMkLst>
            <pc:docMk/>
            <pc:sldMk cId="188066198" sldId="947"/>
            <ac:graphicFrameMk id="40" creationId="{F9B9288B-90A4-4F0B-846E-0F1D6FBC3A21}"/>
          </ac:graphicFrameMkLst>
        </pc:graphicFrameChg>
        <pc:graphicFrameChg chg="add mod">
          <ac:chgData name="Boris Pismenny" userId="00ac5293-89ea-4dd9-9cd7-8b2f1d4be166" providerId="ADAL" clId="{862EA224-934D-466A-8ACD-09A7A4D3CE51}" dt="2020-12-19T16:22:49.584" v="22940"/>
          <ac:graphicFrameMkLst>
            <pc:docMk/>
            <pc:sldMk cId="188066198" sldId="947"/>
            <ac:graphicFrameMk id="41" creationId="{CC464E92-19E2-4F9C-96D9-E65567D54577}"/>
          </ac:graphicFrameMkLst>
        </pc:graphicFrameChg>
        <pc:cxnChg chg="del">
          <ac:chgData name="Boris Pismenny" userId="00ac5293-89ea-4dd9-9cd7-8b2f1d4be166" providerId="ADAL" clId="{862EA224-934D-466A-8ACD-09A7A4D3CE51}" dt="2020-12-16T16:03:45.171" v="4945" actId="478"/>
          <ac:cxnSpMkLst>
            <pc:docMk/>
            <pc:sldMk cId="188066198" sldId="947"/>
            <ac:cxnSpMk id="23" creationId="{F74D61D1-BFCB-4203-8332-51FF7010D1AD}"/>
          </ac:cxnSpMkLst>
        </pc:cxnChg>
        <pc:cxnChg chg="del">
          <ac:chgData name="Boris Pismenny" userId="00ac5293-89ea-4dd9-9cd7-8b2f1d4be166" providerId="ADAL" clId="{862EA224-934D-466A-8ACD-09A7A4D3CE51}" dt="2020-12-16T16:03:45.171" v="4945" actId="478"/>
          <ac:cxnSpMkLst>
            <pc:docMk/>
            <pc:sldMk cId="188066198" sldId="947"/>
            <ac:cxnSpMk id="26" creationId="{E04196F5-F726-4D18-BDF9-69F8556216D3}"/>
          </ac:cxnSpMkLst>
        </pc:cxnChg>
        <pc:cxnChg chg="add mod">
          <ac:chgData name="Boris Pismenny" userId="00ac5293-89ea-4dd9-9cd7-8b2f1d4be166" providerId="ADAL" clId="{862EA224-934D-466A-8ACD-09A7A4D3CE51}" dt="2020-12-16T16:12:04.329" v="5341"/>
          <ac:cxnSpMkLst>
            <pc:docMk/>
            <pc:sldMk cId="188066198" sldId="947"/>
            <ac:cxnSpMk id="36" creationId="{818452A7-00D8-47BC-A5CB-B089AF61033B}"/>
          </ac:cxnSpMkLst>
        </pc:cxnChg>
        <pc:cxnChg chg="add mod">
          <ac:chgData name="Boris Pismenny" userId="00ac5293-89ea-4dd9-9cd7-8b2f1d4be166" providerId="ADAL" clId="{862EA224-934D-466A-8ACD-09A7A4D3CE51}" dt="2020-12-16T16:12:04.329" v="5341"/>
          <ac:cxnSpMkLst>
            <pc:docMk/>
            <pc:sldMk cId="188066198" sldId="947"/>
            <ac:cxnSpMk id="38" creationId="{7197ADB4-F707-4295-879F-56E50E392D4E}"/>
          </ac:cxnSpMkLst>
        </pc:cxnChg>
      </pc:sldChg>
      <pc:sldChg chg="addSp modSp add mod ord modAnim">
        <pc:chgData name="Boris Pismenny" userId="00ac5293-89ea-4dd9-9cd7-8b2f1d4be166" providerId="ADAL" clId="{862EA224-934D-466A-8ACD-09A7A4D3CE51}" dt="2020-12-20T10:32:35.854" v="24335"/>
        <pc:sldMkLst>
          <pc:docMk/>
          <pc:sldMk cId="4063824857" sldId="948"/>
        </pc:sldMkLst>
        <pc:spChg chg="mod">
          <ac:chgData name="Boris Pismenny" userId="00ac5293-89ea-4dd9-9cd7-8b2f1d4be166" providerId="ADAL" clId="{862EA224-934D-466A-8ACD-09A7A4D3CE51}" dt="2020-12-19T10:52:29.493" v="20486" actId="20577"/>
          <ac:spMkLst>
            <pc:docMk/>
            <pc:sldMk cId="4063824857" sldId="948"/>
            <ac:spMk id="2" creationId="{CDA9CBAC-129D-4BE5-853B-2416D6C1F009}"/>
          </ac:spMkLst>
        </pc:spChg>
        <pc:spChg chg="add mod">
          <ac:chgData name="Boris Pismenny" userId="00ac5293-89ea-4dd9-9cd7-8b2f1d4be166" providerId="ADAL" clId="{862EA224-934D-466A-8ACD-09A7A4D3CE51}" dt="2020-12-16T16:21:24.066" v="5712" actId="1076"/>
          <ac:spMkLst>
            <pc:docMk/>
            <pc:sldMk cId="4063824857" sldId="948"/>
            <ac:spMk id="3" creationId="{C59C903A-F43B-4CC3-9672-8CA510299C3E}"/>
          </ac:spMkLst>
        </pc:spChg>
        <pc:spChg chg="mod">
          <ac:chgData name="Boris Pismenny" userId="00ac5293-89ea-4dd9-9cd7-8b2f1d4be166" providerId="ADAL" clId="{862EA224-934D-466A-8ACD-09A7A4D3CE51}" dt="2020-12-19T10:53:42.499" v="20545" actId="20577"/>
          <ac:spMkLst>
            <pc:docMk/>
            <pc:sldMk cId="4063824857" sldId="948"/>
            <ac:spMk id="6" creationId="{4862B624-D242-4F97-8448-917A49961674}"/>
          </ac:spMkLst>
        </pc:spChg>
        <pc:picChg chg="add mod">
          <ac:chgData name="Boris Pismenny" userId="00ac5293-89ea-4dd9-9cd7-8b2f1d4be166" providerId="ADAL" clId="{862EA224-934D-466A-8ACD-09A7A4D3CE51}" dt="2020-12-20T10:32:35.854" v="24335"/>
          <ac:picMkLst>
            <pc:docMk/>
            <pc:sldMk cId="4063824857" sldId="948"/>
            <ac:picMk id="5" creationId="{6BA503A4-0E69-45A4-9D98-157B9BC69FBA}"/>
          </ac:picMkLst>
        </pc:picChg>
      </pc:sldChg>
      <pc:sldChg chg="add">
        <pc:chgData name="Boris Pismenny" userId="00ac5293-89ea-4dd9-9cd7-8b2f1d4be166" providerId="ADAL" clId="{862EA224-934D-466A-8ACD-09A7A4D3CE51}" dt="2020-12-19T18:16:26.301" v="23872"/>
        <pc:sldMkLst>
          <pc:docMk/>
          <pc:sldMk cId="456112771" sldId="949"/>
        </pc:sldMkLst>
      </pc:sldChg>
      <pc:sldChg chg="addSp delSp modSp add del mod ord delAnim modAnim modShow">
        <pc:chgData name="Boris Pismenny" userId="00ac5293-89ea-4dd9-9cd7-8b2f1d4be166" providerId="ADAL" clId="{862EA224-934D-466A-8ACD-09A7A4D3CE51}" dt="2020-12-19T18:16:23.414" v="23871" actId="2696"/>
        <pc:sldMkLst>
          <pc:docMk/>
          <pc:sldMk cId="2851534821" sldId="949"/>
        </pc:sldMkLst>
        <pc:spChg chg="mod">
          <ac:chgData name="Boris Pismenny" userId="00ac5293-89ea-4dd9-9cd7-8b2f1d4be166" providerId="ADAL" clId="{862EA224-934D-466A-8ACD-09A7A4D3CE51}" dt="2020-12-19T13:10:44.942" v="21480" actId="20577"/>
          <ac:spMkLst>
            <pc:docMk/>
            <pc:sldMk cId="2851534821" sldId="949"/>
            <ac:spMk id="2" creationId="{8E21E833-68A9-4DB9-A6FB-06B2C40947D2}"/>
          </ac:spMkLst>
        </pc:spChg>
        <pc:spChg chg="del">
          <ac:chgData name="Boris Pismenny" userId="00ac5293-89ea-4dd9-9cd7-8b2f1d4be166" providerId="ADAL" clId="{862EA224-934D-466A-8ACD-09A7A4D3CE51}" dt="2020-12-16T16:47:47.104" v="6431" actId="478"/>
          <ac:spMkLst>
            <pc:docMk/>
            <pc:sldMk cId="2851534821" sldId="949"/>
            <ac:spMk id="4" creationId="{463581E7-43E1-4D63-9E79-452F13F86CF8}"/>
          </ac:spMkLst>
        </pc:spChg>
        <pc:spChg chg="mod">
          <ac:chgData name="Boris Pismenny" userId="00ac5293-89ea-4dd9-9cd7-8b2f1d4be166" providerId="ADAL" clId="{862EA224-934D-466A-8ACD-09A7A4D3CE51}" dt="2020-12-17T16:19:36.761" v="12033"/>
          <ac:spMkLst>
            <pc:docMk/>
            <pc:sldMk cId="2851534821" sldId="949"/>
            <ac:spMk id="6" creationId="{3A539F37-33CE-4D86-9E95-18997A985C2B}"/>
          </ac:spMkLst>
        </pc:spChg>
        <pc:spChg chg="del">
          <ac:chgData name="Boris Pismenny" userId="00ac5293-89ea-4dd9-9cd7-8b2f1d4be166" providerId="ADAL" clId="{862EA224-934D-466A-8ACD-09A7A4D3CE51}" dt="2020-12-16T16:47:45.732" v="6430" actId="478"/>
          <ac:spMkLst>
            <pc:docMk/>
            <pc:sldMk cId="2851534821" sldId="949"/>
            <ac:spMk id="10" creationId="{FDAB3B56-4C09-43A8-A5AA-A014CCBDA3C0}"/>
          </ac:spMkLst>
        </pc:spChg>
        <pc:spChg chg="add del mod">
          <ac:chgData name="Boris Pismenny" userId="00ac5293-89ea-4dd9-9cd7-8b2f1d4be166" providerId="ADAL" clId="{862EA224-934D-466A-8ACD-09A7A4D3CE51}" dt="2020-12-19T13:12:18.465" v="21547" actId="478"/>
          <ac:spMkLst>
            <pc:docMk/>
            <pc:sldMk cId="2851534821" sldId="949"/>
            <ac:spMk id="13" creationId="{72B3E02E-4E5B-4C75-9421-C24A85EDC48E}"/>
          </ac:spMkLst>
        </pc:spChg>
        <pc:spChg chg="add del mod">
          <ac:chgData name="Boris Pismenny" userId="00ac5293-89ea-4dd9-9cd7-8b2f1d4be166" providerId="ADAL" clId="{862EA224-934D-466A-8ACD-09A7A4D3CE51}" dt="2020-12-19T13:12:21.581" v="21548" actId="478"/>
          <ac:spMkLst>
            <pc:docMk/>
            <pc:sldMk cId="2851534821" sldId="949"/>
            <ac:spMk id="14" creationId="{89B80BC5-DC99-4A55-95DE-FCC2A55E8F6F}"/>
          </ac:spMkLst>
        </pc:spChg>
        <pc:spChg chg="add del mod">
          <ac:chgData name="Boris Pismenny" userId="00ac5293-89ea-4dd9-9cd7-8b2f1d4be166" providerId="ADAL" clId="{862EA224-934D-466A-8ACD-09A7A4D3CE51}" dt="2020-12-19T13:12:21.581" v="21548" actId="478"/>
          <ac:spMkLst>
            <pc:docMk/>
            <pc:sldMk cId="2851534821" sldId="949"/>
            <ac:spMk id="15" creationId="{286B9671-5F05-4173-B76B-1A0015CCF77A}"/>
          </ac:spMkLst>
        </pc:spChg>
        <pc:graphicFrameChg chg="del">
          <ac:chgData name="Boris Pismenny" userId="00ac5293-89ea-4dd9-9cd7-8b2f1d4be166" providerId="ADAL" clId="{862EA224-934D-466A-8ACD-09A7A4D3CE51}" dt="2020-12-19T13:05:00.078" v="21456" actId="478"/>
          <ac:graphicFrameMkLst>
            <pc:docMk/>
            <pc:sldMk cId="2851534821" sldId="949"/>
            <ac:graphicFrameMk id="9" creationId="{91E00C36-6BEF-43BC-B518-A13C239B4F65}"/>
          </ac:graphicFrameMkLst>
        </pc:graphicFrameChg>
        <pc:graphicFrameChg chg="add mod">
          <ac:chgData name="Boris Pismenny" userId="00ac5293-89ea-4dd9-9cd7-8b2f1d4be166" providerId="ADAL" clId="{862EA224-934D-466A-8ACD-09A7A4D3CE51}" dt="2020-12-19T13:05:00.727" v="21457"/>
          <ac:graphicFrameMkLst>
            <pc:docMk/>
            <pc:sldMk cId="2851534821" sldId="949"/>
            <ac:graphicFrameMk id="11" creationId="{F1EFA537-7B28-40C0-B2B7-DDFFF7B2C652}"/>
          </ac:graphicFrameMkLst>
        </pc:graphicFrameChg>
        <pc:picChg chg="add del mod">
          <ac:chgData name="Boris Pismenny" userId="00ac5293-89ea-4dd9-9cd7-8b2f1d4be166" providerId="ADAL" clId="{862EA224-934D-466A-8ACD-09A7A4D3CE51}" dt="2020-12-19T13:08:46.966" v="21461" actId="21"/>
          <ac:picMkLst>
            <pc:docMk/>
            <pc:sldMk cId="2851534821" sldId="949"/>
            <ac:picMk id="5" creationId="{89DF7612-3090-48A6-AE12-8F4FEEB150CA}"/>
          </ac:picMkLst>
        </pc:picChg>
        <pc:picChg chg="del">
          <ac:chgData name="Boris Pismenny" userId="00ac5293-89ea-4dd9-9cd7-8b2f1d4be166" providerId="ADAL" clId="{862EA224-934D-466A-8ACD-09A7A4D3CE51}" dt="2020-12-19T13:08:48.707" v="21462" actId="478"/>
          <ac:picMkLst>
            <pc:docMk/>
            <pc:sldMk cId="2851534821" sldId="949"/>
            <ac:picMk id="8" creationId="{F5BBE075-D5DA-4B94-81E2-8198C33546CD}"/>
          </ac:picMkLst>
        </pc:picChg>
        <pc:picChg chg="add mod">
          <ac:chgData name="Boris Pismenny" userId="00ac5293-89ea-4dd9-9cd7-8b2f1d4be166" providerId="ADAL" clId="{862EA224-934D-466A-8ACD-09A7A4D3CE51}" dt="2020-12-19T13:11:43.784" v="21540" actId="1076"/>
          <ac:picMkLst>
            <pc:docMk/>
            <pc:sldMk cId="2851534821" sldId="949"/>
            <ac:picMk id="12" creationId="{69BAB869-B0BC-40FB-8A68-995CB43EE191}"/>
          </ac:picMkLst>
        </pc:picChg>
        <pc:picChg chg="add del mod">
          <ac:chgData name="Boris Pismenny" userId="00ac5293-89ea-4dd9-9cd7-8b2f1d4be166" providerId="ADAL" clId="{862EA224-934D-466A-8ACD-09A7A4D3CE51}" dt="2020-12-19T18:16:18.262" v="23869" actId="478"/>
          <ac:picMkLst>
            <pc:docMk/>
            <pc:sldMk cId="2851534821" sldId="949"/>
            <ac:picMk id="16" creationId="{8FB5BDF1-40A4-47E4-9264-2F2BC03D312D}"/>
          </ac:picMkLst>
        </pc:picChg>
      </pc:sldChg>
      <pc:sldChg chg="modSp add del mod">
        <pc:chgData name="Boris Pismenny" userId="00ac5293-89ea-4dd9-9cd7-8b2f1d4be166" providerId="ADAL" clId="{862EA224-934D-466A-8ACD-09A7A4D3CE51}" dt="2020-12-16T16:38:25.558" v="6172" actId="47"/>
        <pc:sldMkLst>
          <pc:docMk/>
          <pc:sldMk cId="4223610510" sldId="949"/>
        </pc:sldMkLst>
        <pc:spChg chg="mod">
          <ac:chgData name="Boris Pismenny" userId="00ac5293-89ea-4dd9-9cd7-8b2f1d4be166" providerId="ADAL" clId="{862EA224-934D-466A-8ACD-09A7A4D3CE51}" dt="2020-12-16T16:38:23.573" v="6171" actId="21"/>
          <ac:spMkLst>
            <pc:docMk/>
            <pc:sldMk cId="4223610510" sldId="949"/>
            <ac:spMk id="2" creationId="{8E21E833-68A9-4DB9-A6FB-06B2C40947D2}"/>
          </ac:spMkLst>
        </pc:spChg>
      </pc:sldChg>
      <pc:sldChg chg="addSp delSp modSp add mod modShow">
        <pc:chgData name="Boris Pismenny" userId="00ac5293-89ea-4dd9-9cd7-8b2f1d4be166" providerId="ADAL" clId="{862EA224-934D-466A-8ACD-09A7A4D3CE51}" dt="2020-12-20T09:47:02.509" v="24284"/>
        <pc:sldMkLst>
          <pc:docMk/>
          <pc:sldMk cId="3036538589" sldId="950"/>
        </pc:sldMkLst>
        <pc:spChg chg="mod">
          <ac:chgData name="Boris Pismenny" userId="00ac5293-89ea-4dd9-9cd7-8b2f1d4be166" providerId="ADAL" clId="{862EA224-934D-466A-8ACD-09A7A4D3CE51}" dt="2020-12-16T16:51:12.938" v="6650" actId="20577"/>
          <ac:spMkLst>
            <pc:docMk/>
            <pc:sldMk cId="3036538589" sldId="950"/>
            <ac:spMk id="2" creationId="{70869178-66F5-4E23-A59E-D4509CBF5AED}"/>
          </ac:spMkLst>
        </pc:spChg>
        <pc:spChg chg="mod">
          <ac:chgData name="Boris Pismenny" userId="00ac5293-89ea-4dd9-9cd7-8b2f1d4be166" providerId="ADAL" clId="{862EA224-934D-466A-8ACD-09A7A4D3CE51}" dt="2020-12-18T15:55:01.729" v="16563" actId="20577"/>
          <ac:spMkLst>
            <pc:docMk/>
            <pc:sldMk cId="3036538589" sldId="950"/>
            <ac:spMk id="3" creationId="{5C26C89C-D2A0-4F25-A6A5-C57A90D60501}"/>
          </ac:spMkLst>
        </pc:spChg>
        <pc:picChg chg="add del mod">
          <ac:chgData name="Boris Pismenny" userId="00ac5293-89ea-4dd9-9cd7-8b2f1d4be166" providerId="ADAL" clId="{862EA224-934D-466A-8ACD-09A7A4D3CE51}" dt="2020-12-20T09:47:02.509" v="24284"/>
          <ac:picMkLst>
            <pc:docMk/>
            <pc:sldMk cId="3036538589" sldId="950"/>
            <ac:picMk id="5" creationId="{6835B5CB-B8B2-4DB9-A3E9-78935A3FC515}"/>
          </ac:picMkLst>
        </pc:picChg>
        <pc:picChg chg="add mod">
          <ac:chgData name="Boris Pismenny" userId="00ac5293-89ea-4dd9-9cd7-8b2f1d4be166" providerId="ADAL" clId="{862EA224-934D-466A-8ACD-09A7A4D3CE51}" dt="2020-12-20T09:47:02.509" v="24284"/>
          <ac:picMkLst>
            <pc:docMk/>
            <pc:sldMk cId="3036538589" sldId="950"/>
            <ac:picMk id="6" creationId="{E01346CF-9DFD-4C80-96A9-EE9632EE12C2}"/>
          </ac:picMkLst>
        </pc:picChg>
      </pc:sldChg>
      <pc:sldChg chg="modSp new del mod ord">
        <pc:chgData name="Boris Pismenny" userId="00ac5293-89ea-4dd9-9cd7-8b2f1d4be166" providerId="ADAL" clId="{862EA224-934D-466A-8ACD-09A7A4D3CE51}" dt="2020-12-17T14:03:50.757" v="11279" actId="47"/>
        <pc:sldMkLst>
          <pc:docMk/>
          <pc:sldMk cId="3296216901" sldId="951"/>
        </pc:sldMkLst>
        <pc:spChg chg="mod">
          <ac:chgData name="Boris Pismenny" userId="00ac5293-89ea-4dd9-9cd7-8b2f1d4be166" providerId="ADAL" clId="{862EA224-934D-466A-8ACD-09A7A4D3CE51}" dt="2020-12-16T16:55:31.204" v="6812" actId="20577"/>
          <ac:spMkLst>
            <pc:docMk/>
            <pc:sldMk cId="3296216901" sldId="951"/>
            <ac:spMk id="2" creationId="{C891B00E-11A3-4562-9412-2013645087F3}"/>
          </ac:spMkLst>
        </pc:spChg>
      </pc:sldChg>
      <pc:sldChg chg="add">
        <pc:chgData name="Boris Pismenny" userId="00ac5293-89ea-4dd9-9cd7-8b2f1d4be166" providerId="ADAL" clId="{862EA224-934D-466A-8ACD-09A7A4D3CE51}" dt="2020-12-19T14:47:55.902" v="22306"/>
        <pc:sldMkLst>
          <pc:docMk/>
          <pc:sldMk cId="209553189" sldId="952"/>
        </pc:sldMkLst>
      </pc:sldChg>
      <pc:sldChg chg="addSp delSp modSp add del mod modShow">
        <pc:chgData name="Boris Pismenny" userId="00ac5293-89ea-4dd9-9cd7-8b2f1d4be166" providerId="ADAL" clId="{862EA224-934D-466A-8ACD-09A7A4D3CE51}" dt="2020-12-19T14:47:53.254" v="22305" actId="2696"/>
        <pc:sldMkLst>
          <pc:docMk/>
          <pc:sldMk cId="739783711" sldId="952"/>
        </pc:sldMkLst>
        <pc:spChg chg="mod">
          <ac:chgData name="Boris Pismenny" userId="00ac5293-89ea-4dd9-9cd7-8b2f1d4be166" providerId="ADAL" clId="{862EA224-934D-466A-8ACD-09A7A4D3CE51}" dt="2020-12-16T21:02:01.924" v="7955" actId="20577"/>
          <ac:spMkLst>
            <pc:docMk/>
            <pc:sldMk cId="739783711" sldId="952"/>
            <ac:spMk id="2" creationId="{8E21E833-68A9-4DB9-A6FB-06B2C40947D2}"/>
          </ac:spMkLst>
        </pc:spChg>
        <pc:spChg chg="add del mod">
          <ac:chgData name="Boris Pismenny" userId="00ac5293-89ea-4dd9-9cd7-8b2f1d4be166" providerId="ADAL" clId="{862EA224-934D-466A-8ACD-09A7A4D3CE51}" dt="2020-12-16T19:55:38.810" v="7261"/>
          <ac:spMkLst>
            <pc:docMk/>
            <pc:sldMk cId="739783711" sldId="952"/>
            <ac:spMk id="3" creationId="{B49851AF-28F0-4939-B3F5-74C5A221ED12}"/>
          </ac:spMkLst>
        </pc:spChg>
        <pc:spChg chg="mod">
          <ac:chgData name="Boris Pismenny" userId="00ac5293-89ea-4dd9-9cd7-8b2f1d4be166" providerId="ADAL" clId="{862EA224-934D-466A-8ACD-09A7A4D3CE51}" dt="2020-12-16T21:03:21.544" v="7971" actId="12"/>
          <ac:spMkLst>
            <pc:docMk/>
            <pc:sldMk cId="739783711" sldId="952"/>
            <ac:spMk id="4" creationId="{B1F4F6FF-FF97-4493-AFD7-A6CE5DB84ED3}"/>
          </ac:spMkLst>
        </pc:spChg>
        <pc:spChg chg="add del mod">
          <ac:chgData name="Boris Pismenny" userId="00ac5293-89ea-4dd9-9cd7-8b2f1d4be166" providerId="ADAL" clId="{862EA224-934D-466A-8ACD-09A7A4D3CE51}" dt="2020-12-16T19:55:38.810" v="7261"/>
          <ac:spMkLst>
            <pc:docMk/>
            <pc:sldMk cId="739783711" sldId="952"/>
            <ac:spMk id="5" creationId="{3ACD3424-68AE-4AB4-B061-5707CD63B7FF}"/>
          </ac:spMkLst>
        </pc:spChg>
        <pc:picChg chg="add mod modCrop">
          <ac:chgData name="Boris Pismenny" userId="00ac5293-89ea-4dd9-9cd7-8b2f1d4be166" providerId="ADAL" clId="{862EA224-934D-466A-8ACD-09A7A4D3CE51}" dt="2020-12-16T21:03:17.501" v="7970" actId="1076"/>
          <ac:picMkLst>
            <pc:docMk/>
            <pc:sldMk cId="739783711" sldId="952"/>
            <ac:picMk id="7" creationId="{FB0A5234-7555-411D-989E-71F90376FA7D}"/>
          </ac:picMkLst>
        </pc:picChg>
        <pc:picChg chg="add del mod">
          <ac:chgData name="Boris Pismenny" userId="00ac5293-89ea-4dd9-9cd7-8b2f1d4be166" providerId="ADAL" clId="{862EA224-934D-466A-8ACD-09A7A4D3CE51}" dt="2020-12-16T19:55:02.181" v="7211" actId="478"/>
          <ac:picMkLst>
            <pc:docMk/>
            <pc:sldMk cId="739783711" sldId="952"/>
            <ac:picMk id="3074" creationId="{8694FB8D-ECF9-4BAC-8BB5-203E886B042F}"/>
          </ac:picMkLst>
        </pc:picChg>
      </pc:sldChg>
      <pc:sldChg chg="addSp delSp add del mod">
        <pc:chgData name="Boris Pismenny" userId="00ac5293-89ea-4dd9-9cd7-8b2f1d4be166" providerId="ADAL" clId="{862EA224-934D-466A-8ACD-09A7A4D3CE51}" dt="2020-12-16T20:52:02.826" v="7598" actId="47"/>
        <pc:sldMkLst>
          <pc:docMk/>
          <pc:sldMk cId="206458381" sldId="953"/>
        </pc:sldMkLst>
        <pc:spChg chg="add del">
          <ac:chgData name="Boris Pismenny" userId="00ac5293-89ea-4dd9-9cd7-8b2f1d4be166" providerId="ADAL" clId="{862EA224-934D-466A-8ACD-09A7A4D3CE51}" dt="2020-12-16T20:50:51.300" v="7594" actId="478"/>
          <ac:spMkLst>
            <pc:docMk/>
            <pc:sldMk cId="206458381" sldId="953"/>
            <ac:spMk id="8" creationId="{B4D047C7-B9FD-4F07-A49A-B974B77B838D}"/>
          </ac:spMkLst>
        </pc:spChg>
        <pc:spChg chg="add del">
          <ac:chgData name="Boris Pismenny" userId="00ac5293-89ea-4dd9-9cd7-8b2f1d4be166" providerId="ADAL" clId="{862EA224-934D-466A-8ACD-09A7A4D3CE51}" dt="2020-12-16T20:50:51.925" v="7595" actId="478"/>
          <ac:spMkLst>
            <pc:docMk/>
            <pc:sldMk cId="206458381" sldId="953"/>
            <ac:spMk id="9" creationId="{ECE839E3-2BA9-4423-8195-EDCD032767A2}"/>
          </ac:spMkLst>
        </pc:spChg>
      </pc:sldChg>
      <pc:sldChg chg="addSp delSp modSp add mod">
        <pc:chgData name="Boris Pismenny" userId="00ac5293-89ea-4dd9-9cd7-8b2f1d4be166" providerId="ADAL" clId="{862EA224-934D-466A-8ACD-09A7A4D3CE51}" dt="2020-12-20T11:00:15.763" v="24423"/>
        <pc:sldMkLst>
          <pc:docMk/>
          <pc:sldMk cId="2289025657" sldId="953"/>
        </pc:sldMkLst>
        <pc:spChg chg="mod">
          <ac:chgData name="Boris Pismenny" userId="00ac5293-89ea-4dd9-9cd7-8b2f1d4be166" providerId="ADAL" clId="{862EA224-934D-466A-8ACD-09A7A4D3CE51}" dt="2020-12-18T17:22:53.490" v="17729" actId="20577"/>
          <ac:spMkLst>
            <pc:docMk/>
            <pc:sldMk cId="2289025657" sldId="953"/>
            <ac:spMk id="4" creationId="{B1F4F6FF-FF97-4493-AFD7-A6CE5DB84ED3}"/>
          </ac:spMkLst>
        </pc:spChg>
        <pc:picChg chg="add del mod">
          <ac:chgData name="Boris Pismenny" userId="00ac5293-89ea-4dd9-9cd7-8b2f1d4be166" providerId="ADAL" clId="{862EA224-934D-466A-8ACD-09A7A4D3CE51}" dt="2020-12-20T11:00:15.763" v="24423"/>
          <ac:picMkLst>
            <pc:docMk/>
            <pc:sldMk cId="2289025657" sldId="953"/>
            <ac:picMk id="5" creationId="{656CC162-287F-482C-98BA-A8DB9D7BB06D}"/>
          </ac:picMkLst>
        </pc:picChg>
        <pc:picChg chg="add mod">
          <ac:chgData name="Boris Pismenny" userId="00ac5293-89ea-4dd9-9cd7-8b2f1d4be166" providerId="ADAL" clId="{862EA224-934D-466A-8ACD-09A7A4D3CE51}" dt="2020-12-20T11:00:15.763" v="24423"/>
          <ac:picMkLst>
            <pc:docMk/>
            <pc:sldMk cId="2289025657" sldId="953"/>
            <ac:picMk id="6" creationId="{0008850D-9B79-4B74-8E0B-EFF56C564FFF}"/>
          </ac:picMkLst>
        </pc:picChg>
      </pc:sldChg>
      <pc:sldChg chg="add del mod ord modShow">
        <pc:chgData name="Boris Pismenny" userId="00ac5293-89ea-4dd9-9cd7-8b2f1d4be166" providerId="ADAL" clId="{862EA224-934D-466A-8ACD-09A7A4D3CE51}" dt="2020-12-16T21:30:33.234" v="8704" actId="47"/>
        <pc:sldMkLst>
          <pc:docMk/>
          <pc:sldMk cId="3902794345" sldId="954"/>
        </pc:sldMkLst>
      </pc:sldChg>
      <pc:sldChg chg="addSp delSp modSp add mod chgLayout">
        <pc:chgData name="Boris Pismenny" userId="00ac5293-89ea-4dd9-9cd7-8b2f1d4be166" providerId="ADAL" clId="{862EA224-934D-466A-8ACD-09A7A4D3CE51}" dt="2020-12-20T11:08:08.004" v="24432"/>
        <pc:sldMkLst>
          <pc:docMk/>
          <pc:sldMk cId="2002968382" sldId="955"/>
        </pc:sldMkLst>
        <pc:spChg chg="mod ord">
          <ac:chgData name="Boris Pismenny" userId="00ac5293-89ea-4dd9-9cd7-8b2f1d4be166" providerId="ADAL" clId="{862EA224-934D-466A-8ACD-09A7A4D3CE51}" dt="2020-12-16T21:25:51.827" v="8355" actId="700"/>
          <ac:spMkLst>
            <pc:docMk/>
            <pc:sldMk cId="2002968382" sldId="955"/>
            <ac:spMk id="2" creationId="{8E21E833-68A9-4DB9-A6FB-06B2C40947D2}"/>
          </ac:spMkLst>
        </pc:spChg>
        <pc:spChg chg="del mod">
          <ac:chgData name="Boris Pismenny" userId="00ac5293-89ea-4dd9-9cd7-8b2f1d4be166" providerId="ADAL" clId="{862EA224-934D-466A-8ACD-09A7A4D3CE51}" dt="2020-12-16T21:24:42.842" v="8242" actId="21"/>
          <ac:spMkLst>
            <pc:docMk/>
            <pc:sldMk cId="2002968382" sldId="955"/>
            <ac:spMk id="5" creationId="{5F677293-7612-42B2-9D99-543DD1CBF9B0}"/>
          </ac:spMkLst>
        </pc:spChg>
        <pc:spChg chg="del">
          <ac:chgData name="Boris Pismenny" userId="00ac5293-89ea-4dd9-9cd7-8b2f1d4be166" providerId="ADAL" clId="{862EA224-934D-466A-8ACD-09A7A4D3CE51}" dt="2020-12-16T21:24:05.334" v="8230" actId="21"/>
          <ac:spMkLst>
            <pc:docMk/>
            <pc:sldMk cId="2002968382" sldId="955"/>
            <ac:spMk id="6" creationId="{3A539F37-33CE-4D86-9E95-18997A985C2B}"/>
          </ac:spMkLst>
        </pc:spChg>
        <pc:spChg chg="del mod">
          <ac:chgData name="Boris Pismenny" userId="00ac5293-89ea-4dd9-9cd7-8b2f1d4be166" providerId="ADAL" clId="{862EA224-934D-466A-8ACD-09A7A4D3CE51}" dt="2020-12-16T21:24:42.842" v="8242" actId="21"/>
          <ac:spMkLst>
            <pc:docMk/>
            <pc:sldMk cId="2002968382" sldId="955"/>
            <ac:spMk id="14" creationId="{DB01F775-0DF8-4641-8FB1-7998916B9C10}"/>
          </ac:spMkLst>
        </pc:spChg>
        <pc:spChg chg="del mod">
          <ac:chgData name="Boris Pismenny" userId="00ac5293-89ea-4dd9-9cd7-8b2f1d4be166" providerId="ADAL" clId="{862EA224-934D-466A-8ACD-09A7A4D3CE51}" dt="2020-12-16T21:24:42.842" v="8242" actId="21"/>
          <ac:spMkLst>
            <pc:docMk/>
            <pc:sldMk cId="2002968382" sldId="955"/>
            <ac:spMk id="16" creationId="{D33745E7-E6FB-4FDE-9F37-99663852EA5A}"/>
          </ac:spMkLst>
        </pc:spChg>
        <pc:spChg chg="mod">
          <ac:chgData name="Boris Pismenny" userId="00ac5293-89ea-4dd9-9cd7-8b2f1d4be166" providerId="ADAL" clId="{862EA224-934D-466A-8ACD-09A7A4D3CE51}" dt="2020-12-17T09:40:25.844" v="8910" actId="14100"/>
          <ac:spMkLst>
            <pc:docMk/>
            <pc:sldMk cId="2002968382" sldId="955"/>
            <ac:spMk id="25" creationId="{EC7ED2BA-670E-4C60-8F34-0954F4765EEB}"/>
          </ac:spMkLst>
        </pc:spChg>
        <pc:spChg chg="mod">
          <ac:chgData name="Boris Pismenny" userId="00ac5293-89ea-4dd9-9cd7-8b2f1d4be166" providerId="ADAL" clId="{862EA224-934D-466A-8ACD-09A7A4D3CE51}" dt="2020-12-17T09:37:43.798" v="8759" actId="1035"/>
          <ac:spMkLst>
            <pc:docMk/>
            <pc:sldMk cId="2002968382" sldId="955"/>
            <ac:spMk id="27" creationId="{87B89A02-B959-46C8-A608-2A9EBEA0FDE7}"/>
          </ac:spMkLst>
        </pc:spChg>
        <pc:spChg chg="add del mod">
          <ac:chgData name="Boris Pismenny" userId="00ac5293-89ea-4dd9-9cd7-8b2f1d4be166" providerId="ADAL" clId="{862EA224-934D-466A-8ACD-09A7A4D3CE51}" dt="2020-12-16T21:24:08.210" v="8231" actId="478"/>
          <ac:spMkLst>
            <pc:docMk/>
            <pc:sldMk cId="2002968382" sldId="955"/>
            <ac:spMk id="34" creationId="{8FA6FDB8-6F00-4A8A-B61F-D3C07B497546}"/>
          </ac:spMkLst>
        </pc:spChg>
        <pc:spChg chg="add del mod ord">
          <ac:chgData name="Boris Pismenny" userId="00ac5293-89ea-4dd9-9cd7-8b2f1d4be166" providerId="ADAL" clId="{862EA224-934D-466A-8ACD-09A7A4D3CE51}" dt="2020-12-18T17:32:50.291" v="17855" actId="478"/>
          <ac:spMkLst>
            <pc:docMk/>
            <pc:sldMk cId="2002968382" sldId="955"/>
            <ac:spMk id="36" creationId="{8AD31242-1253-4795-82DD-077AFC595F33}"/>
          </ac:spMkLst>
        </pc:spChg>
        <pc:spChg chg="add mod">
          <ac:chgData name="Boris Pismenny" userId="00ac5293-89ea-4dd9-9cd7-8b2f1d4be166" providerId="ADAL" clId="{862EA224-934D-466A-8ACD-09A7A4D3CE51}" dt="2020-12-17T09:40:23.886" v="8909" actId="1076"/>
          <ac:spMkLst>
            <pc:docMk/>
            <pc:sldMk cId="2002968382" sldId="955"/>
            <ac:spMk id="37" creationId="{E57705C1-8E98-4AF9-AF19-04195CB2A8D3}"/>
          </ac:spMkLst>
        </pc:spChg>
        <pc:spChg chg="mod">
          <ac:chgData name="Boris Pismenny" userId="00ac5293-89ea-4dd9-9cd7-8b2f1d4be166" providerId="ADAL" clId="{862EA224-934D-466A-8ACD-09A7A4D3CE51}" dt="2020-12-16T21:24:50.879" v="8296"/>
          <ac:spMkLst>
            <pc:docMk/>
            <pc:sldMk cId="2002968382" sldId="955"/>
            <ac:spMk id="39" creationId="{5836C6CD-D1F7-4F90-81AA-4CB0D5CED179}"/>
          </ac:spMkLst>
        </pc:spChg>
        <pc:spChg chg="mod">
          <ac:chgData name="Boris Pismenny" userId="00ac5293-89ea-4dd9-9cd7-8b2f1d4be166" providerId="ADAL" clId="{862EA224-934D-466A-8ACD-09A7A4D3CE51}" dt="2020-12-16T21:24:50.879" v="8296"/>
          <ac:spMkLst>
            <pc:docMk/>
            <pc:sldMk cId="2002968382" sldId="955"/>
            <ac:spMk id="40" creationId="{A2E80F72-41DE-4356-A079-D8786249A93F}"/>
          </ac:spMkLst>
        </pc:spChg>
        <pc:spChg chg="mod">
          <ac:chgData name="Boris Pismenny" userId="00ac5293-89ea-4dd9-9cd7-8b2f1d4be166" providerId="ADAL" clId="{862EA224-934D-466A-8ACD-09A7A4D3CE51}" dt="2020-12-16T21:24:50.879" v="8296"/>
          <ac:spMkLst>
            <pc:docMk/>
            <pc:sldMk cId="2002968382" sldId="955"/>
            <ac:spMk id="42" creationId="{F0942239-6DBF-4A2C-809C-6CB4A65F2FB1}"/>
          </ac:spMkLst>
        </pc:spChg>
        <pc:spChg chg="mod">
          <ac:chgData name="Boris Pismenny" userId="00ac5293-89ea-4dd9-9cd7-8b2f1d4be166" providerId="ADAL" clId="{862EA224-934D-466A-8ACD-09A7A4D3CE51}" dt="2020-12-17T09:39:35.145" v="8873" actId="1076"/>
          <ac:spMkLst>
            <pc:docMk/>
            <pc:sldMk cId="2002968382" sldId="955"/>
            <ac:spMk id="43" creationId="{AB6B80D3-9EB1-4B47-B48B-372960E4AADF}"/>
          </ac:spMkLst>
        </pc:spChg>
        <pc:spChg chg="add mod">
          <ac:chgData name="Boris Pismenny" userId="00ac5293-89ea-4dd9-9cd7-8b2f1d4be166" providerId="ADAL" clId="{862EA224-934D-466A-8ACD-09A7A4D3CE51}" dt="2020-12-17T09:38:04.360" v="8806" actId="1035"/>
          <ac:spMkLst>
            <pc:docMk/>
            <pc:sldMk cId="2002968382" sldId="955"/>
            <ac:spMk id="45" creationId="{1043990A-3F54-4E9F-852F-3B38CAACEC7B}"/>
          </ac:spMkLst>
        </pc:spChg>
        <pc:spChg chg="add mod">
          <ac:chgData name="Boris Pismenny" userId="00ac5293-89ea-4dd9-9cd7-8b2f1d4be166" providerId="ADAL" clId="{862EA224-934D-466A-8ACD-09A7A4D3CE51}" dt="2020-12-17T09:37:43.798" v="8759" actId="1035"/>
          <ac:spMkLst>
            <pc:docMk/>
            <pc:sldMk cId="2002968382" sldId="955"/>
            <ac:spMk id="47" creationId="{1EC33AED-E274-4864-9121-42CD6F899CD0}"/>
          </ac:spMkLst>
        </pc:spChg>
        <pc:spChg chg="add del mod">
          <ac:chgData name="Boris Pismenny" userId="00ac5293-89ea-4dd9-9cd7-8b2f1d4be166" providerId="ADAL" clId="{862EA224-934D-466A-8ACD-09A7A4D3CE51}" dt="2020-12-16T21:25:31.303" v="8349"/>
          <ac:spMkLst>
            <pc:docMk/>
            <pc:sldMk cId="2002968382" sldId="955"/>
            <ac:spMk id="48" creationId="{361FD766-FEC7-45A2-9411-1AB49B63CEB4}"/>
          </ac:spMkLst>
        </pc:spChg>
        <pc:spChg chg="add del mod">
          <ac:chgData name="Boris Pismenny" userId="00ac5293-89ea-4dd9-9cd7-8b2f1d4be166" providerId="ADAL" clId="{862EA224-934D-466A-8ACD-09A7A4D3CE51}" dt="2020-12-16T21:25:31.303" v="8349"/>
          <ac:spMkLst>
            <pc:docMk/>
            <pc:sldMk cId="2002968382" sldId="955"/>
            <ac:spMk id="49" creationId="{F355D729-A4E2-4B4C-9D9F-0BFDA2E91C3B}"/>
          </ac:spMkLst>
        </pc:spChg>
        <pc:spChg chg="add del">
          <ac:chgData name="Boris Pismenny" userId="00ac5293-89ea-4dd9-9cd7-8b2f1d4be166" providerId="ADAL" clId="{862EA224-934D-466A-8ACD-09A7A4D3CE51}" dt="2020-12-16T21:26:22.618" v="8382" actId="22"/>
          <ac:spMkLst>
            <pc:docMk/>
            <pc:sldMk cId="2002968382" sldId="955"/>
            <ac:spMk id="51" creationId="{1AE0E0AC-9B06-4B5C-B3DE-56EEF2102DEA}"/>
          </ac:spMkLst>
        </pc:spChg>
        <pc:spChg chg="add mod">
          <ac:chgData name="Boris Pismenny" userId="00ac5293-89ea-4dd9-9cd7-8b2f1d4be166" providerId="ADAL" clId="{862EA224-934D-466A-8ACD-09A7A4D3CE51}" dt="2020-12-16T21:29:32.438" v="8693" actId="1038"/>
          <ac:spMkLst>
            <pc:docMk/>
            <pc:sldMk cId="2002968382" sldId="955"/>
            <ac:spMk id="52" creationId="{65C40785-2E40-4658-855A-9FE1A42C4310}"/>
          </ac:spMkLst>
        </pc:spChg>
        <pc:spChg chg="add del mod">
          <ac:chgData name="Boris Pismenny" userId="00ac5293-89ea-4dd9-9cd7-8b2f1d4be166" providerId="ADAL" clId="{862EA224-934D-466A-8ACD-09A7A4D3CE51}" dt="2020-12-16T21:26:54.210" v="8406"/>
          <ac:spMkLst>
            <pc:docMk/>
            <pc:sldMk cId="2002968382" sldId="955"/>
            <ac:spMk id="53" creationId="{4E599DC7-D595-454F-A175-BDB3DB59A2C7}"/>
          </ac:spMkLst>
        </pc:spChg>
        <pc:spChg chg="add mod">
          <ac:chgData name="Boris Pismenny" userId="00ac5293-89ea-4dd9-9cd7-8b2f1d4be166" providerId="ADAL" clId="{862EA224-934D-466A-8ACD-09A7A4D3CE51}" dt="2020-12-16T21:29:32.438" v="8693" actId="1038"/>
          <ac:spMkLst>
            <pc:docMk/>
            <pc:sldMk cId="2002968382" sldId="955"/>
            <ac:spMk id="54" creationId="{AB58487D-2906-47CD-9521-7E88CA5A7AF2}"/>
          </ac:spMkLst>
        </pc:spChg>
        <pc:spChg chg="add del mod">
          <ac:chgData name="Boris Pismenny" userId="00ac5293-89ea-4dd9-9cd7-8b2f1d4be166" providerId="ADAL" clId="{862EA224-934D-466A-8ACD-09A7A4D3CE51}" dt="2020-12-18T17:32:52.962" v="17856" actId="478"/>
          <ac:spMkLst>
            <pc:docMk/>
            <pc:sldMk cId="2002968382" sldId="955"/>
            <ac:spMk id="77" creationId="{99A1538D-2390-4104-8927-7E461B97D3A8}"/>
          </ac:spMkLst>
        </pc:spChg>
        <pc:spChg chg="add del mod">
          <ac:chgData name="Boris Pismenny" userId="00ac5293-89ea-4dd9-9cd7-8b2f1d4be166" providerId="ADAL" clId="{862EA224-934D-466A-8ACD-09A7A4D3CE51}" dt="2020-12-20T11:00:37.045" v="24430" actId="478"/>
          <ac:spMkLst>
            <pc:docMk/>
            <pc:sldMk cId="2002968382" sldId="955"/>
            <ac:spMk id="78" creationId="{59666E5F-0D60-4F1F-91E4-FC55A6D186A7}"/>
          </ac:spMkLst>
        </pc:spChg>
        <pc:spChg chg="add del mod">
          <ac:chgData name="Boris Pismenny" userId="00ac5293-89ea-4dd9-9cd7-8b2f1d4be166" providerId="ADAL" clId="{862EA224-934D-466A-8ACD-09A7A4D3CE51}" dt="2020-12-20T11:00:27.064" v="24426"/>
          <ac:spMkLst>
            <pc:docMk/>
            <pc:sldMk cId="2002968382" sldId="955"/>
            <ac:spMk id="80" creationId="{A73422CC-58C8-4749-B8A5-F3C437BBD6EF}"/>
          </ac:spMkLst>
        </pc:spChg>
        <pc:spChg chg="add mod">
          <ac:chgData name="Boris Pismenny" userId="00ac5293-89ea-4dd9-9cd7-8b2f1d4be166" providerId="ADAL" clId="{862EA224-934D-466A-8ACD-09A7A4D3CE51}" dt="2020-12-20T11:00:35.711" v="24429" actId="14100"/>
          <ac:spMkLst>
            <pc:docMk/>
            <pc:sldMk cId="2002968382" sldId="955"/>
            <ac:spMk id="81" creationId="{E78F4757-619B-4A3E-9C53-CF6338DBF120}"/>
          </ac:spMkLst>
        </pc:spChg>
        <pc:grpChg chg="del mod">
          <ac:chgData name="Boris Pismenny" userId="00ac5293-89ea-4dd9-9cd7-8b2f1d4be166" providerId="ADAL" clId="{862EA224-934D-466A-8ACD-09A7A4D3CE51}" dt="2020-12-16T21:24:42.842" v="8242" actId="21"/>
          <ac:grpSpMkLst>
            <pc:docMk/>
            <pc:sldMk cId="2002968382" sldId="955"/>
            <ac:grpSpMk id="7" creationId="{EC10F58D-203A-4E66-B8B3-BFA332797CCC}"/>
          </ac:grpSpMkLst>
        </pc:grpChg>
        <pc:grpChg chg="del mod">
          <ac:chgData name="Boris Pismenny" userId="00ac5293-89ea-4dd9-9cd7-8b2f1d4be166" providerId="ADAL" clId="{862EA224-934D-466A-8ACD-09A7A4D3CE51}" dt="2020-12-16T21:24:42.842" v="8242" actId="21"/>
          <ac:grpSpMkLst>
            <pc:docMk/>
            <pc:sldMk cId="2002968382" sldId="955"/>
            <ac:grpSpMk id="10" creationId="{04A1F912-4B5E-4804-AA20-894DDA6254EE}"/>
          </ac:grpSpMkLst>
        </pc:grpChg>
        <pc:grpChg chg="mod">
          <ac:chgData name="Boris Pismenny" userId="00ac5293-89ea-4dd9-9cd7-8b2f1d4be166" providerId="ADAL" clId="{862EA224-934D-466A-8ACD-09A7A4D3CE51}" dt="2020-12-17T09:37:57.169" v="8791" actId="1035"/>
          <ac:grpSpMkLst>
            <pc:docMk/>
            <pc:sldMk cId="2002968382" sldId="955"/>
            <ac:grpSpMk id="18" creationId="{0224E5DA-D189-453B-95D5-353AC0AA92CE}"/>
          </ac:grpSpMkLst>
        </pc:grpChg>
        <pc:grpChg chg="mod">
          <ac:chgData name="Boris Pismenny" userId="00ac5293-89ea-4dd9-9cd7-8b2f1d4be166" providerId="ADAL" clId="{862EA224-934D-466A-8ACD-09A7A4D3CE51}" dt="2020-12-17T08:53:35.390" v="8705" actId="14100"/>
          <ac:grpSpMkLst>
            <pc:docMk/>
            <pc:sldMk cId="2002968382" sldId="955"/>
            <ac:grpSpMk id="21" creationId="{FB1376AC-0045-471C-ADA1-F9132160872C}"/>
          </ac:grpSpMkLst>
        </pc:grpChg>
        <pc:grpChg chg="mod">
          <ac:chgData name="Boris Pismenny" userId="00ac5293-89ea-4dd9-9cd7-8b2f1d4be166" providerId="ADAL" clId="{862EA224-934D-466A-8ACD-09A7A4D3CE51}" dt="2020-12-17T09:40:00.639" v="8896" actId="1076"/>
          <ac:grpSpMkLst>
            <pc:docMk/>
            <pc:sldMk cId="2002968382" sldId="955"/>
            <ac:grpSpMk id="35" creationId="{23AEBF7D-0DAB-4E6A-A3A4-1E7B90EF1CF4}"/>
          </ac:grpSpMkLst>
        </pc:grpChg>
        <pc:grpChg chg="add mod">
          <ac:chgData name="Boris Pismenny" userId="00ac5293-89ea-4dd9-9cd7-8b2f1d4be166" providerId="ADAL" clId="{862EA224-934D-466A-8ACD-09A7A4D3CE51}" dt="2020-12-17T09:37:57.169" v="8791" actId="1035"/>
          <ac:grpSpMkLst>
            <pc:docMk/>
            <pc:sldMk cId="2002968382" sldId="955"/>
            <ac:grpSpMk id="38" creationId="{985D6409-CE20-4783-967A-37C936E3D2CA}"/>
          </ac:grpSpMkLst>
        </pc:grpChg>
        <pc:grpChg chg="add mod">
          <ac:chgData name="Boris Pismenny" userId="00ac5293-89ea-4dd9-9cd7-8b2f1d4be166" providerId="ADAL" clId="{862EA224-934D-466A-8ACD-09A7A4D3CE51}" dt="2020-12-17T08:53:35.390" v="8705" actId="14100"/>
          <ac:grpSpMkLst>
            <pc:docMk/>
            <pc:sldMk cId="2002968382" sldId="955"/>
            <ac:grpSpMk id="41" creationId="{BECD63DD-46AF-4CF7-A2CD-38E734FDAFDB}"/>
          </ac:grpSpMkLst>
        </pc:grpChg>
        <pc:picChg chg="add del mod">
          <ac:chgData name="Boris Pismenny" userId="00ac5293-89ea-4dd9-9cd7-8b2f1d4be166" providerId="ADAL" clId="{862EA224-934D-466A-8ACD-09A7A4D3CE51}" dt="2020-12-20T11:08:08.004" v="24432"/>
          <ac:picMkLst>
            <pc:docMk/>
            <pc:sldMk cId="2002968382" sldId="955"/>
            <ac:picMk id="79" creationId="{B7C7C062-AF91-42E3-BD59-FE5FC3E7CE0E}"/>
          </ac:picMkLst>
        </pc:picChg>
        <pc:picChg chg="add mod">
          <ac:chgData name="Boris Pismenny" userId="00ac5293-89ea-4dd9-9cd7-8b2f1d4be166" providerId="ADAL" clId="{862EA224-934D-466A-8ACD-09A7A4D3CE51}" dt="2020-12-20T11:08:08.004" v="24432"/>
          <ac:picMkLst>
            <pc:docMk/>
            <pc:sldMk cId="2002968382" sldId="955"/>
            <ac:picMk id="82" creationId="{E7165E78-A03D-48CA-984F-E47218DA1F26}"/>
          </ac:picMkLst>
        </pc:picChg>
        <pc:cxnChg chg="del mod">
          <ac:chgData name="Boris Pismenny" userId="00ac5293-89ea-4dd9-9cd7-8b2f1d4be166" providerId="ADAL" clId="{862EA224-934D-466A-8ACD-09A7A4D3CE51}" dt="2020-12-16T21:24:42.842" v="8242" actId="21"/>
          <ac:cxnSpMkLst>
            <pc:docMk/>
            <pc:sldMk cId="2002968382" sldId="955"/>
            <ac:cxnSpMk id="13" creationId="{8C86A5A4-7338-4A88-BD49-63E52B6510CF}"/>
          </ac:cxnSpMkLst>
        </pc:cxnChg>
        <pc:cxnChg chg="del mod">
          <ac:chgData name="Boris Pismenny" userId="00ac5293-89ea-4dd9-9cd7-8b2f1d4be166" providerId="ADAL" clId="{862EA224-934D-466A-8ACD-09A7A4D3CE51}" dt="2020-12-16T21:24:42.842" v="8242" actId="21"/>
          <ac:cxnSpMkLst>
            <pc:docMk/>
            <pc:sldMk cId="2002968382" sldId="955"/>
            <ac:cxnSpMk id="15" creationId="{EF6313B5-0A2B-40C9-9D96-8B57202C35B8}"/>
          </ac:cxnSpMkLst>
        </pc:cxnChg>
        <pc:cxnChg chg="del">
          <ac:chgData name="Boris Pismenny" userId="00ac5293-89ea-4dd9-9cd7-8b2f1d4be166" providerId="ADAL" clId="{862EA224-934D-466A-8ACD-09A7A4D3CE51}" dt="2020-12-16T21:22:39.433" v="8189" actId="478"/>
          <ac:cxnSpMkLst>
            <pc:docMk/>
            <pc:sldMk cId="2002968382" sldId="955"/>
            <ac:cxnSpMk id="24" creationId="{D6942B61-DF1C-4234-88C7-76F3339450D9}"/>
          </ac:cxnSpMkLst>
        </pc:cxnChg>
        <pc:cxnChg chg="mod">
          <ac:chgData name="Boris Pismenny" userId="00ac5293-89ea-4dd9-9cd7-8b2f1d4be166" providerId="ADAL" clId="{862EA224-934D-466A-8ACD-09A7A4D3CE51}" dt="2020-12-17T09:40:05.883" v="8898" actId="14100"/>
          <ac:cxnSpMkLst>
            <pc:docMk/>
            <pc:sldMk cId="2002968382" sldId="955"/>
            <ac:cxnSpMk id="26" creationId="{11BDF387-532E-4CF2-8B5F-EDAEAAF51151}"/>
          </ac:cxnSpMkLst>
        </pc:cxnChg>
        <pc:cxnChg chg="add mod">
          <ac:chgData name="Boris Pismenny" userId="00ac5293-89ea-4dd9-9cd7-8b2f1d4be166" providerId="ADAL" clId="{862EA224-934D-466A-8ACD-09A7A4D3CE51}" dt="2020-12-17T09:40:14.334" v="8908" actId="1036"/>
          <ac:cxnSpMkLst>
            <pc:docMk/>
            <pc:sldMk cId="2002968382" sldId="955"/>
            <ac:cxnSpMk id="29" creationId="{B213B1E6-BF6E-40F9-8BD1-D0972378D165}"/>
          </ac:cxnSpMkLst>
        </pc:cxnChg>
        <pc:cxnChg chg="add mod">
          <ac:chgData name="Boris Pismenny" userId="00ac5293-89ea-4dd9-9cd7-8b2f1d4be166" providerId="ADAL" clId="{862EA224-934D-466A-8ACD-09A7A4D3CE51}" dt="2020-12-17T09:39:51.457" v="8893" actId="1035"/>
          <ac:cxnSpMkLst>
            <pc:docMk/>
            <pc:sldMk cId="2002968382" sldId="955"/>
            <ac:cxnSpMk id="44" creationId="{59D779E2-C76D-4F99-A60D-EC4E1D5EC3ED}"/>
          </ac:cxnSpMkLst>
        </pc:cxnChg>
        <pc:cxnChg chg="add mod">
          <ac:chgData name="Boris Pismenny" userId="00ac5293-89ea-4dd9-9cd7-8b2f1d4be166" providerId="ADAL" clId="{862EA224-934D-466A-8ACD-09A7A4D3CE51}" dt="2020-12-17T09:40:32.771" v="8911" actId="14100"/>
          <ac:cxnSpMkLst>
            <pc:docMk/>
            <pc:sldMk cId="2002968382" sldId="955"/>
            <ac:cxnSpMk id="46" creationId="{37448704-CC29-48DB-8F68-E644B98308B9}"/>
          </ac:cxnSpMkLst>
        </pc:cxnChg>
      </pc:sldChg>
      <pc:sldChg chg="addSp delSp modSp new mod modAnim">
        <pc:chgData name="Boris Pismenny" userId="00ac5293-89ea-4dd9-9cd7-8b2f1d4be166" providerId="ADAL" clId="{862EA224-934D-466A-8ACD-09A7A4D3CE51}" dt="2020-12-20T13:04:28.271" v="24805" actId="20577"/>
        <pc:sldMkLst>
          <pc:docMk/>
          <pc:sldMk cId="3153073529" sldId="956"/>
        </pc:sldMkLst>
        <pc:spChg chg="mod">
          <ac:chgData name="Boris Pismenny" userId="00ac5293-89ea-4dd9-9cd7-8b2f1d4be166" providerId="ADAL" clId="{862EA224-934D-466A-8ACD-09A7A4D3CE51}" dt="2020-12-17T10:56:38.856" v="9780"/>
          <ac:spMkLst>
            <pc:docMk/>
            <pc:sldMk cId="3153073529" sldId="956"/>
            <ac:spMk id="2" creationId="{D1F21C6F-C56A-44ED-B3BE-2FC1A0E49B83}"/>
          </ac:spMkLst>
        </pc:spChg>
        <pc:spChg chg="mod">
          <ac:chgData name="Boris Pismenny" userId="00ac5293-89ea-4dd9-9cd7-8b2f1d4be166" providerId="ADAL" clId="{862EA224-934D-466A-8ACD-09A7A4D3CE51}" dt="2020-12-19T17:03:11.072" v="23264" actId="20577"/>
          <ac:spMkLst>
            <pc:docMk/>
            <pc:sldMk cId="3153073529" sldId="956"/>
            <ac:spMk id="3" creationId="{712916A3-CBD4-462D-8895-DC0092CE3347}"/>
          </ac:spMkLst>
        </pc:spChg>
        <pc:spChg chg="add mod">
          <ac:chgData name="Boris Pismenny" userId="00ac5293-89ea-4dd9-9cd7-8b2f1d4be166" providerId="ADAL" clId="{862EA224-934D-466A-8ACD-09A7A4D3CE51}" dt="2020-12-17T10:32:13.064" v="9631" actId="1076"/>
          <ac:spMkLst>
            <pc:docMk/>
            <pc:sldMk cId="3153073529" sldId="956"/>
            <ac:spMk id="4" creationId="{A113DD61-A7AD-4746-B2EF-74DA169CA7B2}"/>
          </ac:spMkLst>
        </pc:spChg>
        <pc:spChg chg="add del">
          <ac:chgData name="Boris Pismenny" userId="00ac5293-89ea-4dd9-9cd7-8b2f1d4be166" providerId="ADAL" clId="{862EA224-934D-466A-8ACD-09A7A4D3CE51}" dt="2020-12-17T10:12:36.404" v="9457" actId="22"/>
          <ac:spMkLst>
            <pc:docMk/>
            <pc:sldMk cId="3153073529" sldId="956"/>
            <ac:spMk id="6" creationId="{D57A0574-293C-4AED-8C84-492602D0EBA2}"/>
          </ac:spMkLst>
        </pc:spChg>
        <pc:spChg chg="add mod">
          <ac:chgData name="Boris Pismenny" userId="00ac5293-89ea-4dd9-9cd7-8b2f1d4be166" providerId="ADAL" clId="{862EA224-934D-466A-8ACD-09A7A4D3CE51}" dt="2020-12-17T10:32:13.064" v="9631" actId="1076"/>
          <ac:spMkLst>
            <pc:docMk/>
            <pc:sldMk cId="3153073529" sldId="956"/>
            <ac:spMk id="7" creationId="{D6C5AB72-7587-4331-A8ED-959D8A70904E}"/>
          </ac:spMkLst>
        </pc:spChg>
        <pc:spChg chg="add del">
          <ac:chgData name="Boris Pismenny" userId="00ac5293-89ea-4dd9-9cd7-8b2f1d4be166" providerId="ADAL" clId="{862EA224-934D-466A-8ACD-09A7A4D3CE51}" dt="2020-12-17T10:13:59.618" v="9479" actId="478"/>
          <ac:spMkLst>
            <pc:docMk/>
            <pc:sldMk cId="3153073529" sldId="956"/>
            <ac:spMk id="19" creationId="{C7AF5F5C-5B80-4AA7-BE72-644B0D4A8686}"/>
          </ac:spMkLst>
        </pc:spChg>
        <pc:spChg chg="add del">
          <ac:chgData name="Boris Pismenny" userId="00ac5293-89ea-4dd9-9cd7-8b2f1d4be166" providerId="ADAL" clId="{862EA224-934D-466A-8ACD-09A7A4D3CE51}" dt="2020-12-17T10:14:09.593" v="9481" actId="478"/>
          <ac:spMkLst>
            <pc:docMk/>
            <pc:sldMk cId="3153073529" sldId="956"/>
            <ac:spMk id="20" creationId="{351E0FBA-66C5-49EE-BE39-EF6C22147F34}"/>
          </ac:spMkLst>
        </pc:spChg>
        <pc:spChg chg="add del">
          <ac:chgData name="Boris Pismenny" userId="00ac5293-89ea-4dd9-9cd7-8b2f1d4be166" providerId="ADAL" clId="{862EA224-934D-466A-8ACD-09A7A4D3CE51}" dt="2020-12-17T10:14:22.061" v="9483" actId="478"/>
          <ac:spMkLst>
            <pc:docMk/>
            <pc:sldMk cId="3153073529" sldId="956"/>
            <ac:spMk id="21" creationId="{533FD8F9-7D85-4BF7-8D71-EA45E1CA8DF5}"/>
          </ac:spMkLst>
        </pc:spChg>
        <pc:spChg chg="add mod">
          <ac:chgData name="Boris Pismenny" userId="00ac5293-89ea-4dd9-9cd7-8b2f1d4be166" providerId="ADAL" clId="{862EA224-934D-466A-8ACD-09A7A4D3CE51}" dt="2020-12-17T10:32:13.064" v="9631" actId="1076"/>
          <ac:spMkLst>
            <pc:docMk/>
            <pc:sldMk cId="3153073529" sldId="956"/>
            <ac:spMk id="22" creationId="{0D36E789-B454-400F-9680-58380FAD6387}"/>
          </ac:spMkLst>
        </pc:spChg>
        <pc:spChg chg="add mod">
          <ac:chgData name="Boris Pismenny" userId="00ac5293-89ea-4dd9-9cd7-8b2f1d4be166" providerId="ADAL" clId="{862EA224-934D-466A-8ACD-09A7A4D3CE51}" dt="2020-12-17T10:32:13.064" v="9631" actId="1076"/>
          <ac:spMkLst>
            <pc:docMk/>
            <pc:sldMk cId="3153073529" sldId="956"/>
            <ac:spMk id="23" creationId="{2F35B917-24A6-446A-8CB3-F9DF201F7103}"/>
          </ac:spMkLst>
        </pc:spChg>
        <pc:spChg chg="add mod">
          <ac:chgData name="Boris Pismenny" userId="00ac5293-89ea-4dd9-9cd7-8b2f1d4be166" providerId="ADAL" clId="{862EA224-934D-466A-8ACD-09A7A4D3CE51}" dt="2020-12-17T10:32:13.064" v="9631" actId="1076"/>
          <ac:spMkLst>
            <pc:docMk/>
            <pc:sldMk cId="3153073529" sldId="956"/>
            <ac:spMk id="25" creationId="{B0C21762-30A7-4AE6-8674-BB8F17575D9A}"/>
          </ac:spMkLst>
        </pc:spChg>
        <pc:spChg chg="add mod">
          <ac:chgData name="Boris Pismenny" userId="00ac5293-89ea-4dd9-9cd7-8b2f1d4be166" providerId="ADAL" clId="{862EA224-934D-466A-8ACD-09A7A4D3CE51}" dt="2020-12-17T10:32:13.064" v="9631" actId="1076"/>
          <ac:spMkLst>
            <pc:docMk/>
            <pc:sldMk cId="3153073529" sldId="956"/>
            <ac:spMk id="26" creationId="{7D8D259D-626B-4528-936E-A296A85E7F42}"/>
          </ac:spMkLst>
        </pc:spChg>
        <pc:spChg chg="add del mod">
          <ac:chgData name="Boris Pismenny" userId="00ac5293-89ea-4dd9-9cd7-8b2f1d4be166" providerId="ADAL" clId="{862EA224-934D-466A-8ACD-09A7A4D3CE51}" dt="2020-12-17T10:37:51.204" v="9647"/>
          <ac:spMkLst>
            <pc:docMk/>
            <pc:sldMk cId="3153073529" sldId="956"/>
            <ac:spMk id="27" creationId="{53650D99-C55C-4022-9F7C-5F3A2E4FA04F}"/>
          </ac:spMkLst>
        </pc:spChg>
        <pc:spChg chg="add del mod">
          <ac:chgData name="Boris Pismenny" userId="00ac5293-89ea-4dd9-9cd7-8b2f1d4be166" providerId="ADAL" clId="{862EA224-934D-466A-8ACD-09A7A4D3CE51}" dt="2020-12-17T10:37:51.204" v="9647"/>
          <ac:spMkLst>
            <pc:docMk/>
            <pc:sldMk cId="3153073529" sldId="956"/>
            <ac:spMk id="28" creationId="{62721C29-FF6F-4BE9-85FB-7FA029B20BC4}"/>
          </ac:spMkLst>
        </pc:spChg>
        <pc:spChg chg="add del mod">
          <ac:chgData name="Boris Pismenny" userId="00ac5293-89ea-4dd9-9cd7-8b2f1d4be166" providerId="ADAL" clId="{862EA224-934D-466A-8ACD-09A7A4D3CE51}" dt="2020-12-17T10:56:38.856" v="9780"/>
          <ac:spMkLst>
            <pc:docMk/>
            <pc:sldMk cId="3153073529" sldId="956"/>
            <ac:spMk id="29" creationId="{96911937-09E1-4B8F-8178-2DFA9BBCF863}"/>
          </ac:spMkLst>
        </pc:spChg>
        <pc:spChg chg="add del mod">
          <ac:chgData name="Boris Pismenny" userId="00ac5293-89ea-4dd9-9cd7-8b2f1d4be166" providerId="ADAL" clId="{862EA224-934D-466A-8ACD-09A7A4D3CE51}" dt="2020-12-17T10:56:38.856" v="9780"/>
          <ac:spMkLst>
            <pc:docMk/>
            <pc:sldMk cId="3153073529" sldId="956"/>
            <ac:spMk id="30" creationId="{E67960C7-7DEB-499B-B26D-B1B7BB1E0C4D}"/>
          </ac:spMkLst>
        </pc:spChg>
        <pc:spChg chg="add mod">
          <ac:chgData name="Boris Pismenny" userId="00ac5293-89ea-4dd9-9cd7-8b2f1d4be166" providerId="ADAL" clId="{862EA224-934D-466A-8ACD-09A7A4D3CE51}" dt="2020-12-20T13:04:28.271" v="24805" actId="20577"/>
          <ac:spMkLst>
            <pc:docMk/>
            <pc:sldMk cId="3153073529" sldId="956"/>
            <ac:spMk id="33" creationId="{78CBA9D7-2946-4E74-811E-6AA90047899B}"/>
          </ac:spMkLst>
        </pc:spChg>
        <pc:picChg chg="add mod">
          <ac:chgData name="Boris Pismenny" userId="00ac5293-89ea-4dd9-9cd7-8b2f1d4be166" providerId="ADAL" clId="{862EA224-934D-466A-8ACD-09A7A4D3CE51}" dt="2020-12-20T11:08:08.004" v="24432"/>
          <ac:picMkLst>
            <pc:docMk/>
            <pc:sldMk cId="3153073529" sldId="956"/>
            <ac:picMk id="32" creationId="{2F43A11B-92B8-474E-BFDD-0D98C428DF99}"/>
          </ac:picMkLst>
        </pc:picChg>
        <pc:cxnChg chg="add mod">
          <ac:chgData name="Boris Pismenny" userId="00ac5293-89ea-4dd9-9cd7-8b2f1d4be166" providerId="ADAL" clId="{862EA224-934D-466A-8ACD-09A7A4D3CE51}" dt="2020-12-17T10:32:13.064" v="9631" actId="1076"/>
          <ac:cxnSpMkLst>
            <pc:docMk/>
            <pc:sldMk cId="3153073529" sldId="956"/>
            <ac:cxnSpMk id="9" creationId="{667E6E90-8166-4E85-9F9A-AD30DECD3420}"/>
          </ac:cxnSpMkLst>
        </pc:cxnChg>
        <pc:cxnChg chg="add del mod">
          <ac:chgData name="Boris Pismenny" userId="00ac5293-89ea-4dd9-9cd7-8b2f1d4be166" providerId="ADAL" clId="{862EA224-934D-466A-8ACD-09A7A4D3CE51}" dt="2020-12-17T10:13:24.662" v="9474" actId="478"/>
          <ac:cxnSpMkLst>
            <pc:docMk/>
            <pc:sldMk cId="3153073529" sldId="956"/>
            <ac:cxnSpMk id="12" creationId="{278A8F16-15FC-41BC-8218-78207C9B31E5}"/>
          </ac:cxnSpMkLst>
        </pc:cxnChg>
        <pc:cxnChg chg="add del mod">
          <ac:chgData name="Boris Pismenny" userId="00ac5293-89ea-4dd9-9cd7-8b2f1d4be166" providerId="ADAL" clId="{862EA224-934D-466A-8ACD-09A7A4D3CE51}" dt="2020-12-17T10:13:38.787" v="9477" actId="478"/>
          <ac:cxnSpMkLst>
            <pc:docMk/>
            <pc:sldMk cId="3153073529" sldId="956"/>
            <ac:cxnSpMk id="17" creationId="{5DB741A7-7958-4541-8B6C-CE55CB591DCF}"/>
          </ac:cxnSpMkLst>
        </pc:cxnChg>
      </pc:sldChg>
      <pc:sldChg chg="add del">
        <pc:chgData name="Boris Pismenny" userId="00ac5293-89ea-4dd9-9cd7-8b2f1d4be166" providerId="ADAL" clId="{862EA224-934D-466A-8ACD-09A7A4D3CE51}" dt="2020-12-17T14:44:13.599" v="11582" actId="47"/>
        <pc:sldMkLst>
          <pc:docMk/>
          <pc:sldMk cId="1438529414" sldId="957"/>
        </pc:sldMkLst>
      </pc:sldChg>
      <pc:sldChg chg="add del">
        <pc:chgData name="Boris Pismenny" userId="00ac5293-89ea-4dd9-9cd7-8b2f1d4be166" providerId="ADAL" clId="{862EA224-934D-466A-8ACD-09A7A4D3CE51}" dt="2020-12-17T09:56:21.876" v="9103"/>
        <pc:sldMkLst>
          <pc:docMk/>
          <pc:sldMk cId="3685573714" sldId="957"/>
        </pc:sldMkLst>
      </pc:sldChg>
      <pc:sldChg chg="addSp delSp modSp add mod">
        <pc:chgData name="Boris Pismenny" userId="00ac5293-89ea-4dd9-9cd7-8b2f1d4be166" providerId="ADAL" clId="{862EA224-934D-466A-8ACD-09A7A4D3CE51}" dt="2020-12-20T11:15:41.448" v="24542"/>
        <pc:sldMkLst>
          <pc:docMk/>
          <pc:sldMk cId="2314939355" sldId="958"/>
        </pc:sldMkLst>
        <pc:spChg chg="mod">
          <ac:chgData name="Boris Pismenny" userId="00ac5293-89ea-4dd9-9cd7-8b2f1d4be166" providerId="ADAL" clId="{862EA224-934D-466A-8ACD-09A7A4D3CE51}" dt="2020-12-17T13:17:57.759" v="11169" actId="20577"/>
          <ac:spMkLst>
            <pc:docMk/>
            <pc:sldMk cId="2314939355" sldId="958"/>
            <ac:spMk id="2" creationId="{8E21E833-68A9-4DB9-A6FB-06B2C40947D2}"/>
          </ac:spMkLst>
        </pc:spChg>
        <pc:spChg chg="mod">
          <ac:chgData name="Boris Pismenny" userId="00ac5293-89ea-4dd9-9cd7-8b2f1d4be166" providerId="ADAL" clId="{862EA224-934D-466A-8ACD-09A7A4D3CE51}" dt="2020-12-20T11:09:58.336" v="24539" actId="6549"/>
          <ac:spMkLst>
            <pc:docMk/>
            <pc:sldMk cId="2314939355" sldId="958"/>
            <ac:spMk id="4" creationId="{B1F4F6FF-FF97-4493-AFD7-A6CE5DB84ED3}"/>
          </ac:spMkLst>
        </pc:spChg>
        <pc:picChg chg="add del mod">
          <ac:chgData name="Boris Pismenny" userId="00ac5293-89ea-4dd9-9cd7-8b2f1d4be166" providerId="ADAL" clId="{862EA224-934D-466A-8ACD-09A7A4D3CE51}" dt="2020-12-20T11:15:41.448" v="24542"/>
          <ac:picMkLst>
            <pc:docMk/>
            <pc:sldMk cId="2314939355" sldId="958"/>
            <ac:picMk id="5" creationId="{84E71716-2708-4819-AE88-315675C270AA}"/>
          </ac:picMkLst>
        </pc:picChg>
        <pc:picChg chg="add mod">
          <ac:chgData name="Boris Pismenny" userId="00ac5293-89ea-4dd9-9cd7-8b2f1d4be166" providerId="ADAL" clId="{862EA224-934D-466A-8ACD-09A7A4D3CE51}" dt="2020-12-20T11:15:41.448" v="24542"/>
          <ac:picMkLst>
            <pc:docMk/>
            <pc:sldMk cId="2314939355" sldId="958"/>
            <ac:picMk id="6" creationId="{07064F8A-6099-455C-BABC-E34972B9645D}"/>
          </ac:picMkLst>
        </pc:picChg>
      </pc:sldChg>
      <pc:sldChg chg="addSp modSp add mod">
        <pc:chgData name="Boris Pismenny" userId="00ac5293-89ea-4dd9-9cd7-8b2f1d4be166" providerId="ADAL" clId="{862EA224-934D-466A-8ACD-09A7A4D3CE51}" dt="2020-12-20T11:15:41.448" v="24542"/>
        <pc:sldMkLst>
          <pc:docMk/>
          <pc:sldMk cId="1038394940" sldId="959"/>
        </pc:sldMkLst>
        <pc:spChg chg="mod">
          <ac:chgData name="Boris Pismenny" userId="00ac5293-89ea-4dd9-9cd7-8b2f1d4be166" providerId="ADAL" clId="{862EA224-934D-466A-8ACD-09A7A4D3CE51}" dt="2020-12-17T14:04:11.163" v="11289" actId="20577"/>
          <ac:spMkLst>
            <pc:docMk/>
            <pc:sldMk cId="1038394940" sldId="959"/>
            <ac:spMk id="2" creationId="{8E21E833-68A9-4DB9-A6FB-06B2C40947D2}"/>
          </ac:spMkLst>
        </pc:spChg>
        <pc:spChg chg="mod">
          <ac:chgData name="Boris Pismenny" userId="00ac5293-89ea-4dd9-9cd7-8b2f1d4be166" providerId="ADAL" clId="{862EA224-934D-466A-8ACD-09A7A4D3CE51}" dt="2020-12-17T15:15:39.763" v="11621" actId="20577"/>
          <ac:spMkLst>
            <pc:docMk/>
            <pc:sldMk cId="1038394940" sldId="959"/>
            <ac:spMk id="6" creationId="{3A539F37-33CE-4D86-9E95-18997A985C2B}"/>
          </ac:spMkLst>
        </pc:spChg>
        <pc:picChg chg="add mod">
          <ac:chgData name="Boris Pismenny" userId="00ac5293-89ea-4dd9-9cd7-8b2f1d4be166" providerId="ADAL" clId="{862EA224-934D-466A-8ACD-09A7A4D3CE51}" dt="2020-12-20T11:15:41.448" v="24542"/>
          <ac:picMkLst>
            <pc:docMk/>
            <pc:sldMk cId="1038394940" sldId="959"/>
            <ac:picMk id="4" creationId="{FA7B64F3-0BAC-413A-A29F-11128E661487}"/>
          </ac:picMkLst>
        </pc:picChg>
      </pc:sldChg>
      <pc:sldChg chg="addSp delSp modSp add mod">
        <pc:chgData name="Boris Pismenny" userId="00ac5293-89ea-4dd9-9cd7-8b2f1d4be166" providerId="ADAL" clId="{862EA224-934D-466A-8ACD-09A7A4D3CE51}" dt="2020-12-20T11:15:41.448" v="24542"/>
        <pc:sldMkLst>
          <pc:docMk/>
          <pc:sldMk cId="2495292814" sldId="960"/>
        </pc:sldMkLst>
        <pc:spChg chg="mod">
          <ac:chgData name="Boris Pismenny" userId="00ac5293-89ea-4dd9-9cd7-8b2f1d4be166" providerId="ADAL" clId="{862EA224-934D-466A-8ACD-09A7A4D3CE51}" dt="2020-12-17T15:15:46.790" v="11634" actId="20577"/>
          <ac:spMkLst>
            <pc:docMk/>
            <pc:sldMk cId="2495292814" sldId="960"/>
            <ac:spMk id="2" creationId="{8E21E833-68A9-4DB9-A6FB-06B2C40947D2}"/>
          </ac:spMkLst>
        </pc:spChg>
        <pc:spChg chg="add mod">
          <ac:chgData name="Boris Pismenny" userId="00ac5293-89ea-4dd9-9cd7-8b2f1d4be166" providerId="ADAL" clId="{862EA224-934D-466A-8ACD-09A7A4D3CE51}" dt="2020-12-17T19:08:20.975" v="12592" actId="1076"/>
          <ac:spMkLst>
            <pc:docMk/>
            <pc:sldMk cId="2495292814" sldId="960"/>
            <ac:spMk id="4" creationId="{F2449104-371E-4CC3-AE07-3D0BE0422F4F}"/>
          </ac:spMkLst>
        </pc:spChg>
        <pc:spChg chg="add mod">
          <ac:chgData name="Boris Pismenny" userId="00ac5293-89ea-4dd9-9cd7-8b2f1d4be166" providerId="ADAL" clId="{862EA224-934D-466A-8ACD-09A7A4D3CE51}" dt="2020-12-17T19:07:00.594" v="12559" actId="1036"/>
          <ac:spMkLst>
            <pc:docMk/>
            <pc:sldMk cId="2495292814" sldId="960"/>
            <ac:spMk id="5" creationId="{8C3B081B-A6BF-4098-B7EA-7D82B3908E73}"/>
          </ac:spMkLst>
        </pc:spChg>
        <pc:spChg chg="del mod">
          <ac:chgData name="Boris Pismenny" userId="00ac5293-89ea-4dd9-9cd7-8b2f1d4be166" providerId="ADAL" clId="{862EA224-934D-466A-8ACD-09A7A4D3CE51}" dt="2020-12-17T18:48:18.690" v="12533" actId="478"/>
          <ac:spMkLst>
            <pc:docMk/>
            <pc:sldMk cId="2495292814" sldId="960"/>
            <ac:spMk id="6" creationId="{3A539F37-33CE-4D86-9E95-18997A985C2B}"/>
          </ac:spMkLst>
        </pc:spChg>
        <pc:spChg chg="add mod">
          <ac:chgData name="Boris Pismenny" userId="00ac5293-89ea-4dd9-9cd7-8b2f1d4be166" providerId="ADAL" clId="{862EA224-934D-466A-8ACD-09A7A4D3CE51}" dt="2020-12-17T19:07:00.594" v="12559" actId="1036"/>
          <ac:spMkLst>
            <pc:docMk/>
            <pc:sldMk cId="2495292814" sldId="960"/>
            <ac:spMk id="7" creationId="{629AE729-B3F7-442C-988B-AA5EDCB65D77}"/>
          </ac:spMkLst>
        </pc:spChg>
        <pc:spChg chg="add mod">
          <ac:chgData name="Boris Pismenny" userId="00ac5293-89ea-4dd9-9cd7-8b2f1d4be166" providerId="ADAL" clId="{862EA224-934D-466A-8ACD-09A7A4D3CE51}" dt="2020-12-17T19:07:00.594" v="12559" actId="1036"/>
          <ac:spMkLst>
            <pc:docMk/>
            <pc:sldMk cId="2495292814" sldId="960"/>
            <ac:spMk id="8" creationId="{E8EF744C-B71C-4B9C-A51A-EB90E2559AB1}"/>
          </ac:spMkLst>
        </pc:spChg>
        <pc:spChg chg="add mod">
          <ac:chgData name="Boris Pismenny" userId="00ac5293-89ea-4dd9-9cd7-8b2f1d4be166" providerId="ADAL" clId="{862EA224-934D-466A-8ACD-09A7A4D3CE51}" dt="2020-12-17T19:07:21.904" v="12570" actId="20577"/>
          <ac:spMkLst>
            <pc:docMk/>
            <pc:sldMk cId="2495292814" sldId="960"/>
            <ac:spMk id="9" creationId="{7D62AD4F-37C6-46E2-BA5E-CDA6185D2638}"/>
          </ac:spMkLst>
        </pc:spChg>
        <pc:spChg chg="add mod">
          <ac:chgData name="Boris Pismenny" userId="00ac5293-89ea-4dd9-9cd7-8b2f1d4be166" providerId="ADAL" clId="{862EA224-934D-466A-8ACD-09A7A4D3CE51}" dt="2020-12-17T18:02:45.199" v="12214"/>
          <ac:spMkLst>
            <pc:docMk/>
            <pc:sldMk cId="2495292814" sldId="960"/>
            <ac:spMk id="12" creationId="{D48DABCE-E53C-4FA3-901C-09A1290A89D2}"/>
          </ac:spMkLst>
        </pc:spChg>
        <pc:spChg chg="add del mod">
          <ac:chgData name="Boris Pismenny" userId="00ac5293-89ea-4dd9-9cd7-8b2f1d4be166" providerId="ADAL" clId="{862EA224-934D-466A-8ACD-09A7A4D3CE51}" dt="2020-12-17T18:03:32.312" v="12228" actId="478"/>
          <ac:spMkLst>
            <pc:docMk/>
            <pc:sldMk cId="2495292814" sldId="960"/>
            <ac:spMk id="13" creationId="{E6064644-E6A5-4FBE-9AA2-D6B37090C00E}"/>
          </ac:spMkLst>
        </pc:spChg>
        <pc:spChg chg="add mod">
          <ac:chgData name="Boris Pismenny" userId="00ac5293-89ea-4dd9-9cd7-8b2f1d4be166" providerId="ADAL" clId="{862EA224-934D-466A-8ACD-09A7A4D3CE51}" dt="2020-12-17T19:08:12.957" v="12587" actId="1076"/>
          <ac:spMkLst>
            <pc:docMk/>
            <pc:sldMk cId="2495292814" sldId="960"/>
            <ac:spMk id="14" creationId="{660A7AAA-1B46-4205-A45A-443BB22551D9}"/>
          </ac:spMkLst>
        </pc:spChg>
        <pc:spChg chg="add mod">
          <ac:chgData name="Boris Pismenny" userId="00ac5293-89ea-4dd9-9cd7-8b2f1d4be166" providerId="ADAL" clId="{862EA224-934D-466A-8ACD-09A7A4D3CE51}" dt="2020-12-17T19:07:45.948" v="12577" actId="1076"/>
          <ac:spMkLst>
            <pc:docMk/>
            <pc:sldMk cId="2495292814" sldId="960"/>
            <ac:spMk id="15" creationId="{355E331C-50CB-4470-AAEC-A8DDB3C11965}"/>
          </ac:spMkLst>
        </pc:spChg>
        <pc:spChg chg="add mod">
          <ac:chgData name="Boris Pismenny" userId="00ac5293-89ea-4dd9-9cd7-8b2f1d4be166" providerId="ADAL" clId="{862EA224-934D-466A-8ACD-09A7A4D3CE51}" dt="2020-12-17T19:07:00.594" v="12559" actId="1036"/>
          <ac:spMkLst>
            <pc:docMk/>
            <pc:sldMk cId="2495292814" sldId="960"/>
            <ac:spMk id="16" creationId="{A88B30A5-B02F-42E2-B173-8038AAF156F9}"/>
          </ac:spMkLst>
        </pc:spChg>
        <pc:spChg chg="add mod">
          <ac:chgData name="Boris Pismenny" userId="00ac5293-89ea-4dd9-9cd7-8b2f1d4be166" providerId="ADAL" clId="{862EA224-934D-466A-8ACD-09A7A4D3CE51}" dt="2020-12-17T19:07:00.594" v="12559" actId="1036"/>
          <ac:spMkLst>
            <pc:docMk/>
            <pc:sldMk cId="2495292814" sldId="960"/>
            <ac:spMk id="17" creationId="{98D1FD79-9F28-4E09-B02B-E56B01327C22}"/>
          </ac:spMkLst>
        </pc:spChg>
        <pc:spChg chg="add mod">
          <ac:chgData name="Boris Pismenny" userId="00ac5293-89ea-4dd9-9cd7-8b2f1d4be166" providerId="ADAL" clId="{862EA224-934D-466A-8ACD-09A7A4D3CE51}" dt="2020-12-17T19:09:18.290" v="12602" actId="1076"/>
          <ac:spMkLst>
            <pc:docMk/>
            <pc:sldMk cId="2495292814" sldId="960"/>
            <ac:spMk id="18" creationId="{2275EA40-2254-4DB0-9F68-BE136DCC8BAC}"/>
          </ac:spMkLst>
        </pc:spChg>
        <pc:spChg chg="add mod">
          <ac:chgData name="Boris Pismenny" userId="00ac5293-89ea-4dd9-9cd7-8b2f1d4be166" providerId="ADAL" clId="{862EA224-934D-466A-8ACD-09A7A4D3CE51}" dt="2020-12-17T19:09:18.290" v="12602" actId="1076"/>
          <ac:spMkLst>
            <pc:docMk/>
            <pc:sldMk cId="2495292814" sldId="960"/>
            <ac:spMk id="19" creationId="{7FD9CB30-9B81-49BB-9071-EB1E00F167C1}"/>
          </ac:spMkLst>
        </pc:spChg>
        <pc:spChg chg="add mod">
          <ac:chgData name="Boris Pismenny" userId="00ac5293-89ea-4dd9-9cd7-8b2f1d4be166" providerId="ADAL" clId="{862EA224-934D-466A-8ACD-09A7A4D3CE51}" dt="2020-12-17T18:02:47.909" v="12217" actId="20577"/>
          <ac:spMkLst>
            <pc:docMk/>
            <pc:sldMk cId="2495292814" sldId="960"/>
            <ac:spMk id="20" creationId="{677C72E8-5094-45AF-865C-08033B6FA2C5}"/>
          </ac:spMkLst>
        </pc:spChg>
        <pc:spChg chg="add mod">
          <ac:chgData name="Boris Pismenny" userId="00ac5293-89ea-4dd9-9cd7-8b2f1d4be166" providerId="ADAL" clId="{862EA224-934D-466A-8ACD-09A7A4D3CE51}" dt="2020-12-17T19:09:18.290" v="12602" actId="1076"/>
          <ac:spMkLst>
            <pc:docMk/>
            <pc:sldMk cId="2495292814" sldId="960"/>
            <ac:spMk id="21" creationId="{C00C125F-6380-4B33-BD10-7D5D20D8D504}"/>
          </ac:spMkLst>
        </pc:spChg>
        <pc:spChg chg="add mod">
          <ac:chgData name="Boris Pismenny" userId="00ac5293-89ea-4dd9-9cd7-8b2f1d4be166" providerId="ADAL" clId="{862EA224-934D-466A-8ACD-09A7A4D3CE51}" dt="2020-12-17T19:09:18.290" v="12602" actId="1076"/>
          <ac:spMkLst>
            <pc:docMk/>
            <pc:sldMk cId="2495292814" sldId="960"/>
            <ac:spMk id="22" creationId="{338D1EA0-FCE7-4F5E-AEA1-02DB573D1EAD}"/>
          </ac:spMkLst>
        </pc:spChg>
        <pc:spChg chg="add mod">
          <ac:chgData name="Boris Pismenny" userId="00ac5293-89ea-4dd9-9cd7-8b2f1d4be166" providerId="ADAL" clId="{862EA224-934D-466A-8ACD-09A7A4D3CE51}" dt="2020-12-17T19:09:18.290" v="12602" actId="1076"/>
          <ac:spMkLst>
            <pc:docMk/>
            <pc:sldMk cId="2495292814" sldId="960"/>
            <ac:spMk id="23" creationId="{2AB90731-26C7-4533-920F-4FB9ECFF673C}"/>
          </ac:spMkLst>
        </pc:spChg>
        <pc:spChg chg="add mod">
          <ac:chgData name="Boris Pismenny" userId="00ac5293-89ea-4dd9-9cd7-8b2f1d4be166" providerId="ADAL" clId="{862EA224-934D-466A-8ACD-09A7A4D3CE51}" dt="2020-12-17T19:09:18.290" v="12602" actId="1076"/>
          <ac:spMkLst>
            <pc:docMk/>
            <pc:sldMk cId="2495292814" sldId="960"/>
            <ac:spMk id="26" creationId="{9B79EA4B-53FE-4495-8A28-25D3870D16F2}"/>
          </ac:spMkLst>
        </pc:spChg>
        <pc:spChg chg="add mod">
          <ac:chgData name="Boris Pismenny" userId="00ac5293-89ea-4dd9-9cd7-8b2f1d4be166" providerId="ADAL" clId="{862EA224-934D-466A-8ACD-09A7A4D3CE51}" dt="2020-12-17T19:09:18.290" v="12602" actId="1076"/>
          <ac:spMkLst>
            <pc:docMk/>
            <pc:sldMk cId="2495292814" sldId="960"/>
            <ac:spMk id="27" creationId="{16418BD5-E466-484F-81A4-FECDB48A46FB}"/>
          </ac:spMkLst>
        </pc:spChg>
        <pc:spChg chg="add mod">
          <ac:chgData name="Boris Pismenny" userId="00ac5293-89ea-4dd9-9cd7-8b2f1d4be166" providerId="ADAL" clId="{862EA224-934D-466A-8ACD-09A7A4D3CE51}" dt="2020-12-17T19:09:18.290" v="12602" actId="1076"/>
          <ac:spMkLst>
            <pc:docMk/>
            <pc:sldMk cId="2495292814" sldId="960"/>
            <ac:spMk id="28" creationId="{EBF8CA05-3BC8-4AB9-8E0D-1B5F7CF070F4}"/>
          </ac:spMkLst>
        </pc:spChg>
        <pc:spChg chg="add mod">
          <ac:chgData name="Boris Pismenny" userId="00ac5293-89ea-4dd9-9cd7-8b2f1d4be166" providerId="ADAL" clId="{862EA224-934D-466A-8ACD-09A7A4D3CE51}" dt="2020-12-17T19:09:18.290" v="12602" actId="1076"/>
          <ac:spMkLst>
            <pc:docMk/>
            <pc:sldMk cId="2495292814" sldId="960"/>
            <ac:spMk id="29" creationId="{0EC798EB-481C-4C86-9872-7E4089A15E2A}"/>
          </ac:spMkLst>
        </pc:spChg>
        <pc:spChg chg="add mod">
          <ac:chgData name="Boris Pismenny" userId="00ac5293-89ea-4dd9-9cd7-8b2f1d4be166" providerId="ADAL" clId="{862EA224-934D-466A-8ACD-09A7A4D3CE51}" dt="2020-12-17T19:08:45.815" v="12598" actId="1076"/>
          <ac:spMkLst>
            <pc:docMk/>
            <pc:sldMk cId="2495292814" sldId="960"/>
            <ac:spMk id="30" creationId="{A5A01747-93B8-47E1-BF1D-717404DAEDA7}"/>
          </ac:spMkLst>
        </pc:spChg>
        <pc:spChg chg="add mod">
          <ac:chgData name="Boris Pismenny" userId="00ac5293-89ea-4dd9-9cd7-8b2f1d4be166" providerId="ADAL" clId="{862EA224-934D-466A-8ACD-09A7A4D3CE51}" dt="2020-12-17T19:22:31.082" v="12725" actId="20577"/>
          <ac:spMkLst>
            <pc:docMk/>
            <pc:sldMk cId="2495292814" sldId="960"/>
            <ac:spMk id="31" creationId="{24754F66-61FA-4473-8EF6-F7DA5296A286}"/>
          </ac:spMkLst>
        </pc:spChg>
        <pc:spChg chg="add del mod">
          <ac:chgData name="Boris Pismenny" userId="00ac5293-89ea-4dd9-9cd7-8b2f1d4be166" providerId="ADAL" clId="{862EA224-934D-466A-8ACD-09A7A4D3CE51}" dt="2020-12-17T18:48:21.304" v="12534" actId="478"/>
          <ac:spMkLst>
            <pc:docMk/>
            <pc:sldMk cId="2495292814" sldId="960"/>
            <ac:spMk id="32" creationId="{1447C20C-2A88-4D26-B531-A253E65407DF}"/>
          </ac:spMkLst>
        </pc:spChg>
        <pc:spChg chg="add mod">
          <ac:chgData name="Boris Pismenny" userId="00ac5293-89ea-4dd9-9cd7-8b2f1d4be166" providerId="ADAL" clId="{862EA224-934D-466A-8ACD-09A7A4D3CE51}" dt="2020-12-17T19:07:51.363" v="12580" actId="1076"/>
          <ac:spMkLst>
            <pc:docMk/>
            <pc:sldMk cId="2495292814" sldId="960"/>
            <ac:spMk id="35" creationId="{A9F31925-FBBA-49E6-B409-5A7729DEB0B1}"/>
          </ac:spMkLst>
        </pc:spChg>
        <pc:spChg chg="add mod">
          <ac:chgData name="Boris Pismenny" userId="00ac5293-89ea-4dd9-9cd7-8b2f1d4be166" providerId="ADAL" clId="{862EA224-934D-466A-8ACD-09A7A4D3CE51}" dt="2020-12-17T19:08:04.163" v="12583" actId="1076"/>
          <ac:spMkLst>
            <pc:docMk/>
            <pc:sldMk cId="2495292814" sldId="960"/>
            <ac:spMk id="36" creationId="{6D968AEE-9385-40E1-A235-3C132E8079E1}"/>
          </ac:spMkLst>
        </pc:spChg>
        <pc:spChg chg="add mod">
          <ac:chgData name="Boris Pismenny" userId="00ac5293-89ea-4dd9-9cd7-8b2f1d4be166" providerId="ADAL" clId="{862EA224-934D-466A-8ACD-09A7A4D3CE51}" dt="2020-12-17T19:09:11.250" v="12601" actId="571"/>
          <ac:spMkLst>
            <pc:docMk/>
            <pc:sldMk cId="2495292814" sldId="960"/>
            <ac:spMk id="47" creationId="{3C68B925-464D-488E-BF99-0A69764F410E}"/>
          </ac:spMkLst>
        </pc:spChg>
        <pc:picChg chg="add mod">
          <ac:chgData name="Boris Pismenny" userId="00ac5293-89ea-4dd9-9cd7-8b2f1d4be166" providerId="ADAL" clId="{862EA224-934D-466A-8ACD-09A7A4D3CE51}" dt="2020-12-20T11:15:41.448" v="24542"/>
          <ac:picMkLst>
            <pc:docMk/>
            <pc:sldMk cId="2495292814" sldId="960"/>
            <ac:picMk id="49" creationId="{59D04A09-BC29-461E-A05C-9539DF0795B4}"/>
          </ac:picMkLst>
        </pc:picChg>
        <pc:cxnChg chg="add mod">
          <ac:chgData name="Boris Pismenny" userId="00ac5293-89ea-4dd9-9cd7-8b2f1d4be166" providerId="ADAL" clId="{862EA224-934D-466A-8ACD-09A7A4D3CE51}" dt="2020-12-17T19:08:20.975" v="12592" actId="1076"/>
          <ac:cxnSpMkLst>
            <pc:docMk/>
            <pc:sldMk cId="2495292814" sldId="960"/>
            <ac:cxnSpMk id="10" creationId="{1FC5182D-6CB7-457D-AE93-3B7DFE25B895}"/>
          </ac:cxnSpMkLst>
        </pc:cxnChg>
        <pc:cxnChg chg="add mod">
          <ac:chgData name="Boris Pismenny" userId="00ac5293-89ea-4dd9-9cd7-8b2f1d4be166" providerId="ADAL" clId="{862EA224-934D-466A-8ACD-09A7A4D3CE51}" dt="2020-12-17T19:08:20.975" v="12592" actId="1076"/>
          <ac:cxnSpMkLst>
            <pc:docMk/>
            <pc:sldMk cId="2495292814" sldId="960"/>
            <ac:cxnSpMk id="11" creationId="{4A45D645-9806-4CBF-90B6-D0A42E916145}"/>
          </ac:cxnSpMkLst>
        </pc:cxnChg>
        <pc:cxnChg chg="add mod">
          <ac:chgData name="Boris Pismenny" userId="00ac5293-89ea-4dd9-9cd7-8b2f1d4be166" providerId="ADAL" clId="{862EA224-934D-466A-8ACD-09A7A4D3CE51}" dt="2020-12-17T19:09:18.290" v="12602" actId="1076"/>
          <ac:cxnSpMkLst>
            <pc:docMk/>
            <pc:sldMk cId="2495292814" sldId="960"/>
            <ac:cxnSpMk id="24" creationId="{8C50CA71-9B15-4912-881C-5DBF43BE681F}"/>
          </ac:cxnSpMkLst>
        </pc:cxnChg>
        <pc:cxnChg chg="add mod">
          <ac:chgData name="Boris Pismenny" userId="00ac5293-89ea-4dd9-9cd7-8b2f1d4be166" providerId="ADAL" clId="{862EA224-934D-466A-8ACD-09A7A4D3CE51}" dt="2020-12-17T19:09:18.290" v="12602" actId="1076"/>
          <ac:cxnSpMkLst>
            <pc:docMk/>
            <pc:sldMk cId="2495292814" sldId="960"/>
            <ac:cxnSpMk id="25" creationId="{84E56B52-122F-4EAB-B546-D95446602691}"/>
          </ac:cxnSpMkLst>
        </pc:cxnChg>
      </pc:sldChg>
      <pc:sldChg chg="addSp delSp modSp new mod">
        <pc:chgData name="Boris Pismenny" userId="00ac5293-89ea-4dd9-9cd7-8b2f1d4be166" providerId="ADAL" clId="{862EA224-934D-466A-8ACD-09A7A4D3CE51}" dt="2020-12-20T09:47:02.509" v="24284"/>
        <pc:sldMkLst>
          <pc:docMk/>
          <pc:sldMk cId="857714037" sldId="961"/>
        </pc:sldMkLst>
        <pc:spChg chg="mod">
          <ac:chgData name="Boris Pismenny" userId="00ac5293-89ea-4dd9-9cd7-8b2f1d4be166" providerId="ADAL" clId="{862EA224-934D-466A-8ACD-09A7A4D3CE51}" dt="2020-12-17T15:31:07.133" v="11672" actId="20577"/>
          <ac:spMkLst>
            <pc:docMk/>
            <pc:sldMk cId="857714037" sldId="961"/>
            <ac:spMk id="2" creationId="{51FEBABC-B118-4582-AEEB-138F54558B98}"/>
          </ac:spMkLst>
        </pc:spChg>
        <pc:spChg chg="mod">
          <ac:chgData name="Boris Pismenny" userId="00ac5293-89ea-4dd9-9cd7-8b2f1d4be166" providerId="ADAL" clId="{862EA224-934D-466A-8ACD-09A7A4D3CE51}" dt="2020-12-19T15:19:38.447" v="22429" actId="20577"/>
          <ac:spMkLst>
            <pc:docMk/>
            <pc:sldMk cId="857714037" sldId="961"/>
            <ac:spMk id="3" creationId="{E72CA0BF-52B8-4B7F-838D-76D82635D711}"/>
          </ac:spMkLst>
        </pc:spChg>
        <pc:picChg chg="add del mod">
          <ac:chgData name="Boris Pismenny" userId="00ac5293-89ea-4dd9-9cd7-8b2f1d4be166" providerId="ADAL" clId="{862EA224-934D-466A-8ACD-09A7A4D3CE51}" dt="2020-12-20T09:47:02.509" v="24284"/>
          <ac:picMkLst>
            <pc:docMk/>
            <pc:sldMk cId="857714037" sldId="961"/>
            <ac:picMk id="5" creationId="{AA927632-C3AD-40E3-8718-4C4268619DA3}"/>
          </ac:picMkLst>
        </pc:picChg>
        <pc:picChg chg="add mod">
          <ac:chgData name="Boris Pismenny" userId="00ac5293-89ea-4dd9-9cd7-8b2f1d4be166" providerId="ADAL" clId="{862EA224-934D-466A-8ACD-09A7A4D3CE51}" dt="2020-12-20T09:47:02.509" v="24284"/>
          <ac:picMkLst>
            <pc:docMk/>
            <pc:sldMk cId="857714037" sldId="961"/>
            <ac:picMk id="6" creationId="{A680D859-5B71-45F3-953A-A91FD23CF8A9}"/>
          </ac:picMkLst>
        </pc:picChg>
      </pc:sldChg>
      <pc:sldChg chg="add del">
        <pc:chgData name="Boris Pismenny" userId="00ac5293-89ea-4dd9-9cd7-8b2f1d4be166" providerId="ADAL" clId="{862EA224-934D-466A-8ACD-09A7A4D3CE51}" dt="2020-12-19T17:26:20.843" v="23290" actId="47"/>
        <pc:sldMkLst>
          <pc:docMk/>
          <pc:sldMk cId="2588126093" sldId="962"/>
        </pc:sldMkLst>
      </pc:sldChg>
      <pc:sldChg chg="delSp modSp add del mod delAnim">
        <pc:chgData name="Boris Pismenny" userId="00ac5293-89ea-4dd9-9cd7-8b2f1d4be166" providerId="ADAL" clId="{862EA224-934D-466A-8ACD-09A7A4D3CE51}" dt="2020-12-18T08:07:02.425" v="13700" actId="47"/>
        <pc:sldMkLst>
          <pc:docMk/>
          <pc:sldMk cId="461755420" sldId="963"/>
        </pc:sldMkLst>
        <pc:spChg chg="mod">
          <ac:chgData name="Boris Pismenny" userId="00ac5293-89ea-4dd9-9cd7-8b2f1d4be166" providerId="ADAL" clId="{862EA224-934D-466A-8ACD-09A7A4D3CE51}" dt="2020-12-18T08:04:32.444" v="13570" actId="20577"/>
          <ac:spMkLst>
            <pc:docMk/>
            <pc:sldMk cId="461755420" sldId="963"/>
            <ac:spMk id="2" creationId="{ED1366BC-F980-4844-BFB4-F863BE282963}"/>
          </ac:spMkLst>
        </pc:spChg>
        <pc:spChg chg="mod">
          <ac:chgData name="Boris Pismenny" userId="00ac5293-89ea-4dd9-9cd7-8b2f1d4be166" providerId="ADAL" clId="{862EA224-934D-466A-8ACD-09A7A4D3CE51}" dt="2020-12-18T08:06:17.664" v="13681" actId="20577"/>
          <ac:spMkLst>
            <pc:docMk/>
            <pc:sldMk cId="461755420" sldId="963"/>
            <ac:spMk id="3" creationId="{04DFF21F-E960-4E3D-ACE3-999353BC3A48}"/>
          </ac:spMkLst>
        </pc:spChg>
        <pc:spChg chg="del">
          <ac:chgData name="Boris Pismenny" userId="00ac5293-89ea-4dd9-9cd7-8b2f1d4be166" providerId="ADAL" clId="{862EA224-934D-466A-8ACD-09A7A4D3CE51}" dt="2020-12-18T08:05:08.413" v="13571" actId="478"/>
          <ac:spMkLst>
            <pc:docMk/>
            <pc:sldMk cId="461755420" sldId="963"/>
            <ac:spMk id="4" creationId="{0E3CE555-E6F8-4303-AED4-7CF0BB61B1E0}"/>
          </ac:spMkLst>
        </pc:spChg>
        <pc:spChg chg="del">
          <ac:chgData name="Boris Pismenny" userId="00ac5293-89ea-4dd9-9cd7-8b2f1d4be166" providerId="ADAL" clId="{862EA224-934D-466A-8ACD-09A7A4D3CE51}" dt="2020-12-18T08:05:08.413" v="13571" actId="478"/>
          <ac:spMkLst>
            <pc:docMk/>
            <pc:sldMk cId="461755420" sldId="963"/>
            <ac:spMk id="43" creationId="{51D2036A-0AD8-4B61-B45D-6C8D62023FA1}"/>
          </ac:spMkLst>
        </pc:spChg>
        <pc:spChg chg="del">
          <ac:chgData name="Boris Pismenny" userId="00ac5293-89ea-4dd9-9cd7-8b2f1d4be166" providerId="ADAL" clId="{862EA224-934D-466A-8ACD-09A7A4D3CE51}" dt="2020-12-18T08:05:08.413" v="13571" actId="478"/>
          <ac:spMkLst>
            <pc:docMk/>
            <pc:sldMk cId="461755420" sldId="963"/>
            <ac:spMk id="44" creationId="{A5CF21AD-E5C4-46C1-9D2D-4CC148E98107}"/>
          </ac:spMkLst>
        </pc:spChg>
        <pc:spChg chg="del">
          <ac:chgData name="Boris Pismenny" userId="00ac5293-89ea-4dd9-9cd7-8b2f1d4be166" providerId="ADAL" clId="{862EA224-934D-466A-8ACD-09A7A4D3CE51}" dt="2020-12-18T08:05:08.413" v="13571" actId="478"/>
          <ac:spMkLst>
            <pc:docMk/>
            <pc:sldMk cId="461755420" sldId="963"/>
            <ac:spMk id="45" creationId="{5851B93C-D0CA-44DD-8FD2-391DC8E49FF0}"/>
          </ac:spMkLst>
        </pc:spChg>
        <pc:spChg chg="del">
          <ac:chgData name="Boris Pismenny" userId="00ac5293-89ea-4dd9-9cd7-8b2f1d4be166" providerId="ADAL" clId="{862EA224-934D-466A-8ACD-09A7A4D3CE51}" dt="2020-12-18T08:05:08.413" v="13571" actId="478"/>
          <ac:spMkLst>
            <pc:docMk/>
            <pc:sldMk cId="461755420" sldId="963"/>
            <ac:spMk id="46" creationId="{80E2C640-0D28-46CB-978D-13D714D47603}"/>
          </ac:spMkLst>
        </pc:spChg>
        <pc:spChg chg="del">
          <ac:chgData name="Boris Pismenny" userId="00ac5293-89ea-4dd9-9cd7-8b2f1d4be166" providerId="ADAL" clId="{862EA224-934D-466A-8ACD-09A7A4D3CE51}" dt="2020-12-18T08:05:08.413" v="13571" actId="478"/>
          <ac:spMkLst>
            <pc:docMk/>
            <pc:sldMk cId="461755420" sldId="963"/>
            <ac:spMk id="47" creationId="{09824721-965E-4202-B420-830B99F9288B}"/>
          </ac:spMkLst>
        </pc:spChg>
        <pc:spChg chg="del">
          <ac:chgData name="Boris Pismenny" userId="00ac5293-89ea-4dd9-9cd7-8b2f1d4be166" providerId="ADAL" clId="{862EA224-934D-466A-8ACD-09A7A4D3CE51}" dt="2020-12-18T08:05:08.413" v="13571" actId="478"/>
          <ac:spMkLst>
            <pc:docMk/>
            <pc:sldMk cId="461755420" sldId="963"/>
            <ac:spMk id="50" creationId="{D713739D-ADF5-4871-888E-7896BEAEC897}"/>
          </ac:spMkLst>
        </pc:spChg>
        <pc:spChg chg="del">
          <ac:chgData name="Boris Pismenny" userId="00ac5293-89ea-4dd9-9cd7-8b2f1d4be166" providerId="ADAL" clId="{862EA224-934D-466A-8ACD-09A7A4D3CE51}" dt="2020-12-18T08:05:08.413" v="13571" actId="478"/>
          <ac:spMkLst>
            <pc:docMk/>
            <pc:sldMk cId="461755420" sldId="963"/>
            <ac:spMk id="52" creationId="{EC5E0296-7E57-4E93-BA0E-B5EF9B2CB1B3}"/>
          </ac:spMkLst>
        </pc:spChg>
        <pc:spChg chg="del">
          <ac:chgData name="Boris Pismenny" userId="00ac5293-89ea-4dd9-9cd7-8b2f1d4be166" providerId="ADAL" clId="{862EA224-934D-466A-8ACD-09A7A4D3CE51}" dt="2020-12-18T08:05:08.413" v="13571" actId="478"/>
          <ac:spMkLst>
            <pc:docMk/>
            <pc:sldMk cId="461755420" sldId="963"/>
            <ac:spMk id="56" creationId="{90E8D022-0E27-4CFD-8809-ACCD715C60D8}"/>
          </ac:spMkLst>
        </pc:spChg>
        <pc:spChg chg="del">
          <ac:chgData name="Boris Pismenny" userId="00ac5293-89ea-4dd9-9cd7-8b2f1d4be166" providerId="ADAL" clId="{862EA224-934D-466A-8ACD-09A7A4D3CE51}" dt="2020-12-18T08:05:08.413" v="13571" actId="478"/>
          <ac:spMkLst>
            <pc:docMk/>
            <pc:sldMk cId="461755420" sldId="963"/>
            <ac:spMk id="57" creationId="{F79AFD64-2C90-4E38-A2DD-A6F28BE1DF2F}"/>
          </ac:spMkLst>
        </pc:spChg>
        <pc:spChg chg="del">
          <ac:chgData name="Boris Pismenny" userId="00ac5293-89ea-4dd9-9cd7-8b2f1d4be166" providerId="ADAL" clId="{862EA224-934D-466A-8ACD-09A7A4D3CE51}" dt="2020-12-18T08:05:08.413" v="13571" actId="478"/>
          <ac:spMkLst>
            <pc:docMk/>
            <pc:sldMk cId="461755420" sldId="963"/>
            <ac:spMk id="58" creationId="{A60D4792-0C02-4BCB-9030-A4C04A7A7015}"/>
          </ac:spMkLst>
        </pc:spChg>
        <pc:spChg chg="del">
          <ac:chgData name="Boris Pismenny" userId="00ac5293-89ea-4dd9-9cd7-8b2f1d4be166" providerId="ADAL" clId="{862EA224-934D-466A-8ACD-09A7A4D3CE51}" dt="2020-12-18T08:05:08.413" v="13571" actId="478"/>
          <ac:spMkLst>
            <pc:docMk/>
            <pc:sldMk cId="461755420" sldId="963"/>
            <ac:spMk id="60" creationId="{F2967206-D9D3-4232-AB5D-62219936A711}"/>
          </ac:spMkLst>
        </pc:spChg>
        <pc:spChg chg="del">
          <ac:chgData name="Boris Pismenny" userId="00ac5293-89ea-4dd9-9cd7-8b2f1d4be166" providerId="ADAL" clId="{862EA224-934D-466A-8ACD-09A7A4D3CE51}" dt="2020-12-18T08:05:08.413" v="13571" actId="478"/>
          <ac:spMkLst>
            <pc:docMk/>
            <pc:sldMk cId="461755420" sldId="963"/>
            <ac:spMk id="62" creationId="{FA9D3688-2C16-48C5-AD58-8A6EF8F6D6EC}"/>
          </ac:spMkLst>
        </pc:spChg>
        <pc:spChg chg="del">
          <ac:chgData name="Boris Pismenny" userId="00ac5293-89ea-4dd9-9cd7-8b2f1d4be166" providerId="ADAL" clId="{862EA224-934D-466A-8ACD-09A7A4D3CE51}" dt="2020-12-18T08:05:08.413" v="13571" actId="478"/>
          <ac:spMkLst>
            <pc:docMk/>
            <pc:sldMk cId="461755420" sldId="963"/>
            <ac:spMk id="63" creationId="{7CE43A3A-9764-4B1D-9EB2-9F5B5DB1F849}"/>
          </ac:spMkLst>
        </pc:spChg>
        <pc:spChg chg="del">
          <ac:chgData name="Boris Pismenny" userId="00ac5293-89ea-4dd9-9cd7-8b2f1d4be166" providerId="ADAL" clId="{862EA224-934D-466A-8ACD-09A7A4D3CE51}" dt="2020-12-18T08:05:08.413" v="13571" actId="478"/>
          <ac:spMkLst>
            <pc:docMk/>
            <pc:sldMk cId="461755420" sldId="963"/>
            <ac:spMk id="64" creationId="{B67BB168-6FC3-448D-8D9E-4E3D092ED20C}"/>
          </ac:spMkLst>
        </pc:spChg>
        <pc:spChg chg="del">
          <ac:chgData name="Boris Pismenny" userId="00ac5293-89ea-4dd9-9cd7-8b2f1d4be166" providerId="ADAL" clId="{862EA224-934D-466A-8ACD-09A7A4D3CE51}" dt="2020-12-18T08:05:08.413" v="13571" actId="478"/>
          <ac:spMkLst>
            <pc:docMk/>
            <pc:sldMk cId="461755420" sldId="963"/>
            <ac:spMk id="65" creationId="{2066B8A4-C097-4928-A97F-B5E2E546BC8F}"/>
          </ac:spMkLst>
        </pc:spChg>
        <pc:spChg chg="del">
          <ac:chgData name="Boris Pismenny" userId="00ac5293-89ea-4dd9-9cd7-8b2f1d4be166" providerId="ADAL" clId="{862EA224-934D-466A-8ACD-09A7A4D3CE51}" dt="2020-12-18T08:05:08.413" v="13571" actId="478"/>
          <ac:spMkLst>
            <pc:docMk/>
            <pc:sldMk cId="461755420" sldId="963"/>
            <ac:spMk id="68" creationId="{4C0BD7D8-349F-4628-B11E-E207DB8FD718}"/>
          </ac:spMkLst>
        </pc:spChg>
        <pc:spChg chg="del">
          <ac:chgData name="Boris Pismenny" userId="00ac5293-89ea-4dd9-9cd7-8b2f1d4be166" providerId="ADAL" clId="{862EA224-934D-466A-8ACD-09A7A4D3CE51}" dt="2020-12-18T08:05:08.413" v="13571" actId="478"/>
          <ac:spMkLst>
            <pc:docMk/>
            <pc:sldMk cId="461755420" sldId="963"/>
            <ac:spMk id="77" creationId="{F7EC8268-9F86-405D-AB34-0EF2245A6155}"/>
          </ac:spMkLst>
        </pc:spChg>
        <pc:spChg chg="del">
          <ac:chgData name="Boris Pismenny" userId="00ac5293-89ea-4dd9-9cd7-8b2f1d4be166" providerId="ADAL" clId="{862EA224-934D-466A-8ACD-09A7A4D3CE51}" dt="2020-12-18T08:05:08.413" v="13571" actId="478"/>
          <ac:spMkLst>
            <pc:docMk/>
            <pc:sldMk cId="461755420" sldId="963"/>
            <ac:spMk id="83" creationId="{6201C846-03AB-4844-9299-F48E966F178D}"/>
          </ac:spMkLst>
        </pc:spChg>
        <pc:spChg chg="del">
          <ac:chgData name="Boris Pismenny" userId="00ac5293-89ea-4dd9-9cd7-8b2f1d4be166" providerId="ADAL" clId="{862EA224-934D-466A-8ACD-09A7A4D3CE51}" dt="2020-12-18T08:05:08.413" v="13571" actId="478"/>
          <ac:spMkLst>
            <pc:docMk/>
            <pc:sldMk cId="461755420" sldId="963"/>
            <ac:spMk id="88" creationId="{57F0FF8A-4E05-4F82-B12F-8F18D667D7A0}"/>
          </ac:spMkLst>
        </pc:spChg>
        <pc:spChg chg="del">
          <ac:chgData name="Boris Pismenny" userId="00ac5293-89ea-4dd9-9cd7-8b2f1d4be166" providerId="ADAL" clId="{862EA224-934D-466A-8ACD-09A7A4D3CE51}" dt="2020-12-18T08:05:08.413" v="13571" actId="478"/>
          <ac:spMkLst>
            <pc:docMk/>
            <pc:sldMk cId="461755420" sldId="963"/>
            <ac:spMk id="99" creationId="{3D22A2B1-C62C-4C0D-848A-1F6D75A6B66A}"/>
          </ac:spMkLst>
        </pc:spChg>
        <pc:spChg chg="del">
          <ac:chgData name="Boris Pismenny" userId="00ac5293-89ea-4dd9-9cd7-8b2f1d4be166" providerId="ADAL" clId="{862EA224-934D-466A-8ACD-09A7A4D3CE51}" dt="2020-12-18T08:05:08.413" v="13571" actId="478"/>
          <ac:spMkLst>
            <pc:docMk/>
            <pc:sldMk cId="461755420" sldId="963"/>
            <ac:spMk id="103" creationId="{2582CEE4-7607-4415-95AE-8868E6F2A507}"/>
          </ac:spMkLst>
        </pc:spChg>
        <pc:spChg chg="del">
          <ac:chgData name="Boris Pismenny" userId="00ac5293-89ea-4dd9-9cd7-8b2f1d4be166" providerId="ADAL" clId="{862EA224-934D-466A-8ACD-09A7A4D3CE51}" dt="2020-12-18T08:05:08.413" v="13571" actId="478"/>
          <ac:spMkLst>
            <pc:docMk/>
            <pc:sldMk cId="461755420" sldId="963"/>
            <ac:spMk id="149" creationId="{FC989371-8F45-4BC8-9104-ECB2843EA82F}"/>
          </ac:spMkLst>
        </pc:spChg>
        <pc:spChg chg="del">
          <ac:chgData name="Boris Pismenny" userId="00ac5293-89ea-4dd9-9cd7-8b2f1d4be166" providerId="ADAL" clId="{862EA224-934D-466A-8ACD-09A7A4D3CE51}" dt="2020-12-18T08:05:08.413" v="13571" actId="478"/>
          <ac:spMkLst>
            <pc:docMk/>
            <pc:sldMk cId="461755420" sldId="963"/>
            <ac:spMk id="150" creationId="{1C21A643-A2A1-4C9B-BC9B-90C91408F60F}"/>
          </ac:spMkLst>
        </pc:spChg>
        <pc:spChg chg="del">
          <ac:chgData name="Boris Pismenny" userId="00ac5293-89ea-4dd9-9cd7-8b2f1d4be166" providerId="ADAL" clId="{862EA224-934D-466A-8ACD-09A7A4D3CE51}" dt="2020-12-18T08:05:08.413" v="13571" actId="478"/>
          <ac:spMkLst>
            <pc:docMk/>
            <pc:sldMk cId="461755420" sldId="963"/>
            <ac:spMk id="151" creationId="{D909CE33-B306-48E8-971B-8F49A76FF76C}"/>
          </ac:spMkLst>
        </pc:spChg>
        <pc:spChg chg="del">
          <ac:chgData name="Boris Pismenny" userId="00ac5293-89ea-4dd9-9cd7-8b2f1d4be166" providerId="ADAL" clId="{862EA224-934D-466A-8ACD-09A7A4D3CE51}" dt="2020-12-18T08:05:08.413" v="13571" actId="478"/>
          <ac:spMkLst>
            <pc:docMk/>
            <pc:sldMk cId="461755420" sldId="963"/>
            <ac:spMk id="158" creationId="{0C7881C0-271F-4B2F-B7C5-93527AE9FB9D}"/>
          </ac:spMkLst>
        </pc:spChg>
        <pc:picChg chg="del">
          <ac:chgData name="Boris Pismenny" userId="00ac5293-89ea-4dd9-9cd7-8b2f1d4be166" providerId="ADAL" clId="{862EA224-934D-466A-8ACD-09A7A4D3CE51}" dt="2020-12-18T08:05:08.413" v="13571" actId="478"/>
          <ac:picMkLst>
            <pc:docMk/>
            <pc:sldMk cId="461755420" sldId="963"/>
            <ac:picMk id="5" creationId="{C309727C-15A6-4C0A-8197-0CEE820B5BED}"/>
          </ac:picMkLst>
        </pc:picChg>
        <pc:picChg chg="del">
          <ac:chgData name="Boris Pismenny" userId="00ac5293-89ea-4dd9-9cd7-8b2f1d4be166" providerId="ADAL" clId="{862EA224-934D-466A-8ACD-09A7A4D3CE51}" dt="2020-12-18T08:05:08.413" v="13571" actId="478"/>
          <ac:picMkLst>
            <pc:docMk/>
            <pc:sldMk cId="461755420" sldId="963"/>
            <ac:picMk id="53" creationId="{D3BB216A-1DB1-4222-9D78-1E398D42F943}"/>
          </ac:picMkLst>
        </pc:picChg>
        <pc:picChg chg="del">
          <ac:chgData name="Boris Pismenny" userId="00ac5293-89ea-4dd9-9cd7-8b2f1d4be166" providerId="ADAL" clId="{862EA224-934D-466A-8ACD-09A7A4D3CE51}" dt="2020-12-18T08:05:08.413" v="13571" actId="478"/>
          <ac:picMkLst>
            <pc:docMk/>
            <pc:sldMk cId="461755420" sldId="963"/>
            <ac:picMk id="67" creationId="{47782DCD-6BEC-4698-9B94-4F06330AA73D}"/>
          </ac:picMkLst>
        </pc:picChg>
        <pc:picChg chg="del">
          <ac:chgData name="Boris Pismenny" userId="00ac5293-89ea-4dd9-9cd7-8b2f1d4be166" providerId="ADAL" clId="{862EA224-934D-466A-8ACD-09A7A4D3CE51}" dt="2020-12-18T08:05:08.413" v="13571" actId="478"/>
          <ac:picMkLst>
            <pc:docMk/>
            <pc:sldMk cId="461755420" sldId="963"/>
            <ac:picMk id="71" creationId="{AA6AD8D5-2F4D-4671-A0B9-837294F6FC61}"/>
          </ac:picMkLst>
        </pc:picChg>
        <pc:picChg chg="del">
          <ac:chgData name="Boris Pismenny" userId="00ac5293-89ea-4dd9-9cd7-8b2f1d4be166" providerId="ADAL" clId="{862EA224-934D-466A-8ACD-09A7A4D3CE51}" dt="2020-12-18T08:05:08.413" v="13571" actId="478"/>
          <ac:picMkLst>
            <pc:docMk/>
            <pc:sldMk cId="461755420" sldId="963"/>
            <ac:picMk id="79" creationId="{E4CCB745-1F46-48EB-A60C-51FB6CB6E350}"/>
          </ac:picMkLst>
        </pc:picChg>
        <pc:picChg chg="del">
          <ac:chgData name="Boris Pismenny" userId="00ac5293-89ea-4dd9-9cd7-8b2f1d4be166" providerId="ADAL" clId="{862EA224-934D-466A-8ACD-09A7A4D3CE51}" dt="2020-12-18T08:05:08.413" v="13571" actId="478"/>
          <ac:picMkLst>
            <pc:docMk/>
            <pc:sldMk cId="461755420" sldId="963"/>
            <ac:picMk id="84" creationId="{B99F1BC9-6B27-41F8-8E94-8DDB915047B3}"/>
          </ac:picMkLst>
        </pc:picChg>
        <pc:picChg chg="del">
          <ac:chgData name="Boris Pismenny" userId="00ac5293-89ea-4dd9-9cd7-8b2f1d4be166" providerId="ADAL" clId="{862EA224-934D-466A-8ACD-09A7A4D3CE51}" dt="2020-12-18T08:05:08.413" v="13571" actId="478"/>
          <ac:picMkLst>
            <pc:docMk/>
            <pc:sldMk cId="461755420" sldId="963"/>
            <ac:picMk id="85" creationId="{E56B021E-83C7-4763-925C-BBF6BDAF66F9}"/>
          </ac:picMkLst>
        </pc:picChg>
        <pc:picChg chg="del">
          <ac:chgData name="Boris Pismenny" userId="00ac5293-89ea-4dd9-9cd7-8b2f1d4be166" providerId="ADAL" clId="{862EA224-934D-466A-8ACD-09A7A4D3CE51}" dt="2020-12-18T08:05:08.413" v="13571" actId="478"/>
          <ac:picMkLst>
            <pc:docMk/>
            <pc:sldMk cId="461755420" sldId="963"/>
            <ac:picMk id="100" creationId="{AE9CC5D9-7C36-4B62-A062-0E8D1A295036}"/>
          </ac:picMkLst>
        </pc:picChg>
        <pc:cxnChg chg="del mod">
          <ac:chgData name="Boris Pismenny" userId="00ac5293-89ea-4dd9-9cd7-8b2f1d4be166" providerId="ADAL" clId="{862EA224-934D-466A-8ACD-09A7A4D3CE51}" dt="2020-12-18T08:05:08.413" v="13571" actId="478"/>
          <ac:cxnSpMkLst>
            <pc:docMk/>
            <pc:sldMk cId="461755420" sldId="963"/>
            <ac:cxnSpMk id="37" creationId="{BBCE0377-A684-40FA-BC48-30C98961605D}"/>
          </ac:cxnSpMkLst>
        </pc:cxnChg>
        <pc:cxnChg chg="del mod">
          <ac:chgData name="Boris Pismenny" userId="00ac5293-89ea-4dd9-9cd7-8b2f1d4be166" providerId="ADAL" clId="{862EA224-934D-466A-8ACD-09A7A4D3CE51}" dt="2020-12-18T08:05:08.413" v="13571" actId="478"/>
          <ac:cxnSpMkLst>
            <pc:docMk/>
            <pc:sldMk cId="461755420" sldId="963"/>
            <ac:cxnSpMk id="48" creationId="{88E6AF2E-30D0-4753-986C-DE82D4AD3A1C}"/>
          </ac:cxnSpMkLst>
        </pc:cxnChg>
        <pc:cxnChg chg="del mod">
          <ac:chgData name="Boris Pismenny" userId="00ac5293-89ea-4dd9-9cd7-8b2f1d4be166" providerId="ADAL" clId="{862EA224-934D-466A-8ACD-09A7A4D3CE51}" dt="2020-12-18T08:05:08.413" v="13571" actId="478"/>
          <ac:cxnSpMkLst>
            <pc:docMk/>
            <pc:sldMk cId="461755420" sldId="963"/>
            <ac:cxnSpMk id="49" creationId="{A82DCFDA-C63E-4FBA-B47D-77D531F38266}"/>
          </ac:cxnSpMkLst>
        </pc:cxnChg>
        <pc:cxnChg chg="del mod">
          <ac:chgData name="Boris Pismenny" userId="00ac5293-89ea-4dd9-9cd7-8b2f1d4be166" providerId="ADAL" clId="{862EA224-934D-466A-8ACD-09A7A4D3CE51}" dt="2020-12-18T08:05:08.413" v="13571" actId="478"/>
          <ac:cxnSpMkLst>
            <pc:docMk/>
            <pc:sldMk cId="461755420" sldId="963"/>
            <ac:cxnSpMk id="51" creationId="{CA9120E2-D758-4FC2-9931-E30F020AD0D6}"/>
          </ac:cxnSpMkLst>
        </pc:cxnChg>
        <pc:cxnChg chg="del mod">
          <ac:chgData name="Boris Pismenny" userId="00ac5293-89ea-4dd9-9cd7-8b2f1d4be166" providerId="ADAL" clId="{862EA224-934D-466A-8ACD-09A7A4D3CE51}" dt="2020-12-18T08:05:08.413" v="13571" actId="478"/>
          <ac:cxnSpMkLst>
            <pc:docMk/>
            <pc:sldMk cId="461755420" sldId="963"/>
            <ac:cxnSpMk id="54" creationId="{D58F4E2A-925A-41B9-ACA7-429BD86B6A99}"/>
          </ac:cxnSpMkLst>
        </pc:cxnChg>
        <pc:cxnChg chg="del mod">
          <ac:chgData name="Boris Pismenny" userId="00ac5293-89ea-4dd9-9cd7-8b2f1d4be166" providerId="ADAL" clId="{862EA224-934D-466A-8ACD-09A7A4D3CE51}" dt="2020-12-18T08:05:08.413" v="13571" actId="478"/>
          <ac:cxnSpMkLst>
            <pc:docMk/>
            <pc:sldMk cId="461755420" sldId="963"/>
            <ac:cxnSpMk id="55" creationId="{AC98F574-E1E7-4D1D-858D-D05CD08123C0}"/>
          </ac:cxnSpMkLst>
        </pc:cxnChg>
        <pc:cxnChg chg="del mod">
          <ac:chgData name="Boris Pismenny" userId="00ac5293-89ea-4dd9-9cd7-8b2f1d4be166" providerId="ADAL" clId="{862EA224-934D-466A-8ACD-09A7A4D3CE51}" dt="2020-12-18T08:05:08.413" v="13571" actId="478"/>
          <ac:cxnSpMkLst>
            <pc:docMk/>
            <pc:sldMk cId="461755420" sldId="963"/>
            <ac:cxnSpMk id="59" creationId="{4FA08283-E0DE-4EA2-AFD1-D2A7190732A8}"/>
          </ac:cxnSpMkLst>
        </pc:cxnChg>
        <pc:cxnChg chg="del mod">
          <ac:chgData name="Boris Pismenny" userId="00ac5293-89ea-4dd9-9cd7-8b2f1d4be166" providerId="ADAL" clId="{862EA224-934D-466A-8ACD-09A7A4D3CE51}" dt="2020-12-18T08:05:08.413" v="13571" actId="478"/>
          <ac:cxnSpMkLst>
            <pc:docMk/>
            <pc:sldMk cId="461755420" sldId="963"/>
            <ac:cxnSpMk id="61" creationId="{EEAB296A-7988-4AE5-B999-6F3BF728172C}"/>
          </ac:cxnSpMkLst>
        </pc:cxnChg>
        <pc:cxnChg chg="del mod">
          <ac:chgData name="Boris Pismenny" userId="00ac5293-89ea-4dd9-9cd7-8b2f1d4be166" providerId="ADAL" clId="{862EA224-934D-466A-8ACD-09A7A4D3CE51}" dt="2020-12-18T08:05:08.413" v="13571" actId="478"/>
          <ac:cxnSpMkLst>
            <pc:docMk/>
            <pc:sldMk cId="461755420" sldId="963"/>
            <ac:cxnSpMk id="66" creationId="{11A204DF-9B3C-408C-9F47-78236456D451}"/>
          </ac:cxnSpMkLst>
        </pc:cxnChg>
        <pc:cxnChg chg="del mod">
          <ac:chgData name="Boris Pismenny" userId="00ac5293-89ea-4dd9-9cd7-8b2f1d4be166" providerId="ADAL" clId="{862EA224-934D-466A-8ACD-09A7A4D3CE51}" dt="2020-12-18T08:05:08.413" v="13571" actId="478"/>
          <ac:cxnSpMkLst>
            <pc:docMk/>
            <pc:sldMk cId="461755420" sldId="963"/>
            <ac:cxnSpMk id="69" creationId="{B12B236B-5BC8-4DA6-A8A7-BF34161E84DD}"/>
          </ac:cxnSpMkLst>
        </pc:cxnChg>
        <pc:cxnChg chg="del mod">
          <ac:chgData name="Boris Pismenny" userId="00ac5293-89ea-4dd9-9cd7-8b2f1d4be166" providerId="ADAL" clId="{862EA224-934D-466A-8ACD-09A7A4D3CE51}" dt="2020-12-18T08:05:08.413" v="13571" actId="478"/>
          <ac:cxnSpMkLst>
            <pc:docMk/>
            <pc:sldMk cId="461755420" sldId="963"/>
            <ac:cxnSpMk id="70" creationId="{CB9969F8-11BE-4922-8754-ECDC0994E5B7}"/>
          </ac:cxnSpMkLst>
        </pc:cxnChg>
        <pc:cxnChg chg="del mod">
          <ac:chgData name="Boris Pismenny" userId="00ac5293-89ea-4dd9-9cd7-8b2f1d4be166" providerId="ADAL" clId="{862EA224-934D-466A-8ACD-09A7A4D3CE51}" dt="2020-12-18T08:05:08.413" v="13571" actId="478"/>
          <ac:cxnSpMkLst>
            <pc:docMk/>
            <pc:sldMk cId="461755420" sldId="963"/>
            <ac:cxnSpMk id="72" creationId="{59249443-6FBD-42BD-B3A9-5E571D1903B6}"/>
          </ac:cxnSpMkLst>
        </pc:cxnChg>
        <pc:cxnChg chg="del mod">
          <ac:chgData name="Boris Pismenny" userId="00ac5293-89ea-4dd9-9cd7-8b2f1d4be166" providerId="ADAL" clId="{862EA224-934D-466A-8ACD-09A7A4D3CE51}" dt="2020-12-18T08:05:08.413" v="13571" actId="478"/>
          <ac:cxnSpMkLst>
            <pc:docMk/>
            <pc:sldMk cId="461755420" sldId="963"/>
            <ac:cxnSpMk id="76" creationId="{3ECBB762-CE89-4B24-B7B7-C102043C1C66}"/>
          </ac:cxnSpMkLst>
        </pc:cxnChg>
        <pc:cxnChg chg="del mod">
          <ac:chgData name="Boris Pismenny" userId="00ac5293-89ea-4dd9-9cd7-8b2f1d4be166" providerId="ADAL" clId="{862EA224-934D-466A-8ACD-09A7A4D3CE51}" dt="2020-12-18T08:05:08.413" v="13571" actId="478"/>
          <ac:cxnSpMkLst>
            <pc:docMk/>
            <pc:sldMk cId="461755420" sldId="963"/>
            <ac:cxnSpMk id="78" creationId="{66AA2B2B-33E6-490D-A2A0-269BD01EE0C8}"/>
          </ac:cxnSpMkLst>
        </pc:cxnChg>
        <pc:cxnChg chg="del mod">
          <ac:chgData name="Boris Pismenny" userId="00ac5293-89ea-4dd9-9cd7-8b2f1d4be166" providerId="ADAL" clId="{862EA224-934D-466A-8ACD-09A7A4D3CE51}" dt="2020-12-18T08:05:08.413" v="13571" actId="478"/>
          <ac:cxnSpMkLst>
            <pc:docMk/>
            <pc:sldMk cId="461755420" sldId="963"/>
            <ac:cxnSpMk id="80" creationId="{01A1FC06-C0E2-4491-9F83-D10DF5CF74CD}"/>
          </ac:cxnSpMkLst>
        </pc:cxnChg>
        <pc:cxnChg chg="del mod">
          <ac:chgData name="Boris Pismenny" userId="00ac5293-89ea-4dd9-9cd7-8b2f1d4be166" providerId="ADAL" clId="{862EA224-934D-466A-8ACD-09A7A4D3CE51}" dt="2020-12-18T08:05:08.413" v="13571" actId="478"/>
          <ac:cxnSpMkLst>
            <pc:docMk/>
            <pc:sldMk cId="461755420" sldId="963"/>
            <ac:cxnSpMk id="81" creationId="{263D6BF4-529B-4402-B150-883D3ECF34EB}"/>
          </ac:cxnSpMkLst>
        </pc:cxnChg>
        <pc:cxnChg chg="del mod">
          <ac:chgData name="Boris Pismenny" userId="00ac5293-89ea-4dd9-9cd7-8b2f1d4be166" providerId="ADAL" clId="{862EA224-934D-466A-8ACD-09A7A4D3CE51}" dt="2020-12-18T08:05:08.413" v="13571" actId="478"/>
          <ac:cxnSpMkLst>
            <pc:docMk/>
            <pc:sldMk cId="461755420" sldId="963"/>
            <ac:cxnSpMk id="86" creationId="{235D77FB-1070-4127-A0F5-715AF4B82A7A}"/>
          </ac:cxnSpMkLst>
        </pc:cxnChg>
        <pc:cxnChg chg="del mod">
          <ac:chgData name="Boris Pismenny" userId="00ac5293-89ea-4dd9-9cd7-8b2f1d4be166" providerId="ADAL" clId="{862EA224-934D-466A-8ACD-09A7A4D3CE51}" dt="2020-12-18T08:05:08.413" v="13571" actId="478"/>
          <ac:cxnSpMkLst>
            <pc:docMk/>
            <pc:sldMk cId="461755420" sldId="963"/>
            <ac:cxnSpMk id="87" creationId="{39F2C61C-7FF6-432B-B766-6A0AF4AF7913}"/>
          </ac:cxnSpMkLst>
        </pc:cxnChg>
        <pc:cxnChg chg="del mod">
          <ac:chgData name="Boris Pismenny" userId="00ac5293-89ea-4dd9-9cd7-8b2f1d4be166" providerId="ADAL" clId="{862EA224-934D-466A-8ACD-09A7A4D3CE51}" dt="2020-12-18T08:05:08.413" v="13571" actId="478"/>
          <ac:cxnSpMkLst>
            <pc:docMk/>
            <pc:sldMk cId="461755420" sldId="963"/>
            <ac:cxnSpMk id="89" creationId="{FF80C728-ABFE-4694-AB13-C8757EF5B17A}"/>
          </ac:cxnSpMkLst>
        </pc:cxnChg>
        <pc:cxnChg chg="del mod">
          <ac:chgData name="Boris Pismenny" userId="00ac5293-89ea-4dd9-9cd7-8b2f1d4be166" providerId="ADAL" clId="{862EA224-934D-466A-8ACD-09A7A4D3CE51}" dt="2020-12-18T08:05:08.413" v="13571" actId="478"/>
          <ac:cxnSpMkLst>
            <pc:docMk/>
            <pc:sldMk cId="461755420" sldId="963"/>
            <ac:cxnSpMk id="90" creationId="{0C64D2D0-0084-4BB0-B98A-3FB545C51756}"/>
          </ac:cxnSpMkLst>
        </pc:cxnChg>
        <pc:cxnChg chg="del mod">
          <ac:chgData name="Boris Pismenny" userId="00ac5293-89ea-4dd9-9cd7-8b2f1d4be166" providerId="ADAL" clId="{862EA224-934D-466A-8ACD-09A7A4D3CE51}" dt="2020-12-18T08:05:08.413" v="13571" actId="478"/>
          <ac:cxnSpMkLst>
            <pc:docMk/>
            <pc:sldMk cId="461755420" sldId="963"/>
            <ac:cxnSpMk id="91" creationId="{A3E1B14E-FCE4-4B74-8E3F-50743FC36834}"/>
          </ac:cxnSpMkLst>
        </pc:cxnChg>
        <pc:cxnChg chg="del mod">
          <ac:chgData name="Boris Pismenny" userId="00ac5293-89ea-4dd9-9cd7-8b2f1d4be166" providerId="ADAL" clId="{862EA224-934D-466A-8ACD-09A7A4D3CE51}" dt="2020-12-18T08:05:08.413" v="13571" actId="478"/>
          <ac:cxnSpMkLst>
            <pc:docMk/>
            <pc:sldMk cId="461755420" sldId="963"/>
            <ac:cxnSpMk id="93" creationId="{72D6C3F6-C0BF-450E-97EA-B62A4C61DAB4}"/>
          </ac:cxnSpMkLst>
        </pc:cxnChg>
        <pc:cxnChg chg="del mod">
          <ac:chgData name="Boris Pismenny" userId="00ac5293-89ea-4dd9-9cd7-8b2f1d4be166" providerId="ADAL" clId="{862EA224-934D-466A-8ACD-09A7A4D3CE51}" dt="2020-12-18T08:05:08.413" v="13571" actId="478"/>
          <ac:cxnSpMkLst>
            <pc:docMk/>
            <pc:sldMk cId="461755420" sldId="963"/>
            <ac:cxnSpMk id="101" creationId="{FAAA0AA2-BC73-4F2C-A688-0CEEEDB912CA}"/>
          </ac:cxnSpMkLst>
        </pc:cxnChg>
        <pc:cxnChg chg="del mod">
          <ac:chgData name="Boris Pismenny" userId="00ac5293-89ea-4dd9-9cd7-8b2f1d4be166" providerId="ADAL" clId="{862EA224-934D-466A-8ACD-09A7A4D3CE51}" dt="2020-12-18T08:05:08.413" v="13571" actId="478"/>
          <ac:cxnSpMkLst>
            <pc:docMk/>
            <pc:sldMk cId="461755420" sldId="963"/>
            <ac:cxnSpMk id="102" creationId="{7A9F59DC-842C-45F5-B1A3-508B6C67F579}"/>
          </ac:cxnSpMkLst>
        </pc:cxnChg>
        <pc:cxnChg chg="del mod">
          <ac:chgData name="Boris Pismenny" userId="00ac5293-89ea-4dd9-9cd7-8b2f1d4be166" providerId="ADAL" clId="{862EA224-934D-466A-8ACD-09A7A4D3CE51}" dt="2020-12-18T08:05:08.413" v="13571" actId="478"/>
          <ac:cxnSpMkLst>
            <pc:docMk/>
            <pc:sldMk cId="461755420" sldId="963"/>
            <ac:cxnSpMk id="104" creationId="{8464E7DF-5DDF-4F44-A6AC-D331AB196BF9}"/>
          </ac:cxnSpMkLst>
        </pc:cxnChg>
        <pc:cxnChg chg="del mod">
          <ac:chgData name="Boris Pismenny" userId="00ac5293-89ea-4dd9-9cd7-8b2f1d4be166" providerId="ADAL" clId="{862EA224-934D-466A-8ACD-09A7A4D3CE51}" dt="2020-12-18T08:05:08.413" v="13571" actId="478"/>
          <ac:cxnSpMkLst>
            <pc:docMk/>
            <pc:sldMk cId="461755420" sldId="963"/>
            <ac:cxnSpMk id="143" creationId="{0AE9F4FB-9034-4B51-B2BA-7B61F951BB5F}"/>
          </ac:cxnSpMkLst>
        </pc:cxnChg>
        <pc:cxnChg chg="del mod">
          <ac:chgData name="Boris Pismenny" userId="00ac5293-89ea-4dd9-9cd7-8b2f1d4be166" providerId="ADAL" clId="{862EA224-934D-466A-8ACD-09A7A4D3CE51}" dt="2020-12-18T08:05:08.413" v="13571" actId="478"/>
          <ac:cxnSpMkLst>
            <pc:docMk/>
            <pc:sldMk cId="461755420" sldId="963"/>
            <ac:cxnSpMk id="146" creationId="{684858F4-A5D1-476F-A201-EDDC5AC899E0}"/>
          </ac:cxnSpMkLst>
        </pc:cxnChg>
        <pc:cxnChg chg="del mod">
          <ac:chgData name="Boris Pismenny" userId="00ac5293-89ea-4dd9-9cd7-8b2f1d4be166" providerId="ADAL" clId="{862EA224-934D-466A-8ACD-09A7A4D3CE51}" dt="2020-12-18T08:05:08.413" v="13571" actId="478"/>
          <ac:cxnSpMkLst>
            <pc:docMk/>
            <pc:sldMk cId="461755420" sldId="963"/>
            <ac:cxnSpMk id="153" creationId="{9B8F9407-9E47-4F79-8D60-4836ACE985C6}"/>
          </ac:cxnSpMkLst>
        </pc:cxnChg>
        <pc:cxnChg chg="del mod">
          <ac:chgData name="Boris Pismenny" userId="00ac5293-89ea-4dd9-9cd7-8b2f1d4be166" providerId="ADAL" clId="{862EA224-934D-466A-8ACD-09A7A4D3CE51}" dt="2020-12-18T08:05:08.413" v="13571" actId="478"/>
          <ac:cxnSpMkLst>
            <pc:docMk/>
            <pc:sldMk cId="461755420" sldId="963"/>
            <ac:cxnSpMk id="160" creationId="{14160DBD-3B4D-456C-BB7C-9217DB4BB1BA}"/>
          </ac:cxnSpMkLst>
        </pc:cxnChg>
      </pc:sldChg>
      <pc:sldChg chg="new del">
        <pc:chgData name="Boris Pismenny" userId="00ac5293-89ea-4dd9-9cd7-8b2f1d4be166" providerId="ADAL" clId="{862EA224-934D-466A-8ACD-09A7A4D3CE51}" dt="2020-12-18T08:10:40.255" v="13936" actId="680"/>
        <pc:sldMkLst>
          <pc:docMk/>
          <pc:sldMk cId="1464167893" sldId="963"/>
        </pc:sldMkLst>
      </pc:sldChg>
      <pc:sldChg chg="add del mod modShow">
        <pc:chgData name="Boris Pismenny" userId="00ac5293-89ea-4dd9-9cd7-8b2f1d4be166" providerId="ADAL" clId="{862EA224-934D-466A-8ACD-09A7A4D3CE51}" dt="2020-12-19T14:13:57.102" v="22106" actId="47"/>
        <pc:sldMkLst>
          <pc:docMk/>
          <pc:sldMk cId="3293046429" sldId="963"/>
        </pc:sldMkLst>
      </pc:sldChg>
      <pc:sldChg chg="add del mod modShow">
        <pc:chgData name="Boris Pismenny" userId="00ac5293-89ea-4dd9-9cd7-8b2f1d4be166" providerId="ADAL" clId="{862EA224-934D-466A-8ACD-09A7A4D3CE51}" dt="2020-12-19T14:17:31.942" v="22146" actId="47"/>
        <pc:sldMkLst>
          <pc:docMk/>
          <pc:sldMk cId="1180366081" sldId="964"/>
        </pc:sldMkLst>
      </pc:sldChg>
      <pc:sldChg chg="addSp delSp modSp add del mod ord">
        <pc:chgData name="Boris Pismenny" userId="00ac5293-89ea-4dd9-9cd7-8b2f1d4be166" providerId="ADAL" clId="{862EA224-934D-466A-8ACD-09A7A4D3CE51}" dt="2020-12-20T08:35:10.469" v="24122"/>
        <pc:sldMkLst>
          <pc:docMk/>
          <pc:sldMk cId="2232693293" sldId="965"/>
        </pc:sldMkLst>
        <pc:spChg chg="mod">
          <ac:chgData name="Boris Pismenny" userId="00ac5293-89ea-4dd9-9cd7-8b2f1d4be166" providerId="ADAL" clId="{862EA224-934D-466A-8ACD-09A7A4D3CE51}" dt="2020-12-18T11:07:15.983" v="15406" actId="5793"/>
          <ac:spMkLst>
            <pc:docMk/>
            <pc:sldMk cId="2232693293" sldId="965"/>
            <ac:spMk id="3" creationId="{04511D83-D44D-4700-8211-F4723A72E35E}"/>
          </ac:spMkLst>
        </pc:spChg>
        <pc:picChg chg="add mod">
          <ac:chgData name="Boris Pismenny" userId="00ac5293-89ea-4dd9-9cd7-8b2f1d4be166" providerId="ADAL" clId="{862EA224-934D-466A-8ACD-09A7A4D3CE51}" dt="2020-12-20T08:35:10.469" v="24122"/>
          <ac:picMkLst>
            <pc:docMk/>
            <pc:sldMk cId="2232693293" sldId="965"/>
            <ac:picMk id="4" creationId="{9D539BA6-A1EB-49E1-80CA-F4B4586149F2}"/>
          </ac:picMkLst>
        </pc:picChg>
        <pc:picChg chg="del">
          <ac:chgData name="Boris Pismenny" userId="00ac5293-89ea-4dd9-9cd7-8b2f1d4be166" providerId="ADAL" clId="{862EA224-934D-466A-8ACD-09A7A4D3CE51}" dt="2020-12-20T08:35:10.469" v="24122"/>
          <ac:picMkLst>
            <pc:docMk/>
            <pc:sldMk cId="2232693293" sldId="965"/>
            <ac:picMk id="7" creationId="{ED6D77A6-2D5B-49AC-B82D-751CF6A99799}"/>
          </ac:picMkLst>
        </pc:picChg>
      </pc:sldChg>
      <pc:sldChg chg="addSp delSp modSp new mod modClrScheme chgLayout">
        <pc:chgData name="Boris Pismenny" userId="00ac5293-89ea-4dd9-9cd7-8b2f1d4be166" providerId="ADAL" clId="{862EA224-934D-466A-8ACD-09A7A4D3CE51}" dt="2020-12-20T08:35:10.469" v="24122"/>
        <pc:sldMkLst>
          <pc:docMk/>
          <pc:sldMk cId="3074950997" sldId="966"/>
        </pc:sldMkLst>
        <pc:spChg chg="del mod ord">
          <ac:chgData name="Boris Pismenny" userId="00ac5293-89ea-4dd9-9cd7-8b2f1d4be166" providerId="ADAL" clId="{862EA224-934D-466A-8ACD-09A7A4D3CE51}" dt="2020-12-18T11:08:11.061" v="15448" actId="700"/>
          <ac:spMkLst>
            <pc:docMk/>
            <pc:sldMk cId="3074950997" sldId="966"/>
            <ac:spMk id="2" creationId="{2874E542-BE8F-44E6-A412-C8C9DA639D19}"/>
          </ac:spMkLst>
        </pc:spChg>
        <pc:spChg chg="del mod ord">
          <ac:chgData name="Boris Pismenny" userId="00ac5293-89ea-4dd9-9cd7-8b2f1d4be166" providerId="ADAL" clId="{862EA224-934D-466A-8ACD-09A7A4D3CE51}" dt="2020-12-18T11:08:11.061" v="15448" actId="700"/>
          <ac:spMkLst>
            <pc:docMk/>
            <pc:sldMk cId="3074950997" sldId="966"/>
            <ac:spMk id="3" creationId="{F5EF078E-673A-4433-BF42-18722C5E877F}"/>
          </ac:spMkLst>
        </pc:spChg>
        <pc:spChg chg="mod ord">
          <ac:chgData name="Boris Pismenny" userId="00ac5293-89ea-4dd9-9cd7-8b2f1d4be166" providerId="ADAL" clId="{862EA224-934D-466A-8ACD-09A7A4D3CE51}" dt="2020-12-18T11:08:11.061" v="15448" actId="700"/>
          <ac:spMkLst>
            <pc:docMk/>
            <pc:sldMk cId="3074950997" sldId="966"/>
            <ac:spMk id="4" creationId="{66FFA0C8-3EB7-4F0B-A913-8CAB609506B9}"/>
          </ac:spMkLst>
        </pc:spChg>
        <pc:spChg chg="add mod ord">
          <ac:chgData name="Boris Pismenny" userId="00ac5293-89ea-4dd9-9cd7-8b2f1d4be166" providerId="ADAL" clId="{862EA224-934D-466A-8ACD-09A7A4D3CE51}" dt="2020-12-18T11:08:21.586" v="15477" actId="20577"/>
          <ac:spMkLst>
            <pc:docMk/>
            <pc:sldMk cId="3074950997" sldId="966"/>
            <ac:spMk id="5" creationId="{71866F0C-E44E-46BB-8878-5D78F4AAF947}"/>
          </ac:spMkLst>
        </pc:spChg>
        <pc:spChg chg="add mod ord">
          <ac:chgData name="Boris Pismenny" userId="00ac5293-89ea-4dd9-9cd7-8b2f1d4be166" providerId="ADAL" clId="{862EA224-934D-466A-8ACD-09A7A4D3CE51}" dt="2020-12-18T11:08:11.061" v="15448" actId="700"/>
          <ac:spMkLst>
            <pc:docMk/>
            <pc:sldMk cId="3074950997" sldId="966"/>
            <ac:spMk id="6" creationId="{9DE8BE33-A3B8-4A7A-841A-2CFA164950CF}"/>
          </ac:spMkLst>
        </pc:spChg>
        <pc:picChg chg="add mod">
          <ac:chgData name="Boris Pismenny" userId="00ac5293-89ea-4dd9-9cd7-8b2f1d4be166" providerId="ADAL" clId="{862EA224-934D-466A-8ACD-09A7A4D3CE51}" dt="2020-12-20T08:35:10.469" v="24122"/>
          <ac:picMkLst>
            <pc:docMk/>
            <pc:sldMk cId="3074950997" sldId="966"/>
            <ac:picMk id="7" creationId="{D6495900-5675-4D90-A7C5-1FE74537EBEE}"/>
          </ac:picMkLst>
        </pc:picChg>
      </pc:sldChg>
      <pc:sldChg chg="modSp add del mod modShow">
        <pc:chgData name="Boris Pismenny" userId="00ac5293-89ea-4dd9-9cd7-8b2f1d4be166" providerId="ADAL" clId="{862EA224-934D-466A-8ACD-09A7A4D3CE51}" dt="2020-12-18T13:55:40.463" v="15593" actId="47"/>
        <pc:sldMkLst>
          <pc:docMk/>
          <pc:sldMk cId="25538160" sldId="967"/>
        </pc:sldMkLst>
        <pc:spChg chg="mod">
          <ac:chgData name="Boris Pismenny" userId="00ac5293-89ea-4dd9-9cd7-8b2f1d4be166" providerId="ADAL" clId="{862EA224-934D-466A-8ACD-09A7A4D3CE51}" dt="2020-12-18T13:54:47.666" v="15576" actId="20577"/>
          <ac:spMkLst>
            <pc:docMk/>
            <pc:sldMk cId="25538160" sldId="967"/>
            <ac:spMk id="2" creationId="{8BFB06BE-85EC-4856-A948-56621D9DB25E}"/>
          </ac:spMkLst>
        </pc:spChg>
        <pc:spChg chg="mod">
          <ac:chgData name="Boris Pismenny" userId="00ac5293-89ea-4dd9-9cd7-8b2f1d4be166" providerId="ADAL" clId="{862EA224-934D-466A-8ACD-09A7A4D3CE51}" dt="2020-12-18T13:55:37.942" v="15592" actId="6549"/>
          <ac:spMkLst>
            <pc:docMk/>
            <pc:sldMk cId="25538160" sldId="967"/>
            <ac:spMk id="3" creationId="{A48CD992-65D2-4375-80A0-E82D7D3454AC}"/>
          </ac:spMkLst>
        </pc:spChg>
      </pc:sldChg>
      <pc:sldChg chg="addSp delSp modSp new del mod">
        <pc:chgData name="Boris Pismenny" userId="00ac5293-89ea-4dd9-9cd7-8b2f1d4be166" providerId="ADAL" clId="{862EA224-934D-466A-8ACD-09A7A4D3CE51}" dt="2020-12-19T07:34:40.841" v="18801" actId="47"/>
        <pc:sldMkLst>
          <pc:docMk/>
          <pc:sldMk cId="606994421" sldId="967"/>
        </pc:sldMkLst>
        <pc:spChg chg="mod">
          <ac:chgData name="Boris Pismenny" userId="00ac5293-89ea-4dd9-9cd7-8b2f1d4be166" providerId="ADAL" clId="{862EA224-934D-466A-8ACD-09A7A4D3CE51}" dt="2020-12-19T07:31:11.602" v="18785" actId="20577"/>
          <ac:spMkLst>
            <pc:docMk/>
            <pc:sldMk cId="606994421" sldId="967"/>
            <ac:spMk id="2" creationId="{BE1FD4DC-8B14-4521-9BF9-57C3B076B706}"/>
          </ac:spMkLst>
        </pc:spChg>
        <pc:spChg chg="add del mod">
          <ac:chgData name="Boris Pismenny" userId="00ac5293-89ea-4dd9-9cd7-8b2f1d4be166" providerId="ADAL" clId="{862EA224-934D-466A-8ACD-09A7A4D3CE51}" dt="2020-12-19T07:06:45.947" v="18447" actId="478"/>
          <ac:spMkLst>
            <pc:docMk/>
            <pc:sldMk cId="606994421" sldId="967"/>
            <ac:spMk id="3" creationId="{57FFEE97-05E7-4C63-A98C-B6C96F1C1F52}"/>
          </ac:spMkLst>
        </pc:spChg>
        <pc:spChg chg="add del mod">
          <ac:chgData name="Boris Pismenny" userId="00ac5293-89ea-4dd9-9cd7-8b2f1d4be166" providerId="ADAL" clId="{862EA224-934D-466A-8ACD-09A7A4D3CE51}" dt="2020-12-19T07:06:45.254" v="18446"/>
          <ac:spMkLst>
            <pc:docMk/>
            <pc:sldMk cId="606994421" sldId="967"/>
            <ac:spMk id="5" creationId="{44561E15-A31A-4EDD-8B61-5FD6D75156A7}"/>
          </ac:spMkLst>
        </pc:spChg>
        <pc:spChg chg="add del mod">
          <ac:chgData name="Boris Pismenny" userId="00ac5293-89ea-4dd9-9cd7-8b2f1d4be166" providerId="ADAL" clId="{862EA224-934D-466A-8ACD-09A7A4D3CE51}" dt="2020-12-19T07:06:45.254" v="18446"/>
          <ac:spMkLst>
            <pc:docMk/>
            <pc:sldMk cId="606994421" sldId="967"/>
            <ac:spMk id="6" creationId="{4B4ED978-4408-43A5-B395-5D0935897E9F}"/>
          </ac:spMkLst>
        </pc:spChg>
        <pc:spChg chg="add del mod">
          <ac:chgData name="Boris Pismenny" userId="00ac5293-89ea-4dd9-9cd7-8b2f1d4be166" providerId="ADAL" clId="{862EA224-934D-466A-8ACD-09A7A4D3CE51}" dt="2020-12-19T07:15:29.697" v="18479" actId="255"/>
          <ac:spMkLst>
            <pc:docMk/>
            <pc:sldMk cId="606994421" sldId="967"/>
            <ac:spMk id="11" creationId="{88F665E7-E978-4C8B-A068-6E249FEE1B07}"/>
          </ac:spMkLst>
        </pc:spChg>
        <pc:spChg chg="add del mod">
          <ac:chgData name="Boris Pismenny" userId="00ac5293-89ea-4dd9-9cd7-8b2f1d4be166" providerId="ADAL" clId="{862EA224-934D-466A-8ACD-09A7A4D3CE51}" dt="2020-12-19T07:15:29.697" v="18479" actId="255"/>
          <ac:spMkLst>
            <pc:docMk/>
            <pc:sldMk cId="606994421" sldId="967"/>
            <ac:spMk id="12" creationId="{CD814F87-236C-4953-8D71-67731E1CB7FB}"/>
          </ac:spMkLst>
        </pc:spChg>
        <pc:spChg chg="add del mod">
          <ac:chgData name="Boris Pismenny" userId="00ac5293-89ea-4dd9-9cd7-8b2f1d4be166" providerId="ADAL" clId="{862EA224-934D-466A-8ACD-09A7A4D3CE51}" dt="2020-12-19T07:06:45.957" v="18448" actId="478"/>
          <ac:spMkLst>
            <pc:docMk/>
            <pc:sldMk cId="606994421" sldId="967"/>
            <ac:spMk id="14" creationId="{E739AC3B-9115-4AB6-B310-3F490D03D013}"/>
          </ac:spMkLst>
        </pc:spChg>
        <pc:spChg chg="add del mod">
          <ac:chgData name="Boris Pismenny" userId="00ac5293-89ea-4dd9-9cd7-8b2f1d4be166" providerId="ADAL" clId="{862EA224-934D-466A-8ACD-09A7A4D3CE51}" dt="2020-12-19T07:06:35.281" v="18439"/>
          <ac:spMkLst>
            <pc:docMk/>
            <pc:sldMk cId="606994421" sldId="967"/>
            <ac:spMk id="16" creationId="{60716A3D-A3A2-4EF8-B814-47D8B40EA926}"/>
          </ac:spMkLst>
        </pc:spChg>
        <pc:spChg chg="add mod ord">
          <ac:chgData name="Boris Pismenny" userId="00ac5293-89ea-4dd9-9cd7-8b2f1d4be166" providerId="ADAL" clId="{862EA224-934D-466A-8ACD-09A7A4D3CE51}" dt="2020-12-19T07:15:51.938" v="18496" actId="20577"/>
          <ac:spMkLst>
            <pc:docMk/>
            <pc:sldMk cId="606994421" sldId="967"/>
            <ac:spMk id="18" creationId="{0B6E91DA-76E3-42C7-91F6-FDB36105309D}"/>
          </ac:spMkLst>
        </pc:spChg>
        <pc:spChg chg="mod">
          <ac:chgData name="Boris Pismenny" userId="00ac5293-89ea-4dd9-9cd7-8b2f1d4be166" providerId="ADAL" clId="{862EA224-934D-466A-8ACD-09A7A4D3CE51}" dt="2020-12-19T07:27:11.254" v="18720"/>
          <ac:spMkLst>
            <pc:docMk/>
            <pc:sldMk cId="606994421" sldId="967"/>
            <ac:spMk id="20" creationId="{C7560244-6C89-4C2B-A6B7-964BC48DC4C6}"/>
          </ac:spMkLst>
        </pc:spChg>
        <pc:spChg chg="add del mod">
          <ac:chgData name="Boris Pismenny" userId="00ac5293-89ea-4dd9-9cd7-8b2f1d4be166" providerId="ADAL" clId="{862EA224-934D-466A-8ACD-09A7A4D3CE51}" dt="2020-12-19T07:31:59.525" v="18790"/>
          <ac:spMkLst>
            <pc:docMk/>
            <pc:sldMk cId="606994421" sldId="967"/>
            <ac:spMk id="25" creationId="{BC92C0B2-178F-4113-9EFE-4B4EEBE39BE3}"/>
          </ac:spMkLst>
        </pc:spChg>
        <pc:grpChg chg="add mod ord">
          <ac:chgData name="Boris Pismenny" userId="00ac5293-89ea-4dd9-9cd7-8b2f1d4be166" providerId="ADAL" clId="{862EA224-934D-466A-8ACD-09A7A4D3CE51}" dt="2020-12-19T07:27:15.378" v="18721" actId="167"/>
          <ac:grpSpMkLst>
            <pc:docMk/>
            <pc:sldMk cId="606994421" sldId="967"/>
            <ac:grpSpMk id="19" creationId="{CAD2159A-4BF8-48A4-B2C8-EDCDDB1B61B5}"/>
          </ac:grpSpMkLst>
        </pc:grpChg>
        <pc:picChg chg="add del mod">
          <ac:chgData name="Boris Pismenny" userId="00ac5293-89ea-4dd9-9cd7-8b2f1d4be166" providerId="ADAL" clId="{862EA224-934D-466A-8ACD-09A7A4D3CE51}" dt="2020-12-19T07:06:45.254" v="18446"/>
          <ac:picMkLst>
            <pc:docMk/>
            <pc:sldMk cId="606994421" sldId="967"/>
            <ac:picMk id="7" creationId="{D756A5BA-623C-436A-87AD-0338FD04CA77}"/>
          </ac:picMkLst>
        </pc:picChg>
        <pc:picChg chg="add del mod">
          <ac:chgData name="Boris Pismenny" userId="00ac5293-89ea-4dd9-9cd7-8b2f1d4be166" providerId="ADAL" clId="{862EA224-934D-466A-8ACD-09A7A4D3CE51}" dt="2020-12-19T07:06:45.254" v="18446"/>
          <ac:picMkLst>
            <pc:docMk/>
            <pc:sldMk cId="606994421" sldId="967"/>
            <ac:picMk id="8" creationId="{C6468725-1E1A-4F19-9266-5C2A43195C43}"/>
          </ac:picMkLst>
        </pc:picChg>
        <pc:picChg chg="add del mod">
          <ac:chgData name="Boris Pismenny" userId="00ac5293-89ea-4dd9-9cd7-8b2f1d4be166" providerId="ADAL" clId="{862EA224-934D-466A-8ACD-09A7A4D3CE51}" dt="2020-12-19T07:06:45.254" v="18446"/>
          <ac:picMkLst>
            <pc:docMk/>
            <pc:sldMk cId="606994421" sldId="967"/>
            <ac:picMk id="9" creationId="{30535770-EACD-4B28-9F3D-EFDD58F52D75}"/>
          </ac:picMkLst>
        </pc:picChg>
        <pc:picChg chg="add del mod">
          <ac:chgData name="Boris Pismenny" userId="00ac5293-89ea-4dd9-9cd7-8b2f1d4be166" providerId="ADAL" clId="{862EA224-934D-466A-8ACD-09A7A4D3CE51}" dt="2020-12-19T07:06:45.254" v="18446"/>
          <ac:picMkLst>
            <pc:docMk/>
            <pc:sldMk cId="606994421" sldId="967"/>
            <ac:picMk id="10" creationId="{696B2F54-73DB-4A4D-B787-17F4ECD24C37}"/>
          </ac:picMkLst>
        </pc:picChg>
        <pc:picChg chg="add del mod">
          <ac:chgData name="Boris Pismenny" userId="00ac5293-89ea-4dd9-9cd7-8b2f1d4be166" providerId="ADAL" clId="{862EA224-934D-466A-8ACD-09A7A4D3CE51}" dt="2020-12-19T07:06:35.281" v="18439"/>
          <ac:picMkLst>
            <pc:docMk/>
            <pc:sldMk cId="606994421" sldId="967"/>
            <ac:picMk id="15" creationId="{FC8D56F4-0C83-44AD-A00B-1E94AE2F3980}"/>
          </ac:picMkLst>
        </pc:picChg>
        <pc:picChg chg="add del mod">
          <ac:chgData name="Boris Pismenny" userId="00ac5293-89ea-4dd9-9cd7-8b2f1d4be166" providerId="ADAL" clId="{862EA224-934D-466A-8ACD-09A7A4D3CE51}" dt="2020-12-19T07:27:10.611" v="18719" actId="478"/>
          <ac:picMkLst>
            <pc:docMk/>
            <pc:sldMk cId="606994421" sldId="967"/>
            <ac:picMk id="17" creationId="{5BF94E04-541E-4184-A8C6-F31A3224FC7F}"/>
          </ac:picMkLst>
        </pc:picChg>
        <pc:cxnChg chg="mod">
          <ac:chgData name="Boris Pismenny" userId="00ac5293-89ea-4dd9-9cd7-8b2f1d4be166" providerId="ADAL" clId="{862EA224-934D-466A-8ACD-09A7A4D3CE51}" dt="2020-12-19T07:27:11.254" v="18720"/>
          <ac:cxnSpMkLst>
            <pc:docMk/>
            <pc:sldMk cId="606994421" sldId="967"/>
            <ac:cxnSpMk id="21" creationId="{04A7A225-0BCF-42E4-9D4E-0EFAB12B7356}"/>
          </ac:cxnSpMkLst>
        </pc:cxnChg>
        <pc:cxnChg chg="mod">
          <ac:chgData name="Boris Pismenny" userId="00ac5293-89ea-4dd9-9cd7-8b2f1d4be166" providerId="ADAL" clId="{862EA224-934D-466A-8ACD-09A7A4D3CE51}" dt="2020-12-19T07:27:11.254" v="18720"/>
          <ac:cxnSpMkLst>
            <pc:docMk/>
            <pc:sldMk cId="606994421" sldId="967"/>
            <ac:cxnSpMk id="22" creationId="{3069FB84-D225-42A3-9589-1D989A8AA318}"/>
          </ac:cxnSpMkLst>
        </pc:cxnChg>
        <pc:cxnChg chg="mod">
          <ac:chgData name="Boris Pismenny" userId="00ac5293-89ea-4dd9-9cd7-8b2f1d4be166" providerId="ADAL" clId="{862EA224-934D-466A-8ACD-09A7A4D3CE51}" dt="2020-12-19T07:27:11.254" v="18720"/>
          <ac:cxnSpMkLst>
            <pc:docMk/>
            <pc:sldMk cId="606994421" sldId="967"/>
            <ac:cxnSpMk id="23" creationId="{C9E0AF0B-248F-4222-958C-887F6DFDD864}"/>
          </ac:cxnSpMkLst>
        </pc:cxnChg>
        <pc:cxnChg chg="mod">
          <ac:chgData name="Boris Pismenny" userId="00ac5293-89ea-4dd9-9cd7-8b2f1d4be166" providerId="ADAL" clId="{862EA224-934D-466A-8ACD-09A7A4D3CE51}" dt="2020-12-19T07:27:11.254" v="18720"/>
          <ac:cxnSpMkLst>
            <pc:docMk/>
            <pc:sldMk cId="606994421" sldId="967"/>
            <ac:cxnSpMk id="24" creationId="{BC3879B9-9B3B-4ABF-8D22-80A76CA43AB6}"/>
          </ac:cxnSpMkLst>
        </pc:cxnChg>
      </pc:sldChg>
      <pc:sldChg chg="add del">
        <pc:chgData name="Boris Pismenny" userId="00ac5293-89ea-4dd9-9cd7-8b2f1d4be166" providerId="ADAL" clId="{862EA224-934D-466A-8ACD-09A7A4D3CE51}" dt="2020-12-18T16:11:01.437" v="16902"/>
        <pc:sldMkLst>
          <pc:docMk/>
          <pc:sldMk cId="1048754209" sldId="967"/>
        </pc:sldMkLst>
      </pc:sldChg>
      <pc:sldChg chg="add del">
        <pc:chgData name="Boris Pismenny" userId="00ac5293-89ea-4dd9-9cd7-8b2f1d4be166" providerId="ADAL" clId="{862EA224-934D-466A-8ACD-09A7A4D3CE51}" dt="2020-12-18T15:10:25.855" v="15819"/>
        <pc:sldMkLst>
          <pc:docMk/>
          <pc:sldMk cId="2729733304" sldId="967"/>
        </pc:sldMkLst>
      </pc:sldChg>
      <pc:sldChg chg="add">
        <pc:chgData name="Boris Pismenny" userId="00ac5293-89ea-4dd9-9cd7-8b2f1d4be166" providerId="ADAL" clId="{862EA224-934D-466A-8ACD-09A7A4D3CE51}" dt="2020-12-19T14:47:55.902" v="22306"/>
        <pc:sldMkLst>
          <pc:docMk/>
          <pc:sldMk cId="2466811950" sldId="968"/>
        </pc:sldMkLst>
      </pc:sldChg>
      <pc:sldChg chg="add del mod modShow modNotesTx">
        <pc:chgData name="Boris Pismenny" userId="00ac5293-89ea-4dd9-9cd7-8b2f1d4be166" providerId="ADAL" clId="{862EA224-934D-466A-8ACD-09A7A4D3CE51}" dt="2020-12-19T14:47:53.254" v="22305" actId="2696"/>
        <pc:sldMkLst>
          <pc:docMk/>
          <pc:sldMk cId="2652671727" sldId="968"/>
        </pc:sldMkLst>
      </pc:sldChg>
      <pc:sldChg chg="addSp delSp modSp add mod modAnim">
        <pc:chgData name="Boris Pismenny" userId="00ac5293-89ea-4dd9-9cd7-8b2f1d4be166" providerId="ADAL" clId="{862EA224-934D-466A-8ACD-09A7A4D3CE51}" dt="2020-12-20T11:00:15.763" v="24423"/>
        <pc:sldMkLst>
          <pc:docMk/>
          <pc:sldMk cId="3575106591" sldId="969"/>
        </pc:sldMkLst>
        <pc:spChg chg="mod">
          <ac:chgData name="Boris Pismenny" userId="00ac5293-89ea-4dd9-9cd7-8b2f1d4be166" providerId="ADAL" clId="{862EA224-934D-466A-8ACD-09A7A4D3CE51}" dt="2020-12-19T13:52:30.263" v="22001"/>
          <ac:spMkLst>
            <pc:docMk/>
            <pc:sldMk cId="3575106591" sldId="969"/>
            <ac:spMk id="2" creationId="{8E21E833-68A9-4DB9-A6FB-06B2C40947D2}"/>
          </ac:spMkLst>
        </pc:spChg>
        <pc:spChg chg="add del mod">
          <ac:chgData name="Boris Pismenny" userId="00ac5293-89ea-4dd9-9cd7-8b2f1d4be166" providerId="ADAL" clId="{862EA224-934D-466A-8ACD-09A7A4D3CE51}" dt="2020-12-19T13:52:30.263" v="22001"/>
          <ac:spMkLst>
            <pc:docMk/>
            <pc:sldMk cId="3575106591" sldId="969"/>
            <ac:spMk id="15" creationId="{621DB841-6561-4E08-A51F-031B35EDC09F}"/>
          </ac:spMkLst>
        </pc:spChg>
        <pc:spChg chg="add del mod">
          <ac:chgData name="Boris Pismenny" userId="00ac5293-89ea-4dd9-9cd7-8b2f1d4be166" providerId="ADAL" clId="{862EA224-934D-466A-8ACD-09A7A4D3CE51}" dt="2020-12-19T13:52:30.263" v="22001"/>
          <ac:spMkLst>
            <pc:docMk/>
            <pc:sldMk cId="3575106591" sldId="969"/>
            <ac:spMk id="16" creationId="{41F9DB3C-DB50-4EF4-AFF1-5BCA0BFD62B9}"/>
          </ac:spMkLst>
        </pc:spChg>
        <pc:spChg chg="add del mod">
          <ac:chgData name="Boris Pismenny" userId="00ac5293-89ea-4dd9-9cd7-8b2f1d4be166" providerId="ADAL" clId="{862EA224-934D-466A-8ACD-09A7A4D3CE51}" dt="2020-12-19T13:53:00.211" v="22004" actId="478"/>
          <ac:spMkLst>
            <pc:docMk/>
            <pc:sldMk cId="3575106591" sldId="969"/>
            <ac:spMk id="17" creationId="{300B2473-F52B-4D2C-91BB-E92CCF63057E}"/>
          </ac:spMkLst>
        </pc:spChg>
        <pc:spChg chg="add del mod">
          <ac:chgData name="Boris Pismenny" userId="00ac5293-89ea-4dd9-9cd7-8b2f1d4be166" providerId="ADAL" clId="{862EA224-934D-466A-8ACD-09A7A4D3CE51}" dt="2020-12-19T13:48:49.427" v="21918" actId="21"/>
          <ac:spMkLst>
            <pc:docMk/>
            <pc:sldMk cId="3575106591" sldId="969"/>
            <ac:spMk id="35" creationId="{512F7817-96C0-4A61-80B2-262C4C332897}"/>
          </ac:spMkLst>
        </pc:spChg>
        <pc:spChg chg="add del mod">
          <ac:chgData name="Boris Pismenny" userId="00ac5293-89ea-4dd9-9cd7-8b2f1d4be166" providerId="ADAL" clId="{862EA224-934D-466A-8ACD-09A7A4D3CE51}" dt="2020-12-19T13:48:49.427" v="21918" actId="21"/>
          <ac:spMkLst>
            <pc:docMk/>
            <pc:sldMk cId="3575106591" sldId="969"/>
            <ac:spMk id="66" creationId="{FAAF7575-26AE-4C87-8C4D-4FEF5E2F7A3A}"/>
          </ac:spMkLst>
        </pc:spChg>
        <pc:spChg chg="mod">
          <ac:chgData name="Boris Pismenny" userId="00ac5293-89ea-4dd9-9cd7-8b2f1d4be166" providerId="ADAL" clId="{862EA224-934D-466A-8ACD-09A7A4D3CE51}" dt="2020-12-18T17:29:13.743" v="17755"/>
          <ac:spMkLst>
            <pc:docMk/>
            <pc:sldMk cId="3575106591" sldId="969"/>
            <ac:spMk id="72" creationId="{B4BDA000-CEB6-4744-A579-FE8449699B3B}"/>
          </ac:spMkLst>
        </pc:spChg>
        <pc:spChg chg="mod">
          <ac:chgData name="Boris Pismenny" userId="00ac5293-89ea-4dd9-9cd7-8b2f1d4be166" providerId="ADAL" clId="{862EA224-934D-466A-8ACD-09A7A4D3CE51}" dt="2020-12-18T17:29:13.743" v="17755"/>
          <ac:spMkLst>
            <pc:docMk/>
            <pc:sldMk cId="3575106591" sldId="969"/>
            <ac:spMk id="76" creationId="{8D75B1EF-1DD4-4A16-A407-AAE8BCCF96EB}"/>
          </ac:spMkLst>
        </pc:spChg>
        <pc:spChg chg="mod">
          <ac:chgData name="Boris Pismenny" userId="00ac5293-89ea-4dd9-9cd7-8b2f1d4be166" providerId="ADAL" clId="{862EA224-934D-466A-8ACD-09A7A4D3CE51}" dt="2020-12-18T17:29:13.743" v="17755"/>
          <ac:spMkLst>
            <pc:docMk/>
            <pc:sldMk cId="3575106591" sldId="969"/>
            <ac:spMk id="77" creationId="{45B06299-DE28-4A2E-9959-87A9E4D73EAB}"/>
          </ac:spMkLst>
        </pc:spChg>
        <pc:spChg chg="mod">
          <ac:chgData name="Boris Pismenny" userId="00ac5293-89ea-4dd9-9cd7-8b2f1d4be166" providerId="ADAL" clId="{862EA224-934D-466A-8ACD-09A7A4D3CE51}" dt="2020-12-18T17:29:13.743" v="17755"/>
          <ac:spMkLst>
            <pc:docMk/>
            <pc:sldMk cId="3575106591" sldId="969"/>
            <ac:spMk id="78" creationId="{3CAD507A-B964-4A66-9D9F-A58D4AEB1F38}"/>
          </ac:spMkLst>
        </pc:spChg>
        <pc:spChg chg="add del mod">
          <ac:chgData name="Boris Pismenny" userId="00ac5293-89ea-4dd9-9cd7-8b2f1d4be166" providerId="ADAL" clId="{862EA224-934D-466A-8ACD-09A7A4D3CE51}" dt="2020-12-19T13:48:49.427" v="21918" actId="21"/>
          <ac:spMkLst>
            <pc:docMk/>
            <pc:sldMk cId="3575106591" sldId="969"/>
            <ac:spMk id="79" creationId="{0DDAA135-46E1-42D6-969F-D732205A7196}"/>
          </ac:spMkLst>
        </pc:spChg>
        <pc:spChg chg="add del mod">
          <ac:chgData name="Boris Pismenny" userId="00ac5293-89ea-4dd9-9cd7-8b2f1d4be166" providerId="ADAL" clId="{862EA224-934D-466A-8ACD-09A7A4D3CE51}" dt="2020-12-19T13:50:22.581" v="21947" actId="21"/>
          <ac:spMkLst>
            <pc:docMk/>
            <pc:sldMk cId="3575106591" sldId="969"/>
            <ac:spMk id="84" creationId="{ABDDD034-ECB9-4756-B9BD-C8B8F778489C}"/>
          </ac:spMkLst>
        </pc:spChg>
        <pc:spChg chg="add del mod">
          <ac:chgData name="Boris Pismenny" userId="00ac5293-89ea-4dd9-9cd7-8b2f1d4be166" providerId="ADAL" clId="{862EA224-934D-466A-8ACD-09A7A4D3CE51}" dt="2020-12-19T13:50:22.581" v="21947" actId="21"/>
          <ac:spMkLst>
            <pc:docMk/>
            <pc:sldMk cId="3575106591" sldId="969"/>
            <ac:spMk id="91" creationId="{DE58D1C9-CFDE-482B-903D-364D0E6BFE52}"/>
          </ac:spMkLst>
        </pc:spChg>
        <pc:spChg chg="mod">
          <ac:chgData name="Boris Pismenny" userId="00ac5293-89ea-4dd9-9cd7-8b2f1d4be166" providerId="ADAL" clId="{862EA224-934D-466A-8ACD-09A7A4D3CE51}" dt="2020-12-19T13:52:30.263" v="22001"/>
          <ac:spMkLst>
            <pc:docMk/>
            <pc:sldMk cId="3575106591" sldId="969"/>
            <ac:spMk id="97" creationId="{FA154F80-A876-4B7D-A81D-8B6F8200DBDD}"/>
          </ac:spMkLst>
        </pc:spChg>
        <pc:spChg chg="mod">
          <ac:chgData name="Boris Pismenny" userId="00ac5293-89ea-4dd9-9cd7-8b2f1d4be166" providerId="ADAL" clId="{862EA224-934D-466A-8ACD-09A7A4D3CE51}" dt="2020-12-19T13:48:51.330" v="21919"/>
          <ac:spMkLst>
            <pc:docMk/>
            <pc:sldMk cId="3575106591" sldId="969"/>
            <ac:spMk id="98" creationId="{14C2A8EF-D435-4895-A54B-705ED03570B5}"/>
          </ac:spMkLst>
        </pc:spChg>
        <pc:spChg chg="del mod">
          <ac:chgData name="Boris Pismenny" userId="00ac5293-89ea-4dd9-9cd7-8b2f1d4be166" providerId="ADAL" clId="{862EA224-934D-466A-8ACD-09A7A4D3CE51}" dt="2020-12-19T13:55:20.051" v="22039" actId="478"/>
          <ac:spMkLst>
            <pc:docMk/>
            <pc:sldMk cId="3575106591" sldId="969"/>
            <ac:spMk id="100" creationId="{FF644D2C-FBDB-4F7C-B4E0-4D7B9EE85E44}"/>
          </ac:spMkLst>
        </pc:spChg>
        <pc:spChg chg="mod">
          <ac:chgData name="Boris Pismenny" userId="00ac5293-89ea-4dd9-9cd7-8b2f1d4be166" providerId="ADAL" clId="{862EA224-934D-466A-8ACD-09A7A4D3CE51}" dt="2020-12-19T13:48:51.330" v="21919"/>
          <ac:spMkLst>
            <pc:docMk/>
            <pc:sldMk cId="3575106591" sldId="969"/>
            <ac:spMk id="101" creationId="{19123227-961A-4F42-B11C-6AEBCEE5CB8A}"/>
          </ac:spMkLst>
        </pc:spChg>
        <pc:spChg chg="mod">
          <ac:chgData name="Boris Pismenny" userId="00ac5293-89ea-4dd9-9cd7-8b2f1d4be166" providerId="ADAL" clId="{862EA224-934D-466A-8ACD-09A7A4D3CE51}" dt="2020-12-19T13:48:51.330" v="21919"/>
          <ac:spMkLst>
            <pc:docMk/>
            <pc:sldMk cId="3575106591" sldId="969"/>
            <ac:spMk id="102" creationId="{A8E3E14D-EA28-45B0-B75D-4F3529A0B8CA}"/>
          </ac:spMkLst>
        </pc:spChg>
        <pc:spChg chg="mod">
          <ac:chgData name="Boris Pismenny" userId="00ac5293-89ea-4dd9-9cd7-8b2f1d4be166" providerId="ADAL" clId="{862EA224-934D-466A-8ACD-09A7A4D3CE51}" dt="2020-12-19T13:48:51.330" v="21919"/>
          <ac:spMkLst>
            <pc:docMk/>
            <pc:sldMk cId="3575106591" sldId="969"/>
            <ac:spMk id="103" creationId="{1EB80055-8DC6-4369-A9DF-779624456C0D}"/>
          </ac:spMkLst>
        </pc:spChg>
        <pc:spChg chg="add del mod">
          <ac:chgData name="Boris Pismenny" userId="00ac5293-89ea-4dd9-9cd7-8b2f1d4be166" providerId="ADAL" clId="{862EA224-934D-466A-8ACD-09A7A4D3CE51}" dt="2020-12-19T13:50:22.581" v="21947" actId="21"/>
          <ac:spMkLst>
            <pc:docMk/>
            <pc:sldMk cId="3575106591" sldId="969"/>
            <ac:spMk id="104" creationId="{08FA699E-5211-4AA3-BC78-8C0E7202AB8E}"/>
          </ac:spMkLst>
        </pc:spChg>
        <pc:spChg chg="add del mod">
          <ac:chgData name="Boris Pismenny" userId="00ac5293-89ea-4dd9-9cd7-8b2f1d4be166" providerId="ADAL" clId="{862EA224-934D-466A-8ACD-09A7A4D3CE51}" dt="2020-12-19T13:51:02.450" v="21951" actId="21"/>
          <ac:spMkLst>
            <pc:docMk/>
            <pc:sldMk cId="3575106591" sldId="969"/>
            <ac:spMk id="109" creationId="{A3EB8F20-4C6E-4ED3-8EEE-4504F6047E96}"/>
          </ac:spMkLst>
        </pc:spChg>
        <pc:spChg chg="add del mod">
          <ac:chgData name="Boris Pismenny" userId="00ac5293-89ea-4dd9-9cd7-8b2f1d4be166" providerId="ADAL" clId="{862EA224-934D-466A-8ACD-09A7A4D3CE51}" dt="2020-12-19T13:51:02.450" v="21951" actId="21"/>
          <ac:spMkLst>
            <pc:docMk/>
            <pc:sldMk cId="3575106591" sldId="969"/>
            <ac:spMk id="116" creationId="{8AAD52BA-26C5-47BD-9F18-CA5105B3A636}"/>
          </ac:spMkLst>
        </pc:spChg>
        <pc:spChg chg="mod">
          <ac:chgData name="Boris Pismenny" userId="00ac5293-89ea-4dd9-9cd7-8b2f1d4be166" providerId="ADAL" clId="{862EA224-934D-466A-8ACD-09A7A4D3CE51}" dt="2020-12-19T13:50:30.432" v="21948"/>
          <ac:spMkLst>
            <pc:docMk/>
            <pc:sldMk cId="3575106591" sldId="969"/>
            <ac:spMk id="122" creationId="{129D9D8B-3AA3-4B96-BCAF-EA7646BDC6F4}"/>
          </ac:spMkLst>
        </pc:spChg>
        <pc:spChg chg="mod">
          <ac:chgData name="Boris Pismenny" userId="00ac5293-89ea-4dd9-9cd7-8b2f1d4be166" providerId="ADAL" clId="{862EA224-934D-466A-8ACD-09A7A4D3CE51}" dt="2020-12-19T13:50:30.432" v="21948"/>
          <ac:spMkLst>
            <pc:docMk/>
            <pc:sldMk cId="3575106591" sldId="969"/>
            <ac:spMk id="124" creationId="{B98CA15F-6036-4F03-84D0-18544355307B}"/>
          </ac:spMkLst>
        </pc:spChg>
        <pc:spChg chg="mod">
          <ac:chgData name="Boris Pismenny" userId="00ac5293-89ea-4dd9-9cd7-8b2f1d4be166" providerId="ADAL" clId="{862EA224-934D-466A-8ACD-09A7A4D3CE51}" dt="2020-12-19T13:50:30.432" v="21948"/>
          <ac:spMkLst>
            <pc:docMk/>
            <pc:sldMk cId="3575106591" sldId="969"/>
            <ac:spMk id="125" creationId="{A7FD1E4C-24A2-4634-8886-BFCD79554064}"/>
          </ac:spMkLst>
        </pc:spChg>
        <pc:spChg chg="mod">
          <ac:chgData name="Boris Pismenny" userId="00ac5293-89ea-4dd9-9cd7-8b2f1d4be166" providerId="ADAL" clId="{862EA224-934D-466A-8ACD-09A7A4D3CE51}" dt="2020-12-19T13:50:30.432" v="21948"/>
          <ac:spMkLst>
            <pc:docMk/>
            <pc:sldMk cId="3575106591" sldId="969"/>
            <ac:spMk id="126" creationId="{C0ACAE32-7DAC-4534-95A2-9D3A7E0C6429}"/>
          </ac:spMkLst>
        </pc:spChg>
        <pc:spChg chg="add del mod">
          <ac:chgData name="Boris Pismenny" userId="00ac5293-89ea-4dd9-9cd7-8b2f1d4be166" providerId="ADAL" clId="{862EA224-934D-466A-8ACD-09A7A4D3CE51}" dt="2020-12-19T13:51:02.450" v="21951" actId="21"/>
          <ac:spMkLst>
            <pc:docMk/>
            <pc:sldMk cId="3575106591" sldId="969"/>
            <ac:spMk id="127" creationId="{213A7E0D-29D0-4B55-8E3C-9114FAFFE518}"/>
          </ac:spMkLst>
        </pc:spChg>
        <pc:spChg chg="add del mod">
          <ac:chgData name="Boris Pismenny" userId="00ac5293-89ea-4dd9-9cd7-8b2f1d4be166" providerId="ADAL" clId="{862EA224-934D-466A-8ACD-09A7A4D3CE51}" dt="2020-12-20T10:44:38.061" v="24344" actId="478"/>
          <ac:spMkLst>
            <pc:docMk/>
            <pc:sldMk cId="3575106591" sldId="969"/>
            <ac:spMk id="132" creationId="{254DD1F2-BCE5-4E83-8665-6AA4305A0A2E}"/>
          </ac:spMkLst>
        </pc:spChg>
        <pc:spChg chg="add del mod">
          <ac:chgData name="Boris Pismenny" userId="00ac5293-89ea-4dd9-9cd7-8b2f1d4be166" providerId="ADAL" clId="{862EA224-934D-466A-8ACD-09A7A4D3CE51}" dt="2020-12-20T10:44:38.061" v="24344" actId="478"/>
          <ac:spMkLst>
            <pc:docMk/>
            <pc:sldMk cId="3575106591" sldId="969"/>
            <ac:spMk id="139" creationId="{F1FB57AA-6FE6-4228-AA76-23792458456B}"/>
          </ac:spMkLst>
        </pc:spChg>
        <pc:spChg chg="mod">
          <ac:chgData name="Boris Pismenny" userId="00ac5293-89ea-4dd9-9cd7-8b2f1d4be166" providerId="ADAL" clId="{862EA224-934D-466A-8ACD-09A7A4D3CE51}" dt="2020-12-19T13:51:28.810" v="21952"/>
          <ac:spMkLst>
            <pc:docMk/>
            <pc:sldMk cId="3575106591" sldId="969"/>
            <ac:spMk id="145" creationId="{4241E933-863C-4364-BFCB-46C0E801CAD3}"/>
          </ac:spMkLst>
        </pc:spChg>
        <pc:spChg chg="mod">
          <ac:chgData name="Boris Pismenny" userId="00ac5293-89ea-4dd9-9cd7-8b2f1d4be166" providerId="ADAL" clId="{862EA224-934D-466A-8ACD-09A7A4D3CE51}" dt="2020-12-19T13:51:28.810" v="21952"/>
          <ac:spMkLst>
            <pc:docMk/>
            <pc:sldMk cId="3575106591" sldId="969"/>
            <ac:spMk id="147" creationId="{8588E980-0933-4377-BB26-C905C13C8DF5}"/>
          </ac:spMkLst>
        </pc:spChg>
        <pc:spChg chg="mod">
          <ac:chgData name="Boris Pismenny" userId="00ac5293-89ea-4dd9-9cd7-8b2f1d4be166" providerId="ADAL" clId="{862EA224-934D-466A-8ACD-09A7A4D3CE51}" dt="2020-12-19T13:51:28.810" v="21952"/>
          <ac:spMkLst>
            <pc:docMk/>
            <pc:sldMk cId="3575106591" sldId="969"/>
            <ac:spMk id="148" creationId="{35B13F99-AEF3-4B2A-B80C-9F7AC8C0DD04}"/>
          </ac:spMkLst>
        </pc:spChg>
        <pc:spChg chg="mod">
          <ac:chgData name="Boris Pismenny" userId="00ac5293-89ea-4dd9-9cd7-8b2f1d4be166" providerId="ADAL" clId="{862EA224-934D-466A-8ACD-09A7A4D3CE51}" dt="2020-12-19T13:51:28.810" v="21952"/>
          <ac:spMkLst>
            <pc:docMk/>
            <pc:sldMk cId="3575106591" sldId="969"/>
            <ac:spMk id="149" creationId="{287C522B-290C-4BB5-AB0B-C919A1440B8E}"/>
          </ac:spMkLst>
        </pc:spChg>
        <pc:spChg chg="add del mod">
          <ac:chgData name="Boris Pismenny" userId="00ac5293-89ea-4dd9-9cd7-8b2f1d4be166" providerId="ADAL" clId="{862EA224-934D-466A-8ACD-09A7A4D3CE51}" dt="2020-12-20T10:44:38.061" v="24344" actId="478"/>
          <ac:spMkLst>
            <pc:docMk/>
            <pc:sldMk cId="3575106591" sldId="969"/>
            <ac:spMk id="150" creationId="{773945C4-1D92-4FD4-8560-D56ED93D88A4}"/>
          </ac:spMkLst>
        </pc:spChg>
        <pc:spChg chg="add del mod">
          <ac:chgData name="Boris Pismenny" userId="00ac5293-89ea-4dd9-9cd7-8b2f1d4be166" providerId="ADAL" clId="{862EA224-934D-466A-8ACD-09A7A4D3CE51}" dt="2020-12-19T16:58:03.458" v="23211" actId="478"/>
          <ac:spMkLst>
            <pc:docMk/>
            <pc:sldMk cId="3575106591" sldId="969"/>
            <ac:spMk id="152" creationId="{CCC8123C-2882-4C3F-AA36-284DF677A58D}"/>
          </ac:spMkLst>
        </pc:spChg>
        <pc:spChg chg="add mod">
          <ac:chgData name="Boris Pismenny" userId="00ac5293-89ea-4dd9-9cd7-8b2f1d4be166" providerId="ADAL" clId="{862EA224-934D-466A-8ACD-09A7A4D3CE51}" dt="2020-12-19T16:58:02.519" v="23210" actId="14100"/>
          <ac:spMkLst>
            <pc:docMk/>
            <pc:sldMk cId="3575106591" sldId="969"/>
            <ac:spMk id="153" creationId="{719AC6F4-EDC8-4718-8E16-880F4AB78424}"/>
          </ac:spMkLst>
        </pc:spChg>
        <pc:grpChg chg="add del mod">
          <ac:chgData name="Boris Pismenny" userId="00ac5293-89ea-4dd9-9cd7-8b2f1d4be166" providerId="ADAL" clId="{862EA224-934D-466A-8ACD-09A7A4D3CE51}" dt="2020-12-19T13:48:49.427" v="21918" actId="21"/>
          <ac:grpSpMkLst>
            <pc:docMk/>
            <pc:sldMk cId="3575106591" sldId="969"/>
            <ac:grpSpMk id="70" creationId="{091BBEE4-0B31-45CF-9CE8-C7029E2F5483}"/>
          </ac:grpSpMkLst>
        </pc:grpChg>
        <pc:grpChg chg="mod">
          <ac:chgData name="Boris Pismenny" userId="00ac5293-89ea-4dd9-9cd7-8b2f1d4be166" providerId="ADAL" clId="{862EA224-934D-466A-8ACD-09A7A4D3CE51}" dt="2020-12-18T17:29:13.743" v="17755"/>
          <ac:grpSpMkLst>
            <pc:docMk/>
            <pc:sldMk cId="3575106591" sldId="969"/>
            <ac:grpSpMk id="71" creationId="{DAC4A7B9-739B-4072-891B-1FE28C4B24EF}"/>
          </ac:grpSpMkLst>
        </pc:grpChg>
        <pc:grpChg chg="mod">
          <ac:chgData name="Boris Pismenny" userId="00ac5293-89ea-4dd9-9cd7-8b2f1d4be166" providerId="ADAL" clId="{862EA224-934D-466A-8ACD-09A7A4D3CE51}" dt="2020-12-18T17:29:13.743" v="17755"/>
          <ac:grpSpMkLst>
            <pc:docMk/>
            <pc:sldMk cId="3575106591" sldId="969"/>
            <ac:grpSpMk id="73" creationId="{E92F52B1-E30F-45F4-9F02-514829225ABF}"/>
          </ac:grpSpMkLst>
        </pc:grpChg>
        <pc:grpChg chg="add del mod">
          <ac:chgData name="Boris Pismenny" userId="00ac5293-89ea-4dd9-9cd7-8b2f1d4be166" providerId="ADAL" clId="{862EA224-934D-466A-8ACD-09A7A4D3CE51}" dt="2020-12-19T13:50:22.581" v="21947" actId="21"/>
          <ac:grpSpMkLst>
            <pc:docMk/>
            <pc:sldMk cId="3575106591" sldId="969"/>
            <ac:grpSpMk id="95" creationId="{47E01C8C-4EBC-4AD4-B9B0-F07622C57EB0}"/>
          </ac:grpSpMkLst>
        </pc:grpChg>
        <pc:grpChg chg="mod">
          <ac:chgData name="Boris Pismenny" userId="00ac5293-89ea-4dd9-9cd7-8b2f1d4be166" providerId="ADAL" clId="{862EA224-934D-466A-8ACD-09A7A4D3CE51}" dt="2020-12-19T13:48:51.330" v="21919"/>
          <ac:grpSpMkLst>
            <pc:docMk/>
            <pc:sldMk cId="3575106591" sldId="969"/>
            <ac:grpSpMk id="96" creationId="{B45C35AD-7A6C-4769-9EC6-23C90790121E}"/>
          </ac:grpSpMkLst>
        </pc:grpChg>
        <pc:grpChg chg="mod">
          <ac:chgData name="Boris Pismenny" userId="00ac5293-89ea-4dd9-9cd7-8b2f1d4be166" providerId="ADAL" clId="{862EA224-934D-466A-8ACD-09A7A4D3CE51}" dt="2020-12-19T13:48:51.330" v="21919"/>
          <ac:grpSpMkLst>
            <pc:docMk/>
            <pc:sldMk cId="3575106591" sldId="969"/>
            <ac:grpSpMk id="99" creationId="{EACE806C-7E77-4707-A202-74D1F38C7B46}"/>
          </ac:grpSpMkLst>
        </pc:grpChg>
        <pc:grpChg chg="add del mod">
          <ac:chgData name="Boris Pismenny" userId="00ac5293-89ea-4dd9-9cd7-8b2f1d4be166" providerId="ADAL" clId="{862EA224-934D-466A-8ACD-09A7A4D3CE51}" dt="2020-12-19T13:51:02.450" v="21951" actId="21"/>
          <ac:grpSpMkLst>
            <pc:docMk/>
            <pc:sldMk cId="3575106591" sldId="969"/>
            <ac:grpSpMk id="120" creationId="{E577642D-A562-4DA9-8346-AFCC165EA4BD}"/>
          </ac:grpSpMkLst>
        </pc:grpChg>
        <pc:grpChg chg="mod">
          <ac:chgData name="Boris Pismenny" userId="00ac5293-89ea-4dd9-9cd7-8b2f1d4be166" providerId="ADAL" clId="{862EA224-934D-466A-8ACD-09A7A4D3CE51}" dt="2020-12-19T13:50:30.432" v="21948"/>
          <ac:grpSpMkLst>
            <pc:docMk/>
            <pc:sldMk cId="3575106591" sldId="969"/>
            <ac:grpSpMk id="121" creationId="{C45E728C-942B-4B0A-B8E3-C9F8AD40BE3F}"/>
          </ac:grpSpMkLst>
        </pc:grpChg>
        <pc:grpChg chg="mod">
          <ac:chgData name="Boris Pismenny" userId="00ac5293-89ea-4dd9-9cd7-8b2f1d4be166" providerId="ADAL" clId="{862EA224-934D-466A-8ACD-09A7A4D3CE51}" dt="2020-12-19T13:50:30.432" v="21948"/>
          <ac:grpSpMkLst>
            <pc:docMk/>
            <pc:sldMk cId="3575106591" sldId="969"/>
            <ac:grpSpMk id="123" creationId="{EBC62CC6-57EC-437B-B09A-9488326A4E81}"/>
          </ac:grpSpMkLst>
        </pc:grpChg>
        <pc:grpChg chg="add del mod">
          <ac:chgData name="Boris Pismenny" userId="00ac5293-89ea-4dd9-9cd7-8b2f1d4be166" providerId="ADAL" clId="{862EA224-934D-466A-8ACD-09A7A4D3CE51}" dt="2020-12-20T10:44:38.061" v="24344" actId="478"/>
          <ac:grpSpMkLst>
            <pc:docMk/>
            <pc:sldMk cId="3575106591" sldId="969"/>
            <ac:grpSpMk id="143" creationId="{438079E4-0660-4EB1-8D4C-D92B202278F9}"/>
          </ac:grpSpMkLst>
        </pc:grpChg>
        <pc:grpChg chg="mod">
          <ac:chgData name="Boris Pismenny" userId="00ac5293-89ea-4dd9-9cd7-8b2f1d4be166" providerId="ADAL" clId="{862EA224-934D-466A-8ACD-09A7A4D3CE51}" dt="2020-12-19T13:51:28.810" v="21952"/>
          <ac:grpSpMkLst>
            <pc:docMk/>
            <pc:sldMk cId="3575106591" sldId="969"/>
            <ac:grpSpMk id="144" creationId="{D3BBA13E-64E9-4EF5-935D-EB63809057F9}"/>
          </ac:grpSpMkLst>
        </pc:grpChg>
        <pc:grpChg chg="mod">
          <ac:chgData name="Boris Pismenny" userId="00ac5293-89ea-4dd9-9cd7-8b2f1d4be166" providerId="ADAL" clId="{862EA224-934D-466A-8ACD-09A7A4D3CE51}" dt="2020-12-19T13:51:28.810" v="21952"/>
          <ac:grpSpMkLst>
            <pc:docMk/>
            <pc:sldMk cId="3575106591" sldId="969"/>
            <ac:grpSpMk id="146" creationId="{744A62B8-6F44-4040-AB78-5DE51EDDDB97}"/>
          </ac:grpSpMkLst>
        </pc:grpChg>
        <pc:graphicFrameChg chg="add del mod">
          <ac:chgData name="Boris Pismenny" userId="00ac5293-89ea-4dd9-9cd7-8b2f1d4be166" providerId="ADAL" clId="{862EA224-934D-466A-8ACD-09A7A4D3CE51}" dt="2020-12-19T13:48:49.427" v="21918" actId="21"/>
          <ac:graphicFrameMkLst>
            <pc:docMk/>
            <pc:sldMk cId="3575106591" sldId="969"/>
            <ac:graphicFrameMk id="31" creationId="{82D41B1A-A16D-4BF3-BA44-A54FB8F7CAB3}"/>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32" creationId="{F96EB02C-9C41-4087-906C-292DBA594E0A}"/>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33" creationId="{B2B77B8E-3EAF-4782-993E-C30100F17597}"/>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34" creationId="{6612CFA3-8331-427A-9435-76BB21B3ABFF}"/>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56" creationId="{C14A2F0B-4804-446F-B77A-CCE53173FF5B}"/>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58" creationId="{918DB044-DAEF-41EB-97E0-E2E2F4E9E365}"/>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62" creationId="{CFFA182A-4043-4E18-8986-8F731917A175}"/>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63" creationId="{9EC64670-36C8-468B-A39D-D801CB8CD308}"/>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64" creationId="{84C30F4A-54A3-44A8-8798-0F8249790307}"/>
          </ac:graphicFrameMkLst>
        </pc:graphicFrameChg>
        <pc:graphicFrameChg chg="add del mod">
          <ac:chgData name="Boris Pismenny" userId="00ac5293-89ea-4dd9-9cd7-8b2f1d4be166" providerId="ADAL" clId="{862EA224-934D-466A-8ACD-09A7A4D3CE51}" dt="2020-12-19T13:48:49.427" v="21918" actId="21"/>
          <ac:graphicFrameMkLst>
            <pc:docMk/>
            <pc:sldMk cId="3575106591" sldId="969"/>
            <ac:graphicFrameMk id="65" creationId="{5527F3FD-4B6E-4BE7-9B59-03A93A3C1F03}"/>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0" creationId="{E5CDA029-FFD9-4C31-B68F-4F1DC27B147C}"/>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1" creationId="{6CBCFDBF-DC70-4C96-8885-3F3762022772}"/>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2" creationId="{08FF45C9-9E66-4B4E-9E6D-67E50121697B}"/>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3" creationId="{98116CE5-D86A-4A95-B41F-ACCED0DA1433}"/>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5" creationId="{24F26B10-B0EF-4764-B200-0B2456D6C18D}"/>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6" creationId="{C0AE2FD8-E764-4D83-A079-360967B37B6F}"/>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7" creationId="{8DB37D55-462B-476D-AD1B-25F4B757F0E4}"/>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8" creationId="{B2DCBB79-3287-46F9-A1B3-9EB6A2A2C1EC}"/>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89" creationId="{E0473F50-E41B-4EDA-9D94-1594BC99AC93}"/>
          </ac:graphicFrameMkLst>
        </pc:graphicFrameChg>
        <pc:graphicFrameChg chg="add del mod modGraphic">
          <ac:chgData name="Boris Pismenny" userId="00ac5293-89ea-4dd9-9cd7-8b2f1d4be166" providerId="ADAL" clId="{862EA224-934D-466A-8ACD-09A7A4D3CE51}" dt="2020-12-19T13:50:22.581" v="21947" actId="21"/>
          <ac:graphicFrameMkLst>
            <pc:docMk/>
            <pc:sldMk cId="3575106591" sldId="969"/>
            <ac:graphicFrameMk id="90" creationId="{EA20466F-3A1D-4477-9D7F-EC764AF34EBE}"/>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05" creationId="{D593D3F3-134D-4F90-86CB-DEF59AB322B2}"/>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06" creationId="{72B53BC2-825B-4E07-B561-3B5F24E3B1B5}"/>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07" creationId="{2D8CD609-6857-4FE1-BE09-AB49A297E956}"/>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08" creationId="{987D1535-E4E7-4AD5-909F-6DF0A2C1AAAF}"/>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10" creationId="{7C226324-5EEC-4D08-BD84-8F729F1278F3}"/>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11" creationId="{FA226C6E-97DF-40DC-BE98-9AE50AF3CB0C}"/>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12" creationId="{7F0413D7-C24E-4791-BD8C-88A42C1FA306}"/>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13" creationId="{0785B446-0DF3-415C-81F3-842DB535ADC4}"/>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14" creationId="{1146C776-8D0E-4918-8891-96E9DF85D61D}"/>
          </ac:graphicFrameMkLst>
        </pc:graphicFrameChg>
        <pc:graphicFrameChg chg="add del mod">
          <ac:chgData name="Boris Pismenny" userId="00ac5293-89ea-4dd9-9cd7-8b2f1d4be166" providerId="ADAL" clId="{862EA224-934D-466A-8ACD-09A7A4D3CE51}" dt="2020-12-19T13:51:02.450" v="21951" actId="21"/>
          <ac:graphicFrameMkLst>
            <pc:docMk/>
            <pc:sldMk cId="3575106591" sldId="969"/>
            <ac:graphicFrameMk id="115" creationId="{DDEDB315-04DC-4345-B6A1-5805F670B1AF}"/>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28" creationId="{D127F35A-4F75-44CE-83A3-7ACF8B4AD035}"/>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29" creationId="{FB6556E5-F2D8-49C1-9075-F60FC4F61881}"/>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30" creationId="{547F93C0-73F0-42B6-925D-164D57B30B46}"/>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31" creationId="{76735783-54A0-49BC-9B4C-ECD786B73326}"/>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33" creationId="{44DF1869-E5BA-4FD4-B0DF-76CA2F1BDBD8}"/>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34" creationId="{5CAEED1D-9EDF-44D2-BBD2-C7161B9D7BD9}"/>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35" creationId="{9550D9F2-36A3-4803-9073-C1A058F2B1A1}"/>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36" creationId="{203C5EEA-FB79-48A2-8AA6-C982304C53DB}"/>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37" creationId="{36B5A8BD-5576-4A51-9137-90C3D8CF5A32}"/>
          </ac:graphicFrameMkLst>
        </pc:graphicFrameChg>
        <pc:graphicFrameChg chg="add del mod">
          <ac:chgData name="Boris Pismenny" userId="00ac5293-89ea-4dd9-9cd7-8b2f1d4be166" providerId="ADAL" clId="{862EA224-934D-466A-8ACD-09A7A4D3CE51}" dt="2020-12-20T10:44:38.061" v="24344" actId="478"/>
          <ac:graphicFrameMkLst>
            <pc:docMk/>
            <pc:sldMk cId="3575106591" sldId="969"/>
            <ac:graphicFrameMk id="138" creationId="{876B5D50-C985-4DFA-AEDE-66166AD1DC6D}"/>
          </ac:graphicFrameMkLst>
        </pc:graphicFrameChg>
        <pc:picChg chg="add del mod">
          <ac:chgData name="Boris Pismenny" userId="00ac5293-89ea-4dd9-9cd7-8b2f1d4be166" providerId="ADAL" clId="{862EA224-934D-466A-8ACD-09A7A4D3CE51}" dt="2020-12-20T11:00:15.763" v="24423"/>
          <ac:picMkLst>
            <pc:docMk/>
            <pc:sldMk cId="3575106591" sldId="969"/>
            <ac:picMk id="25" creationId="{4EE93928-402B-42FF-8DF1-76183999DA10}"/>
          </ac:picMkLst>
        </pc:picChg>
        <pc:picChg chg="add mod">
          <ac:chgData name="Boris Pismenny" userId="00ac5293-89ea-4dd9-9cd7-8b2f1d4be166" providerId="ADAL" clId="{862EA224-934D-466A-8ACD-09A7A4D3CE51}" dt="2020-12-20T11:00:15.763" v="24423"/>
          <ac:picMkLst>
            <pc:docMk/>
            <pc:sldMk cId="3575106591" sldId="969"/>
            <ac:picMk id="28" creationId="{28AB95CF-5FCF-4213-8627-0254267B4F0E}"/>
          </ac:picMkLst>
        </pc:picChg>
        <pc:cxnChg chg="add del mod ord">
          <ac:chgData name="Boris Pismenny" userId="00ac5293-89ea-4dd9-9cd7-8b2f1d4be166" providerId="ADAL" clId="{862EA224-934D-466A-8ACD-09A7A4D3CE51}" dt="2020-12-20T10:44:38.061" v="24344" actId="478"/>
          <ac:cxnSpMkLst>
            <pc:docMk/>
            <pc:sldMk cId="3575106591" sldId="969"/>
            <ac:cxnSpMk id="19" creationId="{4BDECA05-50AB-4898-8290-8223475D16BF}"/>
          </ac:cxnSpMkLst>
        </pc:cxnChg>
        <pc:cxnChg chg="add del mod">
          <ac:chgData name="Boris Pismenny" userId="00ac5293-89ea-4dd9-9cd7-8b2f1d4be166" providerId="ADAL" clId="{862EA224-934D-466A-8ACD-09A7A4D3CE51}" dt="2020-12-19T13:48:49.427" v="21918" actId="21"/>
          <ac:cxnSpMkLst>
            <pc:docMk/>
            <pc:sldMk cId="3575106591" sldId="969"/>
            <ac:cxnSpMk id="67" creationId="{6BD05E58-9216-4844-BC96-4730D63D6877}"/>
          </ac:cxnSpMkLst>
        </pc:cxnChg>
        <pc:cxnChg chg="add del mod">
          <ac:chgData name="Boris Pismenny" userId="00ac5293-89ea-4dd9-9cd7-8b2f1d4be166" providerId="ADAL" clId="{862EA224-934D-466A-8ACD-09A7A4D3CE51}" dt="2020-12-19T13:48:49.427" v="21918" actId="21"/>
          <ac:cxnSpMkLst>
            <pc:docMk/>
            <pc:sldMk cId="3575106591" sldId="969"/>
            <ac:cxnSpMk id="68" creationId="{68147F23-73F5-4999-B4B1-0B3E913E2C08}"/>
          </ac:cxnSpMkLst>
        </pc:cxnChg>
        <pc:cxnChg chg="add del mod">
          <ac:chgData name="Boris Pismenny" userId="00ac5293-89ea-4dd9-9cd7-8b2f1d4be166" providerId="ADAL" clId="{862EA224-934D-466A-8ACD-09A7A4D3CE51}" dt="2020-12-19T13:48:49.427" v="21918" actId="21"/>
          <ac:cxnSpMkLst>
            <pc:docMk/>
            <pc:sldMk cId="3575106591" sldId="969"/>
            <ac:cxnSpMk id="69" creationId="{BEE7ED64-A8C1-46A2-A5B4-6B6AA10AAC14}"/>
          </ac:cxnSpMkLst>
        </pc:cxnChg>
        <pc:cxnChg chg="add del mod">
          <ac:chgData name="Boris Pismenny" userId="00ac5293-89ea-4dd9-9cd7-8b2f1d4be166" providerId="ADAL" clId="{862EA224-934D-466A-8ACD-09A7A4D3CE51}" dt="2020-12-19T13:50:22.581" v="21947" actId="21"/>
          <ac:cxnSpMkLst>
            <pc:docMk/>
            <pc:sldMk cId="3575106591" sldId="969"/>
            <ac:cxnSpMk id="92" creationId="{5B858222-90EC-416D-9E4C-159BB8C44A4A}"/>
          </ac:cxnSpMkLst>
        </pc:cxnChg>
        <pc:cxnChg chg="add del mod">
          <ac:chgData name="Boris Pismenny" userId="00ac5293-89ea-4dd9-9cd7-8b2f1d4be166" providerId="ADAL" clId="{862EA224-934D-466A-8ACD-09A7A4D3CE51}" dt="2020-12-19T13:50:22.581" v="21947" actId="21"/>
          <ac:cxnSpMkLst>
            <pc:docMk/>
            <pc:sldMk cId="3575106591" sldId="969"/>
            <ac:cxnSpMk id="93" creationId="{32BC82D4-ED93-44B7-8725-CF273D863F0B}"/>
          </ac:cxnSpMkLst>
        </pc:cxnChg>
        <pc:cxnChg chg="add del mod">
          <ac:chgData name="Boris Pismenny" userId="00ac5293-89ea-4dd9-9cd7-8b2f1d4be166" providerId="ADAL" clId="{862EA224-934D-466A-8ACD-09A7A4D3CE51}" dt="2020-12-19T13:50:22.581" v="21947" actId="21"/>
          <ac:cxnSpMkLst>
            <pc:docMk/>
            <pc:sldMk cId="3575106591" sldId="969"/>
            <ac:cxnSpMk id="94" creationId="{35CB319B-FD84-4CFC-A7C0-DD72612F51E4}"/>
          </ac:cxnSpMkLst>
        </pc:cxnChg>
        <pc:cxnChg chg="add del mod">
          <ac:chgData name="Boris Pismenny" userId="00ac5293-89ea-4dd9-9cd7-8b2f1d4be166" providerId="ADAL" clId="{862EA224-934D-466A-8ACD-09A7A4D3CE51}" dt="2020-12-19T13:51:02.450" v="21951" actId="21"/>
          <ac:cxnSpMkLst>
            <pc:docMk/>
            <pc:sldMk cId="3575106591" sldId="969"/>
            <ac:cxnSpMk id="117" creationId="{32016DE6-F16F-4BA9-8A4A-0EA7F05D7A1C}"/>
          </ac:cxnSpMkLst>
        </pc:cxnChg>
        <pc:cxnChg chg="add del mod">
          <ac:chgData name="Boris Pismenny" userId="00ac5293-89ea-4dd9-9cd7-8b2f1d4be166" providerId="ADAL" clId="{862EA224-934D-466A-8ACD-09A7A4D3CE51}" dt="2020-12-19T13:51:02.450" v="21951" actId="21"/>
          <ac:cxnSpMkLst>
            <pc:docMk/>
            <pc:sldMk cId="3575106591" sldId="969"/>
            <ac:cxnSpMk id="118" creationId="{B015C2A0-96F7-4C02-97B8-D5D644583BBB}"/>
          </ac:cxnSpMkLst>
        </pc:cxnChg>
        <pc:cxnChg chg="add del mod">
          <ac:chgData name="Boris Pismenny" userId="00ac5293-89ea-4dd9-9cd7-8b2f1d4be166" providerId="ADAL" clId="{862EA224-934D-466A-8ACD-09A7A4D3CE51}" dt="2020-12-19T13:51:02.450" v="21951" actId="21"/>
          <ac:cxnSpMkLst>
            <pc:docMk/>
            <pc:sldMk cId="3575106591" sldId="969"/>
            <ac:cxnSpMk id="119" creationId="{6A651F12-EE67-4A89-9ADD-EA64A97DCA06}"/>
          </ac:cxnSpMkLst>
        </pc:cxnChg>
        <pc:cxnChg chg="add del mod">
          <ac:chgData name="Boris Pismenny" userId="00ac5293-89ea-4dd9-9cd7-8b2f1d4be166" providerId="ADAL" clId="{862EA224-934D-466A-8ACD-09A7A4D3CE51}" dt="2020-12-20T10:44:38.061" v="24344" actId="478"/>
          <ac:cxnSpMkLst>
            <pc:docMk/>
            <pc:sldMk cId="3575106591" sldId="969"/>
            <ac:cxnSpMk id="140" creationId="{38767246-0AC9-47FA-8E39-FB92B51E59F8}"/>
          </ac:cxnSpMkLst>
        </pc:cxnChg>
        <pc:cxnChg chg="add del mod">
          <ac:chgData name="Boris Pismenny" userId="00ac5293-89ea-4dd9-9cd7-8b2f1d4be166" providerId="ADAL" clId="{862EA224-934D-466A-8ACD-09A7A4D3CE51}" dt="2020-12-19T13:51:37.168" v="21954" actId="478"/>
          <ac:cxnSpMkLst>
            <pc:docMk/>
            <pc:sldMk cId="3575106591" sldId="969"/>
            <ac:cxnSpMk id="141" creationId="{69696378-47B5-463B-8A87-85AB22FD5900}"/>
          </ac:cxnSpMkLst>
        </pc:cxnChg>
        <pc:cxnChg chg="add del mod">
          <ac:chgData name="Boris Pismenny" userId="00ac5293-89ea-4dd9-9cd7-8b2f1d4be166" providerId="ADAL" clId="{862EA224-934D-466A-8ACD-09A7A4D3CE51}" dt="2020-12-19T13:51:36.519" v="21953" actId="478"/>
          <ac:cxnSpMkLst>
            <pc:docMk/>
            <pc:sldMk cId="3575106591" sldId="969"/>
            <ac:cxnSpMk id="142" creationId="{B2F3FEC8-FDD2-416E-AE24-3085103748C3}"/>
          </ac:cxnSpMkLst>
        </pc:cxnChg>
        <pc:cxnChg chg="add del mod ord">
          <ac:chgData name="Boris Pismenny" userId="00ac5293-89ea-4dd9-9cd7-8b2f1d4be166" providerId="ADAL" clId="{862EA224-934D-466A-8ACD-09A7A4D3CE51}" dt="2020-12-20T10:44:38.061" v="24344" actId="478"/>
          <ac:cxnSpMkLst>
            <pc:docMk/>
            <pc:sldMk cId="3575106591" sldId="969"/>
            <ac:cxnSpMk id="151" creationId="{81C7C1F0-800A-4EF7-9EB9-7256D1FAD9A0}"/>
          </ac:cxnSpMkLst>
        </pc:cxnChg>
      </pc:sldChg>
      <pc:sldChg chg="addSp delSp modSp add mod">
        <pc:chgData name="Boris Pismenny" userId="00ac5293-89ea-4dd9-9cd7-8b2f1d4be166" providerId="ADAL" clId="{862EA224-934D-466A-8ACD-09A7A4D3CE51}" dt="2020-12-20T09:47:02.509" v="24284"/>
        <pc:sldMkLst>
          <pc:docMk/>
          <pc:sldMk cId="1963901958" sldId="970"/>
        </pc:sldMkLst>
        <pc:spChg chg="mod">
          <ac:chgData name="Boris Pismenny" userId="00ac5293-89ea-4dd9-9cd7-8b2f1d4be166" providerId="ADAL" clId="{862EA224-934D-466A-8ACD-09A7A4D3CE51}" dt="2020-12-19T07:31:16.004" v="18786"/>
          <ac:spMkLst>
            <pc:docMk/>
            <pc:sldMk cId="1963901958" sldId="970"/>
            <ac:spMk id="2" creationId="{BE1FD4DC-8B14-4521-9BF9-57C3B076B706}"/>
          </ac:spMkLst>
        </pc:spChg>
        <pc:spChg chg="add mod">
          <ac:chgData name="Boris Pismenny" userId="00ac5293-89ea-4dd9-9cd7-8b2f1d4be166" providerId="ADAL" clId="{862EA224-934D-466A-8ACD-09A7A4D3CE51}" dt="2020-12-19T07:28:16.264" v="18748" actId="1038"/>
          <ac:spMkLst>
            <pc:docMk/>
            <pc:sldMk cId="1963901958" sldId="970"/>
            <ac:spMk id="3" creationId="{9B9941E3-4891-4CEE-BA75-E3C89ABBCC62}"/>
          </ac:spMkLst>
        </pc:spChg>
        <pc:spChg chg="mod">
          <ac:chgData name="Boris Pismenny" userId="00ac5293-89ea-4dd9-9cd7-8b2f1d4be166" providerId="ADAL" clId="{862EA224-934D-466A-8ACD-09A7A4D3CE51}" dt="2020-12-19T08:11:17.961" v="19178" actId="1076"/>
          <ac:spMkLst>
            <pc:docMk/>
            <pc:sldMk cId="1963901958" sldId="970"/>
            <ac:spMk id="4" creationId="{D2F2D7C0-C58F-41B1-9CB3-91A1AD88A182}"/>
          </ac:spMkLst>
        </pc:spChg>
        <pc:spChg chg="mod">
          <ac:chgData name="Boris Pismenny" userId="00ac5293-89ea-4dd9-9cd7-8b2f1d4be166" providerId="ADAL" clId="{862EA224-934D-466A-8ACD-09A7A4D3CE51}" dt="2020-12-19T07:16:13.084" v="18501" actId="1076"/>
          <ac:spMkLst>
            <pc:docMk/>
            <pc:sldMk cId="1963901958" sldId="970"/>
            <ac:spMk id="5" creationId="{44561E15-A31A-4EDD-8B61-5FD6D75156A7}"/>
          </ac:spMkLst>
        </pc:spChg>
        <pc:spChg chg="add mod">
          <ac:chgData name="Boris Pismenny" userId="00ac5293-89ea-4dd9-9cd7-8b2f1d4be166" providerId="ADAL" clId="{862EA224-934D-466A-8ACD-09A7A4D3CE51}" dt="2020-12-19T07:28:16.264" v="18748" actId="1038"/>
          <ac:spMkLst>
            <pc:docMk/>
            <pc:sldMk cId="1963901958" sldId="970"/>
            <ac:spMk id="15" creationId="{C3D97CDB-5081-4DF3-8AA9-A3AF70612E55}"/>
          </ac:spMkLst>
        </pc:spChg>
        <pc:spChg chg="add del mod">
          <ac:chgData name="Boris Pismenny" userId="00ac5293-89ea-4dd9-9cd7-8b2f1d4be166" providerId="ADAL" clId="{862EA224-934D-466A-8ACD-09A7A4D3CE51}" dt="2020-12-19T07:21:30.772" v="18584" actId="478"/>
          <ac:spMkLst>
            <pc:docMk/>
            <pc:sldMk cId="1963901958" sldId="970"/>
            <ac:spMk id="16" creationId="{E75E1F6C-9956-43CA-A78C-4089CFB4F6FC}"/>
          </ac:spMkLst>
        </pc:spChg>
        <pc:spChg chg="add mod">
          <ac:chgData name="Boris Pismenny" userId="00ac5293-89ea-4dd9-9cd7-8b2f1d4be166" providerId="ADAL" clId="{862EA224-934D-466A-8ACD-09A7A4D3CE51}" dt="2020-12-19T07:28:16.264" v="18748" actId="1038"/>
          <ac:spMkLst>
            <pc:docMk/>
            <pc:sldMk cId="1963901958" sldId="970"/>
            <ac:spMk id="22" creationId="{84963152-A6D0-4787-AF3C-F181E2168B85}"/>
          </ac:spMkLst>
        </pc:spChg>
        <pc:spChg chg="add mod">
          <ac:chgData name="Boris Pismenny" userId="00ac5293-89ea-4dd9-9cd7-8b2f1d4be166" providerId="ADAL" clId="{862EA224-934D-466A-8ACD-09A7A4D3CE51}" dt="2020-12-19T07:28:16.264" v="18748" actId="1038"/>
          <ac:spMkLst>
            <pc:docMk/>
            <pc:sldMk cId="1963901958" sldId="970"/>
            <ac:spMk id="23" creationId="{D68D285B-7355-4EC6-B6A1-02854998AC6D}"/>
          </ac:spMkLst>
        </pc:spChg>
        <pc:spChg chg="add del mod">
          <ac:chgData name="Boris Pismenny" userId="00ac5293-89ea-4dd9-9cd7-8b2f1d4be166" providerId="ADAL" clId="{862EA224-934D-466A-8ACD-09A7A4D3CE51}" dt="2020-12-19T07:23:38.486" v="18635" actId="478"/>
          <ac:spMkLst>
            <pc:docMk/>
            <pc:sldMk cId="1963901958" sldId="970"/>
            <ac:spMk id="24" creationId="{03D9710A-A957-4AA0-86B3-C0C924BDFF6B}"/>
          </ac:spMkLst>
        </pc:spChg>
        <pc:spChg chg="add mod">
          <ac:chgData name="Boris Pismenny" userId="00ac5293-89ea-4dd9-9cd7-8b2f1d4be166" providerId="ADAL" clId="{862EA224-934D-466A-8ACD-09A7A4D3CE51}" dt="2020-12-19T07:28:16.264" v="18748" actId="1038"/>
          <ac:spMkLst>
            <pc:docMk/>
            <pc:sldMk cId="1963901958" sldId="970"/>
            <ac:spMk id="25" creationId="{9661080D-0F5F-4196-82A7-9046E6968C38}"/>
          </ac:spMkLst>
        </pc:spChg>
        <pc:spChg chg="add mod ord">
          <ac:chgData name="Boris Pismenny" userId="00ac5293-89ea-4dd9-9cd7-8b2f1d4be166" providerId="ADAL" clId="{862EA224-934D-466A-8ACD-09A7A4D3CE51}" dt="2020-12-19T07:27:03.878" v="18717" actId="164"/>
          <ac:spMkLst>
            <pc:docMk/>
            <pc:sldMk cId="1963901958" sldId="970"/>
            <ac:spMk id="26" creationId="{2B523CAB-287D-44BE-9761-547B37C3EC0A}"/>
          </ac:spMkLst>
        </pc:spChg>
        <pc:spChg chg="mod">
          <ac:chgData name="Boris Pismenny" userId="00ac5293-89ea-4dd9-9cd7-8b2f1d4be166" providerId="ADAL" clId="{862EA224-934D-466A-8ACD-09A7A4D3CE51}" dt="2020-12-19T07:58:05.290" v="18963"/>
          <ac:spMkLst>
            <pc:docMk/>
            <pc:sldMk cId="1963901958" sldId="970"/>
            <ac:spMk id="54" creationId="{4D9BC2D1-33D0-4DF2-8CCD-E8473D60EE57}"/>
          </ac:spMkLst>
        </pc:spChg>
        <pc:spChg chg="add mod ord">
          <ac:chgData name="Boris Pismenny" userId="00ac5293-89ea-4dd9-9cd7-8b2f1d4be166" providerId="ADAL" clId="{862EA224-934D-466A-8ACD-09A7A4D3CE51}" dt="2020-12-19T11:51:05.417" v="21194" actId="1076"/>
          <ac:spMkLst>
            <pc:docMk/>
            <pc:sldMk cId="1963901958" sldId="970"/>
            <ac:spMk id="60" creationId="{49E2A1ED-673B-4855-916D-A326D02B9E99}"/>
          </ac:spMkLst>
        </pc:spChg>
        <pc:spChg chg="add del mod">
          <ac:chgData name="Boris Pismenny" userId="00ac5293-89ea-4dd9-9cd7-8b2f1d4be166" providerId="ADAL" clId="{862EA224-934D-466A-8ACD-09A7A4D3CE51}" dt="2020-12-19T11:51:38.447" v="21206" actId="478"/>
          <ac:spMkLst>
            <pc:docMk/>
            <pc:sldMk cId="1963901958" sldId="970"/>
            <ac:spMk id="61" creationId="{2A3149CC-4B28-4502-B3FA-891C65266903}"/>
          </ac:spMkLst>
        </pc:spChg>
        <pc:spChg chg="add mod">
          <ac:chgData name="Boris Pismenny" userId="00ac5293-89ea-4dd9-9cd7-8b2f1d4be166" providerId="ADAL" clId="{862EA224-934D-466A-8ACD-09A7A4D3CE51}" dt="2020-12-19T11:51:25.680" v="21202" actId="20577"/>
          <ac:spMkLst>
            <pc:docMk/>
            <pc:sldMk cId="1963901958" sldId="970"/>
            <ac:spMk id="62" creationId="{D198A80D-AE94-439B-9C88-9784D95021E1}"/>
          </ac:spMkLst>
        </pc:spChg>
        <pc:spChg chg="add del mod">
          <ac:chgData name="Boris Pismenny" userId="00ac5293-89ea-4dd9-9cd7-8b2f1d4be166" providerId="ADAL" clId="{862EA224-934D-466A-8ACD-09A7A4D3CE51}" dt="2020-12-19T11:51:34.707" v="21205" actId="478"/>
          <ac:spMkLst>
            <pc:docMk/>
            <pc:sldMk cId="1963901958" sldId="970"/>
            <ac:spMk id="63" creationId="{B3CA399A-8243-47C8-8075-A05EEAAD7570}"/>
          </ac:spMkLst>
        </pc:spChg>
        <pc:grpChg chg="add del mod ord">
          <ac:chgData name="Boris Pismenny" userId="00ac5293-89ea-4dd9-9cd7-8b2f1d4be166" providerId="ADAL" clId="{862EA224-934D-466A-8ACD-09A7A4D3CE51}" dt="2020-12-19T07:58:05.007" v="18962" actId="478"/>
          <ac:grpSpMkLst>
            <pc:docMk/>
            <pc:sldMk cId="1963901958" sldId="970"/>
            <ac:grpSpMk id="46" creationId="{4BD301CB-7FC8-4A26-AFFB-C9C20B45619F}"/>
          </ac:grpSpMkLst>
        </pc:grpChg>
        <pc:grpChg chg="add mod ord">
          <ac:chgData name="Boris Pismenny" userId="00ac5293-89ea-4dd9-9cd7-8b2f1d4be166" providerId="ADAL" clId="{862EA224-934D-466A-8ACD-09A7A4D3CE51}" dt="2020-12-19T07:58:09.433" v="18964" actId="167"/>
          <ac:grpSpMkLst>
            <pc:docMk/>
            <pc:sldMk cId="1963901958" sldId="970"/>
            <ac:grpSpMk id="53" creationId="{7CC46A37-D82C-4757-B133-986B58331944}"/>
          </ac:grpSpMkLst>
        </pc:grpChg>
        <pc:graphicFrameChg chg="add del mod modGraphic">
          <ac:chgData name="Boris Pismenny" userId="00ac5293-89ea-4dd9-9cd7-8b2f1d4be166" providerId="ADAL" clId="{862EA224-934D-466A-8ACD-09A7A4D3CE51}" dt="2020-12-19T07:21:28.471" v="18583" actId="478"/>
          <ac:graphicFrameMkLst>
            <pc:docMk/>
            <pc:sldMk cId="1963901958" sldId="970"/>
            <ac:graphicFrameMk id="13" creationId="{B6A35F81-3CBA-4F5D-BC92-18AC38CFDB7C}"/>
          </ac:graphicFrameMkLst>
        </pc:graphicFrameChg>
        <pc:graphicFrameChg chg="add del mod">
          <ac:chgData name="Boris Pismenny" userId="00ac5293-89ea-4dd9-9cd7-8b2f1d4be166" providerId="ADAL" clId="{862EA224-934D-466A-8ACD-09A7A4D3CE51}" dt="2020-12-19T07:19:14.258" v="18554"/>
          <ac:graphicFrameMkLst>
            <pc:docMk/>
            <pc:sldMk cId="1963901958" sldId="970"/>
            <ac:graphicFrameMk id="14" creationId="{97F94DF1-F534-4478-9BA3-D070905DCE93}"/>
          </ac:graphicFrameMkLst>
        </pc:graphicFrameChg>
        <pc:graphicFrameChg chg="add del mod">
          <ac:chgData name="Boris Pismenny" userId="00ac5293-89ea-4dd9-9cd7-8b2f1d4be166" providerId="ADAL" clId="{862EA224-934D-466A-8ACD-09A7A4D3CE51}" dt="2020-12-19T07:19:22.809" v="18557"/>
          <ac:graphicFrameMkLst>
            <pc:docMk/>
            <pc:sldMk cId="1963901958" sldId="970"/>
            <ac:graphicFrameMk id="19" creationId="{DB11D451-DC51-4E89-B382-3D4E751BB5AB}"/>
          </ac:graphicFrameMkLst>
        </pc:graphicFrameChg>
        <pc:graphicFrameChg chg="add del mod">
          <ac:chgData name="Boris Pismenny" userId="00ac5293-89ea-4dd9-9cd7-8b2f1d4be166" providerId="ADAL" clId="{862EA224-934D-466A-8ACD-09A7A4D3CE51}" dt="2020-12-19T07:20:26.246" v="18563" actId="478"/>
          <ac:graphicFrameMkLst>
            <pc:docMk/>
            <pc:sldMk cId="1963901958" sldId="970"/>
            <ac:graphicFrameMk id="20" creationId="{23937179-B3EB-4E38-9FA1-C53FBCFCE8EC}"/>
          </ac:graphicFrameMkLst>
        </pc:graphicFrameChg>
        <pc:graphicFrameChg chg="add mod modGraphic">
          <ac:chgData name="Boris Pismenny" userId="00ac5293-89ea-4dd9-9cd7-8b2f1d4be166" providerId="ADAL" clId="{862EA224-934D-466A-8ACD-09A7A4D3CE51}" dt="2020-12-19T07:28:16.264" v="18748" actId="1038"/>
          <ac:graphicFrameMkLst>
            <pc:docMk/>
            <pc:sldMk cId="1963901958" sldId="970"/>
            <ac:graphicFrameMk id="21" creationId="{B2B62958-089D-4EE3-96F0-E79C514DBD62}"/>
          </ac:graphicFrameMkLst>
        </pc:graphicFrameChg>
        <pc:picChg chg="del">
          <ac:chgData name="Boris Pismenny" userId="00ac5293-89ea-4dd9-9cd7-8b2f1d4be166" providerId="ADAL" clId="{862EA224-934D-466A-8ACD-09A7A4D3CE51}" dt="2020-12-19T08:03:13.933" v="19116" actId="478"/>
          <ac:picMkLst>
            <pc:docMk/>
            <pc:sldMk cId="1963901958" sldId="970"/>
            <ac:picMk id="9" creationId="{30535770-EACD-4B28-9F3D-EFDD58F52D75}"/>
          </ac:picMkLst>
        </pc:picChg>
        <pc:picChg chg="del">
          <ac:chgData name="Boris Pismenny" userId="00ac5293-89ea-4dd9-9cd7-8b2f1d4be166" providerId="ADAL" clId="{862EA224-934D-466A-8ACD-09A7A4D3CE51}" dt="2020-12-19T07:23:53.907" v="18637" actId="478"/>
          <ac:picMkLst>
            <pc:docMk/>
            <pc:sldMk cId="1963901958" sldId="970"/>
            <ac:picMk id="17" creationId="{5BF94E04-541E-4184-A8C6-F31A3224FC7F}"/>
          </ac:picMkLst>
        </pc:picChg>
        <pc:picChg chg="add mod">
          <ac:chgData name="Boris Pismenny" userId="00ac5293-89ea-4dd9-9cd7-8b2f1d4be166" providerId="ADAL" clId="{862EA224-934D-466A-8ACD-09A7A4D3CE51}" dt="2020-12-19T08:03:33.779" v="19119" actId="1076"/>
          <ac:picMkLst>
            <pc:docMk/>
            <pc:sldMk cId="1963901958" sldId="970"/>
            <ac:picMk id="59" creationId="{D6734326-CDA7-4D18-949B-567813E927B6}"/>
          </ac:picMkLst>
        </pc:picChg>
        <pc:picChg chg="add mod">
          <ac:chgData name="Boris Pismenny" userId="00ac5293-89ea-4dd9-9cd7-8b2f1d4be166" providerId="ADAL" clId="{862EA224-934D-466A-8ACD-09A7A4D3CE51}" dt="2020-12-20T09:47:02.509" v="24284"/>
          <ac:picMkLst>
            <pc:docMk/>
            <pc:sldMk cId="1963901958" sldId="970"/>
            <ac:picMk id="64" creationId="{0E5694D5-81CF-45C3-B60F-B7E4E944E948}"/>
          </ac:picMkLst>
        </pc:picChg>
        <pc:cxnChg chg="add mod">
          <ac:chgData name="Boris Pismenny" userId="00ac5293-89ea-4dd9-9cd7-8b2f1d4be166" providerId="ADAL" clId="{862EA224-934D-466A-8ACD-09A7A4D3CE51}" dt="2020-12-19T07:27:03.878" v="18717" actId="164"/>
          <ac:cxnSpMkLst>
            <pc:docMk/>
            <pc:sldMk cId="1963901958" sldId="970"/>
            <ac:cxnSpMk id="28" creationId="{505A661B-119A-4C01-A09D-78AE457E3A13}"/>
          </ac:cxnSpMkLst>
        </pc:cxnChg>
        <pc:cxnChg chg="add mod">
          <ac:chgData name="Boris Pismenny" userId="00ac5293-89ea-4dd9-9cd7-8b2f1d4be166" providerId="ADAL" clId="{862EA224-934D-466A-8ACD-09A7A4D3CE51}" dt="2020-12-19T07:27:03.878" v="18717" actId="164"/>
          <ac:cxnSpMkLst>
            <pc:docMk/>
            <pc:sldMk cId="1963901958" sldId="970"/>
            <ac:cxnSpMk id="29" creationId="{C805A635-6A3F-4713-AC0D-FF2797E3A373}"/>
          </ac:cxnSpMkLst>
        </pc:cxnChg>
        <pc:cxnChg chg="add mod">
          <ac:chgData name="Boris Pismenny" userId="00ac5293-89ea-4dd9-9cd7-8b2f1d4be166" providerId="ADAL" clId="{862EA224-934D-466A-8ACD-09A7A4D3CE51}" dt="2020-12-19T07:27:03.878" v="18717" actId="164"/>
          <ac:cxnSpMkLst>
            <pc:docMk/>
            <pc:sldMk cId="1963901958" sldId="970"/>
            <ac:cxnSpMk id="32" creationId="{B7065F50-406D-4BD1-A595-45764333B653}"/>
          </ac:cxnSpMkLst>
        </pc:cxnChg>
        <pc:cxnChg chg="add mod">
          <ac:chgData name="Boris Pismenny" userId="00ac5293-89ea-4dd9-9cd7-8b2f1d4be166" providerId="ADAL" clId="{862EA224-934D-466A-8ACD-09A7A4D3CE51}" dt="2020-12-19T07:27:03.878" v="18717" actId="164"/>
          <ac:cxnSpMkLst>
            <pc:docMk/>
            <pc:sldMk cId="1963901958" sldId="970"/>
            <ac:cxnSpMk id="33" creationId="{99094907-273F-46FC-866B-FB7D853C13AC}"/>
          </ac:cxnSpMkLst>
        </pc:cxnChg>
        <pc:cxnChg chg="add mod">
          <ac:chgData name="Boris Pismenny" userId="00ac5293-89ea-4dd9-9cd7-8b2f1d4be166" providerId="ADAL" clId="{862EA224-934D-466A-8ACD-09A7A4D3CE51}" dt="2020-12-19T07:28:40.401" v="18758" actId="692"/>
          <ac:cxnSpMkLst>
            <pc:docMk/>
            <pc:sldMk cId="1963901958" sldId="970"/>
            <ac:cxnSpMk id="48" creationId="{D42E01B5-4F44-4A9D-AD49-BA5893FCC759}"/>
          </ac:cxnSpMkLst>
        </pc:cxnChg>
        <pc:cxnChg chg="add mod">
          <ac:chgData name="Boris Pismenny" userId="00ac5293-89ea-4dd9-9cd7-8b2f1d4be166" providerId="ADAL" clId="{862EA224-934D-466A-8ACD-09A7A4D3CE51}" dt="2020-12-19T07:28:40.401" v="18758" actId="692"/>
          <ac:cxnSpMkLst>
            <pc:docMk/>
            <pc:sldMk cId="1963901958" sldId="970"/>
            <ac:cxnSpMk id="49" creationId="{06D08959-E695-4CA7-9956-C7A29FCD9FBA}"/>
          </ac:cxnSpMkLst>
        </pc:cxnChg>
        <pc:cxnChg chg="add mod">
          <ac:chgData name="Boris Pismenny" userId="00ac5293-89ea-4dd9-9cd7-8b2f1d4be166" providerId="ADAL" clId="{862EA224-934D-466A-8ACD-09A7A4D3CE51}" dt="2020-12-19T07:28:40.401" v="18758" actId="692"/>
          <ac:cxnSpMkLst>
            <pc:docMk/>
            <pc:sldMk cId="1963901958" sldId="970"/>
            <ac:cxnSpMk id="50" creationId="{4350179B-CCA9-4E2B-9140-8B30A06EC5C0}"/>
          </ac:cxnSpMkLst>
        </pc:cxnChg>
        <pc:cxnChg chg="add del mod">
          <ac:chgData name="Boris Pismenny" userId="00ac5293-89ea-4dd9-9cd7-8b2f1d4be166" providerId="ADAL" clId="{862EA224-934D-466A-8ACD-09A7A4D3CE51}" dt="2020-12-19T07:28:08.442" v="18735" actId="478"/>
          <ac:cxnSpMkLst>
            <pc:docMk/>
            <pc:sldMk cId="1963901958" sldId="970"/>
            <ac:cxnSpMk id="51" creationId="{157DECB8-5BF7-4EEC-9B54-19CCF354F4C5}"/>
          </ac:cxnSpMkLst>
        </pc:cxnChg>
        <pc:cxnChg chg="add del mod">
          <ac:chgData name="Boris Pismenny" userId="00ac5293-89ea-4dd9-9cd7-8b2f1d4be166" providerId="ADAL" clId="{862EA224-934D-466A-8ACD-09A7A4D3CE51}" dt="2020-12-19T07:28:05.406" v="18734" actId="478"/>
          <ac:cxnSpMkLst>
            <pc:docMk/>
            <pc:sldMk cId="1963901958" sldId="970"/>
            <ac:cxnSpMk id="52" creationId="{EDFDC90C-7864-477A-B17D-45B3366335FD}"/>
          </ac:cxnSpMkLst>
        </pc:cxnChg>
        <pc:cxnChg chg="mod">
          <ac:chgData name="Boris Pismenny" userId="00ac5293-89ea-4dd9-9cd7-8b2f1d4be166" providerId="ADAL" clId="{862EA224-934D-466A-8ACD-09A7A4D3CE51}" dt="2020-12-19T07:58:05.290" v="18963"/>
          <ac:cxnSpMkLst>
            <pc:docMk/>
            <pc:sldMk cId="1963901958" sldId="970"/>
            <ac:cxnSpMk id="55" creationId="{48919F1E-B200-4E83-8FB2-9116E2D8CA31}"/>
          </ac:cxnSpMkLst>
        </pc:cxnChg>
        <pc:cxnChg chg="mod">
          <ac:chgData name="Boris Pismenny" userId="00ac5293-89ea-4dd9-9cd7-8b2f1d4be166" providerId="ADAL" clId="{862EA224-934D-466A-8ACD-09A7A4D3CE51}" dt="2020-12-19T07:58:05.290" v="18963"/>
          <ac:cxnSpMkLst>
            <pc:docMk/>
            <pc:sldMk cId="1963901958" sldId="970"/>
            <ac:cxnSpMk id="56" creationId="{C3AE1074-72BF-4E83-95A3-5AD2AE9D49B9}"/>
          </ac:cxnSpMkLst>
        </pc:cxnChg>
        <pc:cxnChg chg="mod">
          <ac:chgData name="Boris Pismenny" userId="00ac5293-89ea-4dd9-9cd7-8b2f1d4be166" providerId="ADAL" clId="{862EA224-934D-466A-8ACD-09A7A4D3CE51}" dt="2020-12-19T07:58:05.290" v="18963"/>
          <ac:cxnSpMkLst>
            <pc:docMk/>
            <pc:sldMk cId="1963901958" sldId="970"/>
            <ac:cxnSpMk id="57" creationId="{A95C24BF-C718-472C-BB61-6F1481CE7080}"/>
          </ac:cxnSpMkLst>
        </pc:cxnChg>
        <pc:cxnChg chg="mod">
          <ac:chgData name="Boris Pismenny" userId="00ac5293-89ea-4dd9-9cd7-8b2f1d4be166" providerId="ADAL" clId="{862EA224-934D-466A-8ACD-09A7A4D3CE51}" dt="2020-12-19T07:58:05.290" v="18963"/>
          <ac:cxnSpMkLst>
            <pc:docMk/>
            <pc:sldMk cId="1963901958" sldId="970"/>
            <ac:cxnSpMk id="58" creationId="{3EE6B7BB-568B-4DCA-A27C-5EC2EB75E0AA}"/>
          </ac:cxnSpMkLst>
        </pc:cxnChg>
      </pc:sldChg>
      <pc:sldChg chg="addSp delSp modSp add del mod">
        <pc:chgData name="Boris Pismenny" userId="00ac5293-89ea-4dd9-9cd7-8b2f1d4be166" providerId="ADAL" clId="{862EA224-934D-466A-8ACD-09A7A4D3CE51}" dt="2020-12-19T07:16:00.048" v="18497" actId="47"/>
        <pc:sldMkLst>
          <pc:docMk/>
          <pc:sldMk cId="3685792671" sldId="970"/>
        </pc:sldMkLst>
        <pc:picChg chg="add mod">
          <ac:chgData name="Boris Pismenny" userId="00ac5293-89ea-4dd9-9cd7-8b2f1d4be166" providerId="ADAL" clId="{862EA224-934D-466A-8ACD-09A7A4D3CE51}" dt="2020-12-19T07:09:16.722" v="18468" actId="1076"/>
          <ac:picMkLst>
            <pc:docMk/>
            <pc:sldMk cId="3685792671" sldId="970"/>
            <ac:picMk id="3" creationId="{39584A5C-6EB7-4AE0-A557-1EBCA1CBAA28}"/>
          </ac:picMkLst>
        </pc:picChg>
        <pc:picChg chg="add del mod">
          <ac:chgData name="Boris Pismenny" userId="00ac5293-89ea-4dd9-9cd7-8b2f1d4be166" providerId="ADAL" clId="{862EA224-934D-466A-8ACD-09A7A4D3CE51}" dt="2020-12-19T07:08:45.437" v="18460" actId="478"/>
          <ac:picMkLst>
            <pc:docMk/>
            <pc:sldMk cId="3685792671" sldId="970"/>
            <ac:picMk id="13" creationId="{3E30C483-6F90-4E77-ADBB-FAAFD2A4DBC3}"/>
          </ac:picMkLst>
        </pc:picChg>
        <pc:picChg chg="add del mod">
          <ac:chgData name="Boris Pismenny" userId="00ac5293-89ea-4dd9-9cd7-8b2f1d4be166" providerId="ADAL" clId="{862EA224-934D-466A-8ACD-09A7A4D3CE51}" dt="2020-12-19T07:08:47.070" v="18462"/>
          <ac:picMkLst>
            <pc:docMk/>
            <pc:sldMk cId="3685792671" sldId="970"/>
            <ac:picMk id="14" creationId="{FDB4E480-DC99-47D0-8119-EAB9DA38C998}"/>
          </ac:picMkLst>
        </pc:picChg>
      </pc:sldChg>
      <pc:sldChg chg="addSp delSp modSp add del mod">
        <pc:chgData name="Boris Pismenny" userId="00ac5293-89ea-4dd9-9cd7-8b2f1d4be166" providerId="ADAL" clId="{862EA224-934D-466A-8ACD-09A7A4D3CE51}" dt="2020-12-19T07:16:01.586" v="18498" actId="47"/>
        <pc:sldMkLst>
          <pc:docMk/>
          <pc:sldMk cId="398679888" sldId="971"/>
        </pc:sldMkLst>
        <pc:spChg chg="add del mod">
          <ac:chgData name="Boris Pismenny" userId="00ac5293-89ea-4dd9-9cd7-8b2f1d4be166" providerId="ADAL" clId="{862EA224-934D-466A-8ACD-09A7A4D3CE51}" dt="2020-12-19T07:15:14.455" v="18477"/>
          <ac:spMkLst>
            <pc:docMk/>
            <pc:sldMk cId="398679888" sldId="971"/>
            <ac:spMk id="14" creationId="{D0C8977A-807A-4804-80E0-EC7D3BEFD142}"/>
          </ac:spMkLst>
        </pc:spChg>
        <pc:picChg chg="add del mod">
          <ac:chgData name="Boris Pismenny" userId="00ac5293-89ea-4dd9-9cd7-8b2f1d4be166" providerId="ADAL" clId="{862EA224-934D-466A-8ACD-09A7A4D3CE51}" dt="2020-12-19T07:13:41.455" v="18475"/>
          <ac:picMkLst>
            <pc:docMk/>
            <pc:sldMk cId="398679888" sldId="971"/>
            <ac:picMk id="13" creationId="{4A9E68BB-C121-4C6C-82A5-58B517A55938}"/>
          </ac:picMkLst>
        </pc:picChg>
      </pc:sldChg>
      <pc:sldChg chg="addSp delSp modSp add del mod">
        <pc:chgData name="Boris Pismenny" userId="00ac5293-89ea-4dd9-9cd7-8b2f1d4be166" providerId="ADAL" clId="{862EA224-934D-466A-8ACD-09A7A4D3CE51}" dt="2020-12-19T07:38:13.728" v="18891" actId="47"/>
        <pc:sldMkLst>
          <pc:docMk/>
          <pc:sldMk cId="497103756" sldId="971"/>
        </pc:sldMkLst>
        <pc:spChg chg="mod">
          <ac:chgData name="Boris Pismenny" userId="00ac5293-89ea-4dd9-9cd7-8b2f1d4be166" providerId="ADAL" clId="{862EA224-934D-466A-8ACD-09A7A4D3CE51}" dt="2020-12-19T07:31:19.349" v="18788"/>
          <ac:spMkLst>
            <pc:docMk/>
            <pc:sldMk cId="497103756" sldId="971"/>
            <ac:spMk id="2" creationId="{BE1FD4DC-8B14-4521-9BF9-57C3B076B706}"/>
          </ac:spMkLst>
        </pc:spChg>
        <pc:spChg chg="add mod">
          <ac:chgData name="Boris Pismenny" userId="00ac5293-89ea-4dd9-9cd7-8b2f1d4be166" providerId="ADAL" clId="{862EA224-934D-466A-8ACD-09A7A4D3CE51}" dt="2020-12-19T07:30:13.329" v="18767" actId="692"/>
          <ac:spMkLst>
            <pc:docMk/>
            <pc:sldMk cId="497103756" sldId="971"/>
            <ac:spMk id="34" creationId="{C4DBB70F-5461-4354-A210-E710ACE409FC}"/>
          </ac:spMkLst>
        </pc:spChg>
        <pc:picChg chg="del">
          <ac:chgData name="Boris Pismenny" userId="00ac5293-89ea-4dd9-9cd7-8b2f1d4be166" providerId="ADAL" clId="{862EA224-934D-466A-8ACD-09A7A4D3CE51}" dt="2020-12-19T07:29:11.658" v="18760" actId="478"/>
          <ac:picMkLst>
            <pc:docMk/>
            <pc:sldMk cId="497103756" sldId="971"/>
            <ac:picMk id="7" creationId="{D756A5BA-623C-436A-87AD-0338FD04CA77}"/>
          </ac:picMkLst>
        </pc:picChg>
        <pc:picChg chg="del">
          <ac:chgData name="Boris Pismenny" userId="00ac5293-89ea-4dd9-9cd7-8b2f1d4be166" providerId="ADAL" clId="{862EA224-934D-466A-8ACD-09A7A4D3CE51}" dt="2020-12-19T07:29:11.658" v="18760" actId="478"/>
          <ac:picMkLst>
            <pc:docMk/>
            <pc:sldMk cId="497103756" sldId="971"/>
            <ac:picMk id="9" creationId="{30535770-EACD-4B28-9F3D-EFDD58F52D75}"/>
          </ac:picMkLst>
        </pc:picChg>
        <pc:picChg chg="add mod">
          <ac:chgData name="Boris Pismenny" userId="00ac5293-89ea-4dd9-9cd7-8b2f1d4be166" providerId="ADAL" clId="{862EA224-934D-466A-8ACD-09A7A4D3CE51}" dt="2020-12-19T07:29:12.267" v="18761"/>
          <ac:picMkLst>
            <pc:docMk/>
            <pc:sldMk cId="497103756" sldId="971"/>
            <ac:picMk id="30" creationId="{6EE2B507-0ED7-45C4-9866-1BA978430E4F}"/>
          </ac:picMkLst>
        </pc:picChg>
        <pc:picChg chg="add mod">
          <ac:chgData name="Boris Pismenny" userId="00ac5293-89ea-4dd9-9cd7-8b2f1d4be166" providerId="ADAL" clId="{862EA224-934D-466A-8ACD-09A7A4D3CE51}" dt="2020-12-19T07:29:12.267" v="18761"/>
          <ac:picMkLst>
            <pc:docMk/>
            <pc:sldMk cId="497103756" sldId="971"/>
            <ac:picMk id="31" creationId="{DBF25325-671B-430E-90C0-66069B7C169E}"/>
          </ac:picMkLst>
        </pc:picChg>
      </pc:sldChg>
      <pc:sldChg chg="addSp delSp modSp add mod">
        <pc:chgData name="Boris Pismenny" userId="00ac5293-89ea-4dd9-9cd7-8b2f1d4be166" providerId="ADAL" clId="{862EA224-934D-466A-8ACD-09A7A4D3CE51}" dt="2020-12-20T09:47:02.509" v="24284"/>
        <pc:sldMkLst>
          <pc:docMk/>
          <pc:sldMk cId="392506820" sldId="972"/>
        </pc:sldMkLst>
        <pc:spChg chg="mod">
          <ac:chgData name="Boris Pismenny" userId="00ac5293-89ea-4dd9-9cd7-8b2f1d4be166" providerId="ADAL" clId="{862EA224-934D-466A-8ACD-09A7A4D3CE51}" dt="2020-12-19T07:35:49.875" v="18810"/>
          <ac:spMkLst>
            <pc:docMk/>
            <pc:sldMk cId="392506820" sldId="972"/>
            <ac:spMk id="2" creationId="{BE1FD4DC-8B14-4521-9BF9-57C3B076B706}"/>
          </ac:spMkLst>
        </pc:spChg>
        <pc:spChg chg="mod">
          <ac:chgData name="Boris Pismenny" userId="00ac5293-89ea-4dd9-9cd7-8b2f1d4be166" providerId="ADAL" clId="{862EA224-934D-466A-8ACD-09A7A4D3CE51}" dt="2020-12-19T07:35:49.875" v="18810"/>
          <ac:spMkLst>
            <pc:docMk/>
            <pc:sldMk cId="392506820" sldId="972"/>
            <ac:spMk id="4" creationId="{D2F2D7C0-C58F-41B1-9CB3-91A1AD88A182}"/>
          </ac:spMkLst>
        </pc:spChg>
        <pc:spChg chg="add del mod">
          <ac:chgData name="Boris Pismenny" userId="00ac5293-89ea-4dd9-9cd7-8b2f1d4be166" providerId="ADAL" clId="{862EA224-934D-466A-8ACD-09A7A4D3CE51}" dt="2020-12-19T07:35:49.875" v="18810"/>
          <ac:spMkLst>
            <pc:docMk/>
            <pc:sldMk cId="392506820" sldId="972"/>
            <ac:spMk id="7" creationId="{070F0384-3399-4630-B8B0-71AD60C4C617}"/>
          </ac:spMkLst>
        </pc:spChg>
        <pc:spChg chg="add del mod">
          <ac:chgData name="Boris Pismenny" userId="00ac5293-89ea-4dd9-9cd7-8b2f1d4be166" providerId="ADAL" clId="{862EA224-934D-466A-8ACD-09A7A4D3CE51}" dt="2020-12-19T07:35:49.875" v="18810"/>
          <ac:spMkLst>
            <pc:docMk/>
            <pc:sldMk cId="392506820" sldId="972"/>
            <ac:spMk id="9" creationId="{B1C9F633-C941-4340-8962-C1653BA2A1FB}"/>
          </ac:spMkLst>
        </pc:spChg>
        <pc:spChg chg="del">
          <ac:chgData name="Boris Pismenny" userId="00ac5293-89ea-4dd9-9cd7-8b2f1d4be166" providerId="ADAL" clId="{862EA224-934D-466A-8ACD-09A7A4D3CE51}" dt="2020-12-19T07:35:21.176" v="18804" actId="478"/>
          <ac:spMkLst>
            <pc:docMk/>
            <pc:sldMk cId="392506820" sldId="972"/>
            <ac:spMk id="11" creationId="{88F665E7-E978-4C8B-A068-6E249FEE1B07}"/>
          </ac:spMkLst>
        </pc:spChg>
        <pc:spChg chg="del">
          <ac:chgData name="Boris Pismenny" userId="00ac5293-89ea-4dd9-9cd7-8b2f1d4be166" providerId="ADAL" clId="{862EA224-934D-466A-8ACD-09A7A4D3CE51}" dt="2020-12-19T07:35:21.176" v="18804" actId="478"/>
          <ac:spMkLst>
            <pc:docMk/>
            <pc:sldMk cId="392506820" sldId="972"/>
            <ac:spMk id="12" creationId="{CD814F87-236C-4953-8D71-67731E1CB7FB}"/>
          </ac:spMkLst>
        </pc:spChg>
        <pc:spChg chg="add mod">
          <ac:chgData name="Boris Pismenny" userId="00ac5293-89ea-4dd9-9cd7-8b2f1d4be166" providerId="ADAL" clId="{862EA224-934D-466A-8ACD-09A7A4D3CE51}" dt="2020-12-19T07:37:36.541" v="18884" actId="20577"/>
          <ac:spMkLst>
            <pc:docMk/>
            <pc:sldMk cId="392506820" sldId="972"/>
            <ac:spMk id="13" creationId="{589DF37F-7871-4735-B539-210A372E0101}"/>
          </ac:spMkLst>
        </pc:spChg>
        <pc:spChg chg="del">
          <ac:chgData name="Boris Pismenny" userId="00ac5293-89ea-4dd9-9cd7-8b2f1d4be166" providerId="ADAL" clId="{862EA224-934D-466A-8ACD-09A7A4D3CE51}" dt="2020-12-19T07:35:21.176" v="18804" actId="478"/>
          <ac:spMkLst>
            <pc:docMk/>
            <pc:sldMk cId="392506820" sldId="972"/>
            <ac:spMk id="18" creationId="{0B6E91DA-76E3-42C7-91F6-FDB36105309D}"/>
          </ac:spMkLst>
        </pc:spChg>
        <pc:spChg chg="mod">
          <ac:chgData name="Boris Pismenny" userId="00ac5293-89ea-4dd9-9cd7-8b2f1d4be166" providerId="ADAL" clId="{862EA224-934D-466A-8ACD-09A7A4D3CE51}" dt="2020-12-19T07:37:50.824" v="18888" actId="692"/>
          <ac:spMkLst>
            <pc:docMk/>
            <pc:sldMk cId="392506820" sldId="972"/>
            <ac:spMk id="34" creationId="{C4DBB70F-5461-4354-A210-E710ACE409FC}"/>
          </ac:spMkLst>
        </pc:spChg>
        <pc:spChg chg="add del mod">
          <ac:chgData name="Boris Pismenny" userId="00ac5293-89ea-4dd9-9cd7-8b2f1d4be166" providerId="ADAL" clId="{862EA224-934D-466A-8ACD-09A7A4D3CE51}" dt="2020-12-19T07:35:51.909" v="18811" actId="478"/>
          <ac:spMkLst>
            <pc:docMk/>
            <pc:sldMk cId="392506820" sldId="972"/>
            <ac:spMk id="36" creationId="{0B908EC9-AB81-40D5-8E16-F5693586FC18}"/>
          </ac:spMkLst>
        </pc:spChg>
        <pc:spChg chg="mod">
          <ac:chgData name="Boris Pismenny" userId="00ac5293-89ea-4dd9-9cd7-8b2f1d4be166" providerId="ADAL" clId="{862EA224-934D-466A-8ACD-09A7A4D3CE51}" dt="2020-12-19T07:58:02.399" v="18961"/>
          <ac:spMkLst>
            <pc:docMk/>
            <pc:sldMk cId="392506820" sldId="972"/>
            <ac:spMk id="38" creationId="{026E067C-5454-4D69-909D-3A9E298A29D7}"/>
          </ac:spMkLst>
        </pc:spChg>
        <pc:grpChg chg="add mod ord">
          <ac:chgData name="Boris Pismenny" userId="00ac5293-89ea-4dd9-9cd7-8b2f1d4be166" providerId="ADAL" clId="{862EA224-934D-466A-8ACD-09A7A4D3CE51}" dt="2020-12-19T07:58:14.684" v="18966" actId="167"/>
          <ac:grpSpMkLst>
            <pc:docMk/>
            <pc:sldMk cId="392506820" sldId="972"/>
            <ac:grpSpMk id="37" creationId="{F67F16D1-F813-4D38-AE63-2C45BDBBD347}"/>
          </ac:grpSpMkLst>
        </pc:grpChg>
        <pc:grpChg chg="del">
          <ac:chgData name="Boris Pismenny" userId="00ac5293-89ea-4dd9-9cd7-8b2f1d4be166" providerId="ADAL" clId="{862EA224-934D-466A-8ACD-09A7A4D3CE51}" dt="2020-12-19T07:58:01.693" v="18960" actId="478"/>
          <ac:grpSpMkLst>
            <pc:docMk/>
            <pc:sldMk cId="392506820" sldId="972"/>
            <ac:grpSpMk id="46" creationId="{4BD301CB-7FC8-4A26-AFFB-C9C20B45619F}"/>
          </ac:grpSpMkLst>
        </pc:grpChg>
        <pc:picChg chg="del">
          <ac:chgData name="Boris Pismenny" userId="00ac5293-89ea-4dd9-9cd7-8b2f1d4be166" providerId="ADAL" clId="{862EA224-934D-466A-8ACD-09A7A4D3CE51}" dt="2020-12-19T07:34:58.180" v="18802" actId="478"/>
          <ac:picMkLst>
            <pc:docMk/>
            <pc:sldMk cId="392506820" sldId="972"/>
            <ac:picMk id="10" creationId="{696B2F54-73DB-4A4D-B787-17F4ECD24C37}"/>
          </ac:picMkLst>
        </pc:picChg>
        <pc:picChg chg="add mod">
          <ac:chgData name="Boris Pismenny" userId="00ac5293-89ea-4dd9-9cd7-8b2f1d4be166" providerId="ADAL" clId="{862EA224-934D-466A-8ACD-09A7A4D3CE51}" dt="2020-12-20T09:47:02.509" v="24284"/>
          <ac:picMkLst>
            <pc:docMk/>
            <pc:sldMk cId="392506820" sldId="972"/>
            <ac:picMk id="14" creationId="{4CE72B39-2B3E-4FAA-B438-C6F5BCB011D0}"/>
          </ac:picMkLst>
        </pc:picChg>
        <pc:picChg chg="add mod">
          <ac:chgData name="Boris Pismenny" userId="00ac5293-89ea-4dd9-9cd7-8b2f1d4be166" providerId="ADAL" clId="{862EA224-934D-466A-8ACD-09A7A4D3CE51}" dt="2020-12-19T07:34:58.934" v="18803"/>
          <ac:picMkLst>
            <pc:docMk/>
            <pc:sldMk cId="392506820" sldId="972"/>
            <ac:picMk id="35" creationId="{82535640-D60F-421F-9189-4C79BAD7F68A}"/>
          </ac:picMkLst>
        </pc:picChg>
        <pc:cxnChg chg="mod">
          <ac:chgData name="Boris Pismenny" userId="00ac5293-89ea-4dd9-9cd7-8b2f1d4be166" providerId="ADAL" clId="{862EA224-934D-466A-8ACD-09A7A4D3CE51}" dt="2020-12-19T07:58:02.399" v="18961"/>
          <ac:cxnSpMkLst>
            <pc:docMk/>
            <pc:sldMk cId="392506820" sldId="972"/>
            <ac:cxnSpMk id="39" creationId="{FC0F210E-2700-47DC-9B12-227017DC02B8}"/>
          </ac:cxnSpMkLst>
        </pc:cxnChg>
        <pc:cxnChg chg="mod">
          <ac:chgData name="Boris Pismenny" userId="00ac5293-89ea-4dd9-9cd7-8b2f1d4be166" providerId="ADAL" clId="{862EA224-934D-466A-8ACD-09A7A4D3CE51}" dt="2020-12-19T07:58:02.399" v="18961"/>
          <ac:cxnSpMkLst>
            <pc:docMk/>
            <pc:sldMk cId="392506820" sldId="972"/>
            <ac:cxnSpMk id="40" creationId="{F69588C6-A15C-4A55-AFCB-C0823351301B}"/>
          </ac:cxnSpMkLst>
        </pc:cxnChg>
        <pc:cxnChg chg="mod">
          <ac:chgData name="Boris Pismenny" userId="00ac5293-89ea-4dd9-9cd7-8b2f1d4be166" providerId="ADAL" clId="{862EA224-934D-466A-8ACD-09A7A4D3CE51}" dt="2020-12-19T07:58:02.399" v="18961"/>
          <ac:cxnSpMkLst>
            <pc:docMk/>
            <pc:sldMk cId="392506820" sldId="972"/>
            <ac:cxnSpMk id="41" creationId="{5EDDF827-2B5C-4730-A454-BCCA68D01C1A}"/>
          </ac:cxnSpMkLst>
        </pc:cxnChg>
        <pc:cxnChg chg="mod">
          <ac:chgData name="Boris Pismenny" userId="00ac5293-89ea-4dd9-9cd7-8b2f1d4be166" providerId="ADAL" clId="{862EA224-934D-466A-8ACD-09A7A4D3CE51}" dt="2020-12-19T07:58:02.399" v="18961"/>
          <ac:cxnSpMkLst>
            <pc:docMk/>
            <pc:sldMk cId="392506820" sldId="972"/>
            <ac:cxnSpMk id="42" creationId="{DF147606-87DB-4492-A79A-5EE94FDFE5C9}"/>
          </ac:cxnSpMkLst>
        </pc:cxnChg>
      </pc:sldChg>
      <pc:sldChg chg="addSp delSp modSp add mod">
        <pc:chgData name="Boris Pismenny" userId="00ac5293-89ea-4dd9-9cd7-8b2f1d4be166" providerId="ADAL" clId="{862EA224-934D-466A-8ACD-09A7A4D3CE51}" dt="2020-12-20T09:47:02.509" v="24284"/>
        <pc:sldMkLst>
          <pc:docMk/>
          <pc:sldMk cId="4262710494" sldId="973"/>
        </pc:sldMkLst>
        <pc:spChg chg="del">
          <ac:chgData name="Boris Pismenny" userId="00ac5293-89ea-4dd9-9cd7-8b2f1d4be166" providerId="ADAL" clId="{862EA224-934D-466A-8ACD-09A7A4D3CE51}" dt="2020-12-19T07:35:28.378" v="18805" actId="478"/>
          <ac:spMkLst>
            <pc:docMk/>
            <pc:sldMk cId="4262710494" sldId="973"/>
            <ac:spMk id="11" creationId="{88F665E7-E978-4C8B-A068-6E249FEE1B07}"/>
          </ac:spMkLst>
        </pc:spChg>
        <pc:spChg chg="del">
          <ac:chgData name="Boris Pismenny" userId="00ac5293-89ea-4dd9-9cd7-8b2f1d4be166" providerId="ADAL" clId="{862EA224-934D-466A-8ACD-09A7A4D3CE51}" dt="2020-12-19T07:35:28.378" v="18805" actId="478"/>
          <ac:spMkLst>
            <pc:docMk/>
            <pc:sldMk cId="4262710494" sldId="973"/>
            <ac:spMk id="12" creationId="{CD814F87-236C-4953-8D71-67731E1CB7FB}"/>
          </ac:spMkLst>
        </pc:spChg>
        <pc:spChg chg="del">
          <ac:chgData name="Boris Pismenny" userId="00ac5293-89ea-4dd9-9cd7-8b2f1d4be166" providerId="ADAL" clId="{862EA224-934D-466A-8ACD-09A7A4D3CE51}" dt="2020-12-19T07:35:28.378" v="18805" actId="478"/>
          <ac:spMkLst>
            <pc:docMk/>
            <pc:sldMk cId="4262710494" sldId="973"/>
            <ac:spMk id="18" creationId="{0B6E91DA-76E3-42C7-91F6-FDB36105309D}"/>
          </ac:spMkLst>
        </pc:spChg>
        <pc:spChg chg="del">
          <ac:chgData name="Boris Pismenny" userId="00ac5293-89ea-4dd9-9cd7-8b2f1d4be166" providerId="ADAL" clId="{862EA224-934D-466A-8ACD-09A7A4D3CE51}" dt="2020-12-19T07:32:55.701" v="18793" actId="478"/>
          <ac:spMkLst>
            <pc:docMk/>
            <pc:sldMk cId="4262710494" sldId="973"/>
            <ac:spMk id="34" creationId="{C4DBB70F-5461-4354-A210-E710ACE409FC}"/>
          </ac:spMkLst>
        </pc:spChg>
        <pc:spChg chg="add mod ord">
          <ac:chgData name="Boris Pismenny" userId="00ac5293-89ea-4dd9-9cd7-8b2f1d4be166" providerId="ADAL" clId="{862EA224-934D-466A-8ACD-09A7A4D3CE51}" dt="2020-12-19T07:39:12.806" v="18902" actId="14100"/>
          <ac:spMkLst>
            <pc:docMk/>
            <pc:sldMk cId="4262710494" sldId="973"/>
            <ac:spMk id="35" creationId="{821E1F4A-85F3-4D9C-A36B-65C095BDDC34}"/>
          </ac:spMkLst>
        </pc:spChg>
        <pc:spChg chg="add mod">
          <ac:chgData name="Boris Pismenny" userId="00ac5293-89ea-4dd9-9cd7-8b2f1d4be166" providerId="ADAL" clId="{862EA224-934D-466A-8ACD-09A7A4D3CE51}" dt="2020-12-19T08:00:54.360" v="19035" actId="207"/>
          <ac:spMkLst>
            <pc:docMk/>
            <pc:sldMk cId="4262710494" sldId="973"/>
            <ac:spMk id="41" creationId="{26D97C32-EC15-4F8C-950B-317631ABBABC}"/>
          </ac:spMkLst>
        </pc:spChg>
        <pc:spChg chg="mod">
          <ac:chgData name="Boris Pismenny" userId="00ac5293-89ea-4dd9-9cd7-8b2f1d4be166" providerId="ADAL" clId="{862EA224-934D-466A-8ACD-09A7A4D3CE51}" dt="2020-12-19T07:57:54.857" v="18958"/>
          <ac:spMkLst>
            <pc:docMk/>
            <pc:sldMk cId="4262710494" sldId="973"/>
            <ac:spMk id="43" creationId="{5A7E5337-55D7-4518-B792-0E1ACABF172E}"/>
          </ac:spMkLst>
        </pc:spChg>
        <pc:grpChg chg="add mod ord">
          <ac:chgData name="Boris Pismenny" userId="00ac5293-89ea-4dd9-9cd7-8b2f1d4be166" providerId="ADAL" clId="{862EA224-934D-466A-8ACD-09A7A4D3CE51}" dt="2020-12-19T07:57:58.262" v="18959" actId="167"/>
          <ac:grpSpMkLst>
            <pc:docMk/>
            <pc:sldMk cId="4262710494" sldId="973"/>
            <ac:grpSpMk id="42" creationId="{6C725D1B-531A-4717-AB08-FA89AF1A1442}"/>
          </ac:grpSpMkLst>
        </pc:grpChg>
        <pc:grpChg chg="del">
          <ac:chgData name="Boris Pismenny" userId="00ac5293-89ea-4dd9-9cd7-8b2f1d4be166" providerId="ADAL" clId="{862EA224-934D-466A-8ACD-09A7A4D3CE51}" dt="2020-12-19T07:57:54.805" v="18957" actId="478"/>
          <ac:grpSpMkLst>
            <pc:docMk/>
            <pc:sldMk cId="4262710494" sldId="973"/>
            <ac:grpSpMk id="46" creationId="{4BD301CB-7FC8-4A26-AFFB-C9C20B45619F}"/>
          </ac:grpSpMkLst>
        </pc:grpChg>
        <pc:picChg chg="add mod">
          <ac:chgData name="Boris Pismenny" userId="00ac5293-89ea-4dd9-9cd7-8b2f1d4be166" providerId="ADAL" clId="{862EA224-934D-466A-8ACD-09A7A4D3CE51}" dt="2020-12-20T09:47:02.509" v="24284"/>
          <ac:picMkLst>
            <pc:docMk/>
            <pc:sldMk cId="4262710494" sldId="973"/>
            <ac:picMk id="7" creationId="{D11CF230-4B00-43A9-92B0-FF74CF90EF42}"/>
          </ac:picMkLst>
        </pc:picChg>
        <pc:picChg chg="add del">
          <ac:chgData name="Boris Pismenny" userId="00ac5293-89ea-4dd9-9cd7-8b2f1d4be166" providerId="ADAL" clId="{862EA224-934D-466A-8ACD-09A7A4D3CE51}" dt="2020-12-19T07:33:10.259" v="18797" actId="478"/>
          <ac:picMkLst>
            <pc:docMk/>
            <pc:sldMk cId="4262710494" sldId="973"/>
            <ac:picMk id="8" creationId="{C6468725-1E1A-4F19-9266-5C2A43195C43}"/>
          </ac:picMkLst>
        </pc:picChg>
        <pc:picChg chg="add del">
          <ac:chgData name="Boris Pismenny" userId="00ac5293-89ea-4dd9-9cd7-8b2f1d4be166" providerId="ADAL" clId="{862EA224-934D-466A-8ACD-09A7A4D3CE51}" dt="2020-12-19T07:33:10.259" v="18797" actId="478"/>
          <ac:picMkLst>
            <pc:docMk/>
            <pc:sldMk cId="4262710494" sldId="973"/>
            <ac:picMk id="10" creationId="{696B2F54-73DB-4A4D-B787-17F4ECD24C37}"/>
          </ac:picMkLst>
        </pc:picChg>
        <pc:picChg chg="add del">
          <ac:chgData name="Boris Pismenny" userId="00ac5293-89ea-4dd9-9cd7-8b2f1d4be166" providerId="ADAL" clId="{862EA224-934D-466A-8ACD-09A7A4D3CE51}" dt="2020-12-19T07:33:10.259" v="18797" actId="478"/>
          <ac:picMkLst>
            <pc:docMk/>
            <pc:sldMk cId="4262710494" sldId="973"/>
            <ac:picMk id="30" creationId="{6EE2B507-0ED7-45C4-9866-1BA978430E4F}"/>
          </ac:picMkLst>
        </pc:picChg>
        <pc:picChg chg="add del">
          <ac:chgData name="Boris Pismenny" userId="00ac5293-89ea-4dd9-9cd7-8b2f1d4be166" providerId="ADAL" clId="{862EA224-934D-466A-8ACD-09A7A4D3CE51}" dt="2020-12-19T07:33:10.259" v="18797" actId="478"/>
          <ac:picMkLst>
            <pc:docMk/>
            <pc:sldMk cId="4262710494" sldId="973"/>
            <ac:picMk id="31" creationId="{DBF25325-671B-430E-90C0-66069B7C169E}"/>
          </ac:picMkLst>
        </pc:picChg>
        <pc:picChg chg="add del mod">
          <ac:chgData name="Boris Pismenny" userId="00ac5293-89ea-4dd9-9cd7-8b2f1d4be166" providerId="ADAL" clId="{862EA224-934D-466A-8ACD-09A7A4D3CE51}" dt="2020-12-19T07:38:22.571" v="18892" actId="478"/>
          <ac:picMkLst>
            <pc:docMk/>
            <pc:sldMk cId="4262710494" sldId="973"/>
            <ac:picMk id="36" creationId="{234ECD07-2250-4DE5-ABFE-B7303B6FBC96}"/>
          </ac:picMkLst>
        </pc:picChg>
        <pc:picChg chg="add del mod">
          <ac:chgData name="Boris Pismenny" userId="00ac5293-89ea-4dd9-9cd7-8b2f1d4be166" providerId="ADAL" clId="{862EA224-934D-466A-8ACD-09A7A4D3CE51}" dt="2020-12-19T07:33:25.225" v="18800"/>
          <ac:picMkLst>
            <pc:docMk/>
            <pc:sldMk cId="4262710494" sldId="973"/>
            <ac:picMk id="37" creationId="{3418C863-1E1A-48FA-BFBD-92C9B1993E15}"/>
          </ac:picMkLst>
        </pc:picChg>
        <pc:picChg chg="add del mod">
          <ac:chgData name="Boris Pismenny" userId="00ac5293-89ea-4dd9-9cd7-8b2f1d4be166" providerId="ADAL" clId="{862EA224-934D-466A-8ACD-09A7A4D3CE51}" dt="2020-12-19T07:33:25.225" v="18800"/>
          <ac:picMkLst>
            <pc:docMk/>
            <pc:sldMk cId="4262710494" sldId="973"/>
            <ac:picMk id="38" creationId="{B5E0AAD8-0C33-4C50-885C-0C57FCF4E1DD}"/>
          </ac:picMkLst>
        </pc:picChg>
        <pc:picChg chg="add del mod">
          <ac:chgData name="Boris Pismenny" userId="00ac5293-89ea-4dd9-9cd7-8b2f1d4be166" providerId="ADAL" clId="{862EA224-934D-466A-8ACD-09A7A4D3CE51}" dt="2020-12-19T07:33:25.225" v="18800"/>
          <ac:picMkLst>
            <pc:docMk/>
            <pc:sldMk cId="4262710494" sldId="973"/>
            <ac:picMk id="39" creationId="{8DF5DB83-B468-4D86-B217-AC268ADE1504}"/>
          </ac:picMkLst>
        </pc:picChg>
        <pc:picChg chg="add mod ord">
          <ac:chgData name="Boris Pismenny" userId="00ac5293-89ea-4dd9-9cd7-8b2f1d4be166" providerId="ADAL" clId="{862EA224-934D-466A-8ACD-09A7A4D3CE51}" dt="2020-12-19T07:38:35.219" v="18896" actId="171"/>
          <ac:picMkLst>
            <pc:docMk/>
            <pc:sldMk cId="4262710494" sldId="973"/>
            <ac:picMk id="40" creationId="{FC951179-B3CA-480D-84D6-52E6F8F101C2}"/>
          </ac:picMkLst>
        </pc:picChg>
        <pc:cxnChg chg="mod">
          <ac:chgData name="Boris Pismenny" userId="00ac5293-89ea-4dd9-9cd7-8b2f1d4be166" providerId="ADAL" clId="{862EA224-934D-466A-8ACD-09A7A4D3CE51}" dt="2020-12-19T07:57:54.857" v="18958"/>
          <ac:cxnSpMkLst>
            <pc:docMk/>
            <pc:sldMk cId="4262710494" sldId="973"/>
            <ac:cxnSpMk id="44" creationId="{0C126B18-5E66-4EFF-AB3D-825108694500}"/>
          </ac:cxnSpMkLst>
        </pc:cxnChg>
        <pc:cxnChg chg="mod">
          <ac:chgData name="Boris Pismenny" userId="00ac5293-89ea-4dd9-9cd7-8b2f1d4be166" providerId="ADAL" clId="{862EA224-934D-466A-8ACD-09A7A4D3CE51}" dt="2020-12-19T07:57:54.857" v="18958"/>
          <ac:cxnSpMkLst>
            <pc:docMk/>
            <pc:sldMk cId="4262710494" sldId="973"/>
            <ac:cxnSpMk id="45" creationId="{C07C592C-2CD3-4ADA-B93D-79B241A192ED}"/>
          </ac:cxnSpMkLst>
        </pc:cxnChg>
        <pc:cxnChg chg="mod">
          <ac:chgData name="Boris Pismenny" userId="00ac5293-89ea-4dd9-9cd7-8b2f1d4be166" providerId="ADAL" clId="{862EA224-934D-466A-8ACD-09A7A4D3CE51}" dt="2020-12-19T07:57:54.857" v="18958"/>
          <ac:cxnSpMkLst>
            <pc:docMk/>
            <pc:sldMk cId="4262710494" sldId="973"/>
            <ac:cxnSpMk id="47" creationId="{0D03E965-11E2-489F-B524-785586B353AA}"/>
          </ac:cxnSpMkLst>
        </pc:cxnChg>
        <pc:cxnChg chg="mod">
          <ac:chgData name="Boris Pismenny" userId="00ac5293-89ea-4dd9-9cd7-8b2f1d4be166" providerId="ADAL" clId="{862EA224-934D-466A-8ACD-09A7A4D3CE51}" dt="2020-12-19T07:57:54.857" v="18958"/>
          <ac:cxnSpMkLst>
            <pc:docMk/>
            <pc:sldMk cId="4262710494" sldId="973"/>
            <ac:cxnSpMk id="51" creationId="{18EBDFEC-FE03-408A-9B40-A6480031316A}"/>
          </ac:cxnSpMkLst>
        </pc:cxnChg>
      </pc:sldChg>
      <pc:sldChg chg="addSp delSp modSp add mod modNotesTx">
        <pc:chgData name="Boris Pismenny" userId="00ac5293-89ea-4dd9-9cd7-8b2f1d4be166" providerId="ADAL" clId="{862EA224-934D-466A-8ACD-09A7A4D3CE51}" dt="2020-12-20T11:43:25.730" v="24610"/>
        <pc:sldMkLst>
          <pc:docMk/>
          <pc:sldMk cId="2058803081" sldId="974"/>
        </pc:sldMkLst>
        <pc:spChg chg="add mod ord">
          <ac:chgData name="Boris Pismenny" userId="00ac5293-89ea-4dd9-9cd7-8b2f1d4be166" providerId="ADAL" clId="{862EA224-934D-466A-8ACD-09A7A4D3CE51}" dt="2020-12-19T08:01:13.324" v="19036" actId="14100"/>
          <ac:spMkLst>
            <pc:docMk/>
            <pc:sldMk cId="2058803081" sldId="974"/>
            <ac:spMk id="27" creationId="{E83D7888-0A67-4F2B-BA22-11A0963264D0}"/>
          </ac:spMkLst>
        </pc:spChg>
        <pc:spChg chg="del">
          <ac:chgData name="Boris Pismenny" userId="00ac5293-89ea-4dd9-9cd7-8b2f1d4be166" providerId="ADAL" clId="{862EA224-934D-466A-8ACD-09A7A4D3CE51}" dt="2020-12-19T07:39:59.598" v="18945" actId="478"/>
          <ac:spMkLst>
            <pc:docMk/>
            <pc:sldMk cId="2058803081" sldId="974"/>
            <ac:spMk id="35" creationId="{821E1F4A-85F3-4D9C-A36B-65C095BDDC34}"/>
          </ac:spMkLst>
        </pc:spChg>
        <pc:spChg chg="mod">
          <ac:chgData name="Boris Pismenny" userId="00ac5293-89ea-4dd9-9cd7-8b2f1d4be166" providerId="ADAL" clId="{862EA224-934D-466A-8ACD-09A7A4D3CE51}" dt="2020-12-19T09:43:23.782" v="19372" actId="20577"/>
          <ac:spMkLst>
            <pc:docMk/>
            <pc:sldMk cId="2058803081" sldId="974"/>
            <ac:spMk id="41" creationId="{26D97C32-EC15-4F8C-950B-317631ABBABC}"/>
          </ac:spMkLst>
        </pc:spChg>
        <pc:grpChg chg="mod">
          <ac:chgData name="Boris Pismenny" userId="00ac5293-89ea-4dd9-9cd7-8b2f1d4be166" providerId="ADAL" clId="{862EA224-934D-466A-8ACD-09A7A4D3CE51}" dt="2020-12-19T07:57:51.946" v="18956" actId="1076"/>
          <ac:grpSpMkLst>
            <pc:docMk/>
            <pc:sldMk cId="2058803081" sldId="974"/>
            <ac:grpSpMk id="46" creationId="{4BD301CB-7FC8-4A26-AFFB-C9C20B45619F}"/>
          </ac:grpSpMkLst>
        </pc:grpChg>
        <pc:picChg chg="add mod">
          <ac:chgData name="Boris Pismenny" userId="00ac5293-89ea-4dd9-9cd7-8b2f1d4be166" providerId="ADAL" clId="{862EA224-934D-466A-8ACD-09A7A4D3CE51}" dt="2020-12-20T09:47:02.509" v="24284"/>
          <ac:picMkLst>
            <pc:docMk/>
            <pc:sldMk cId="2058803081" sldId="974"/>
            <ac:picMk id="7" creationId="{CE412193-FB48-4E1B-860B-B0DC242CFFA9}"/>
          </ac:picMkLst>
        </pc:picChg>
        <pc:picChg chg="add del mod">
          <ac:chgData name="Boris Pismenny" userId="00ac5293-89ea-4dd9-9cd7-8b2f1d4be166" providerId="ADAL" clId="{862EA224-934D-466A-8ACD-09A7A4D3CE51}" dt="2020-12-19T07:57:13.952" v="18949" actId="21"/>
          <ac:picMkLst>
            <pc:docMk/>
            <pc:sldMk cId="2058803081" sldId="974"/>
            <ac:picMk id="30" creationId="{D8258CFB-3632-4802-AA24-5637E3721D37}"/>
          </ac:picMkLst>
        </pc:picChg>
        <pc:picChg chg="add mod">
          <ac:chgData name="Boris Pismenny" userId="00ac5293-89ea-4dd9-9cd7-8b2f1d4be166" providerId="ADAL" clId="{862EA224-934D-466A-8ACD-09A7A4D3CE51}" dt="2020-12-19T07:57:10.753" v="18948"/>
          <ac:picMkLst>
            <pc:docMk/>
            <pc:sldMk cId="2058803081" sldId="974"/>
            <ac:picMk id="31" creationId="{B46F3CDF-0E12-4961-AF60-81BF53090F58}"/>
          </ac:picMkLst>
        </pc:picChg>
        <pc:picChg chg="add mod">
          <ac:chgData name="Boris Pismenny" userId="00ac5293-89ea-4dd9-9cd7-8b2f1d4be166" providerId="ADAL" clId="{862EA224-934D-466A-8ACD-09A7A4D3CE51}" dt="2020-12-19T07:57:22.205" v="18952" actId="1076"/>
          <ac:picMkLst>
            <pc:docMk/>
            <pc:sldMk cId="2058803081" sldId="974"/>
            <ac:picMk id="34" creationId="{0F996FFA-DF35-4592-AE88-B48D91052ED3}"/>
          </ac:picMkLst>
        </pc:picChg>
        <pc:picChg chg="del">
          <ac:chgData name="Boris Pismenny" userId="00ac5293-89ea-4dd9-9cd7-8b2f1d4be166" providerId="ADAL" clId="{862EA224-934D-466A-8ACD-09A7A4D3CE51}" dt="2020-12-19T07:57:15.711" v="18950" actId="478"/>
          <ac:picMkLst>
            <pc:docMk/>
            <pc:sldMk cId="2058803081" sldId="974"/>
            <ac:picMk id="39" creationId="{8DF5DB83-B468-4D86-B217-AC268ADE1504}"/>
          </ac:picMkLst>
        </pc:picChg>
        <pc:picChg chg="del">
          <ac:chgData name="Boris Pismenny" userId="00ac5293-89ea-4dd9-9cd7-8b2f1d4be166" providerId="ADAL" clId="{862EA224-934D-466A-8ACD-09A7A4D3CE51}" dt="2020-12-19T07:57:10.150" v="18947" actId="478"/>
          <ac:picMkLst>
            <pc:docMk/>
            <pc:sldMk cId="2058803081" sldId="974"/>
            <ac:picMk id="40" creationId="{FC951179-B3CA-480D-84D6-52E6F8F101C2}"/>
          </ac:picMkLst>
        </pc:picChg>
      </pc:sldChg>
      <pc:sldChg chg="add del">
        <pc:chgData name="Boris Pismenny" userId="00ac5293-89ea-4dd9-9cd7-8b2f1d4be166" providerId="ADAL" clId="{862EA224-934D-466A-8ACD-09A7A4D3CE51}" dt="2020-12-19T07:37:37.726" v="18886"/>
        <pc:sldMkLst>
          <pc:docMk/>
          <pc:sldMk cId="3471732940" sldId="974"/>
        </pc:sldMkLst>
      </pc:sldChg>
      <pc:sldChg chg="addSp delSp modSp add del mod addAnim delAnim modAnim">
        <pc:chgData name="Boris Pismenny" userId="00ac5293-89ea-4dd9-9cd7-8b2f1d4be166" providerId="ADAL" clId="{862EA224-934D-466A-8ACD-09A7A4D3CE51}" dt="2020-12-19T10:52:05.163" v="20478" actId="47"/>
        <pc:sldMkLst>
          <pc:docMk/>
          <pc:sldMk cId="1869808321" sldId="975"/>
        </pc:sldMkLst>
        <pc:spChg chg="mod">
          <ac:chgData name="Boris Pismenny" userId="00ac5293-89ea-4dd9-9cd7-8b2f1d4be166" providerId="ADAL" clId="{862EA224-934D-466A-8ACD-09A7A4D3CE51}" dt="2020-12-19T08:12:13.292" v="19211" actId="20577"/>
          <ac:spMkLst>
            <pc:docMk/>
            <pc:sldMk cId="1869808321" sldId="975"/>
            <ac:spMk id="2" creationId="{CDA9CBAC-129D-4BE5-853B-2416D6C1F009}"/>
          </ac:spMkLst>
        </pc:spChg>
        <pc:spChg chg="del">
          <ac:chgData name="Boris Pismenny" userId="00ac5293-89ea-4dd9-9cd7-8b2f1d4be166" providerId="ADAL" clId="{862EA224-934D-466A-8ACD-09A7A4D3CE51}" dt="2020-12-19T08:11:08.270" v="19175" actId="478"/>
          <ac:spMkLst>
            <pc:docMk/>
            <pc:sldMk cId="1869808321" sldId="975"/>
            <ac:spMk id="3" creationId="{C59C903A-F43B-4CC3-9672-8CA510299C3E}"/>
          </ac:spMkLst>
        </pc:spChg>
        <pc:spChg chg="del">
          <ac:chgData name="Boris Pismenny" userId="00ac5293-89ea-4dd9-9cd7-8b2f1d4be166" providerId="ADAL" clId="{862EA224-934D-466A-8ACD-09A7A4D3CE51}" dt="2020-12-19T08:11:04.587" v="19174" actId="478"/>
          <ac:spMkLst>
            <pc:docMk/>
            <pc:sldMk cId="1869808321" sldId="975"/>
            <ac:spMk id="6" creationId="{4862B624-D242-4F97-8448-917A49961674}"/>
          </ac:spMkLst>
        </pc:spChg>
        <pc:spChg chg="add del mod">
          <ac:chgData name="Boris Pismenny" userId="00ac5293-89ea-4dd9-9cd7-8b2f1d4be166" providerId="ADAL" clId="{862EA224-934D-466A-8ACD-09A7A4D3CE51}" dt="2020-12-19T08:11:10.042" v="19176" actId="478"/>
          <ac:spMkLst>
            <pc:docMk/>
            <pc:sldMk cId="1869808321" sldId="975"/>
            <ac:spMk id="7" creationId="{E121111F-7679-4909-8458-84663C14539E}"/>
          </ac:spMkLst>
        </pc:spChg>
        <pc:spChg chg="add mod">
          <ac:chgData name="Boris Pismenny" userId="00ac5293-89ea-4dd9-9cd7-8b2f1d4be166" providerId="ADAL" clId="{862EA224-934D-466A-8ACD-09A7A4D3CE51}" dt="2020-12-19T10:14:02.853" v="19971" actId="20577"/>
          <ac:spMkLst>
            <pc:docMk/>
            <pc:sldMk cId="1869808321" sldId="975"/>
            <ac:spMk id="8" creationId="{716C09E1-6070-4A4A-9924-13CF60928B5F}"/>
          </ac:spMkLst>
        </pc:spChg>
        <pc:spChg chg="del">
          <ac:chgData name="Boris Pismenny" userId="00ac5293-89ea-4dd9-9cd7-8b2f1d4be166" providerId="ADAL" clId="{862EA224-934D-466A-8ACD-09A7A4D3CE51}" dt="2020-12-19T08:11:08.270" v="19175" actId="478"/>
          <ac:spMkLst>
            <pc:docMk/>
            <pc:sldMk cId="1869808321" sldId="975"/>
            <ac:spMk id="16" creationId="{B72B4A0C-A891-4D8B-967A-A76C800FF4D6}"/>
          </ac:spMkLst>
        </pc:spChg>
        <pc:spChg chg="del">
          <ac:chgData name="Boris Pismenny" userId="00ac5293-89ea-4dd9-9cd7-8b2f1d4be166" providerId="ADAL" clId="{862EA224-934D-466A-8ACD-09A7A4D3CE51}" dt="2020-12-19T08:11:08.270" v="19175" actId="478"/>
          <ac:spMkLst>
            <pc:docMk/>
            <pc:sldMk cId="1869808321" sldId="975"/>
            <ac:spMk id="24" creationId="{FCF98843-137B-4BA0-97D1-389E0EB50EC1}"/>
          </ac:spMkLst>
        </pc:spChg>
        <pc:spChg chg="del">
          <ac:chgData name="Boris Pismenny" userId="00ac5293-89ea-4dd9-9cd7-8b2f1d4be166" providerId="ADAL" clId="{862EA224-934D-466A-8ACD-09A7A4D3CE51}" dt="2020-12-19T08:11:08.270" v="19175" actId="478"/>
          <ac:spMkLst>
            <pc:docMk/>
            <pc:sldMk cId="1869808321" sldId="975"/>
            <ac:spMk id="25" creationId="{5B1772D2-ADD3-4D69-897C-55C39755207D}"/>
          </ac:spMkLst>
        </pc:spChg>
        <pc:spChg chg="mod">
          <ac:chgData name="Boris Pismenny" userId="00ac5293-89ea-4dd9-9cd7-8b2f1d4be166" providerId="ADAL" clId="{862EA224-934D-466A-8ACD-09A7A4D3CE51}" dt="2020-12-19T08:11:23.166" v="19179"/>
          <ac:spMkLst>
            <pc:docMk/>
            <pc:sldMk cId="1869808321" sldId="975"/>
            <ac:spMk id="28" creationId="{75F03AD1-6C72-429B-86E3-BB67F5A9443B}"/>
          </ac:spMkLst>
        </pc:spChg>
        <pc:spChg chg="add del mod">
          <ac:chgData name="Boris Pismenny" userId="00ac5293-89ea-4dd9-9cd7-8b2f1d4be166" providerId="ADAL" clId="{862EA224-934D-466A-8ACD-09A7A4D3CE51}" dt="2020-12-19T08:12:21.196" v="19212" actId="478"/>
          <ac:spMkLst>
            <pc:docMk/>
            <pc:sldMk cId="1869808321" sldId="975"/>
            <ac:spMk id="33" creationId="{53B01131-5B51-4236-B306-4B75157F3567}"/>
          </ac:spMkLst>
        </pc:spChg>
        <pc:spChg chg="add mod">
          <ac:chgData name="Boris Pismenny" userId="00ac5293-89ea-4dd9-9cd7-8b2f1d4be166" providerId="ADAL" clId="{862EA224-934D-466A-8ACD-09A7A4D3CE51}" dt="2020-12-19T08:20:34.691" v="19289" actId="1076"/>
          <ac:spMkLst>
            <pc:docMk/>
            <pc:sldMk cId="1869808321" sldId="975"/>
            <ac:spMk id="34" creationId="{6D3899B1-D039-4127-8507-759CFC5FC2A3}"/>
          </ac:spMkLst>
        </pc:spChg>
        <pc:spChg chg="add mod">
          <ac:chgData name="Boris Pismenny" userId="00ac5293-89ea-4dd9-9cd7-8b2f1d4be166" providerId="ADAL" clId="{862EA224-934D-466A-8ACD-09A7A4D3CE51}" dt="2020-12-19T08:11:23.166" v="19179"/>
          <ac:spMkLst>
            <pc:docMk/>
            <pc:sldMk cId="1869808321" sldId="975"/>
            <ac:spMk id="35" creationId="{EEC69B22-A03C-4F53-95EA-7DC542F737D9}"/>
          </ac:spMkLst>
        </pc:spChg>
        <pc:spChg chg="add del mod">
          <ac:chgData name="Boris Pismenny" userId="00ac5293-89ea-4dd9-9cd7-8b2f1d4be166" providerId="ADAL" clId="{862EA224-934D-466A-8ACD-09A7A4D3CE51}" dt="2020-12-19T08:12:21.196" v="19212" actId="478"/>
          <ac:spMkLst>
            <pc:docMk/>
            <pc:sldMk cId="1869808321" sldId="975"/>
            <ac:spMk id="39" creationId="{407FAA5F-A7B1-4BC1-939A-66382987246B}"/>
          </ac:spMkLst>
        </pc:spChg>
        <pc:spChg chg="add del mod">
          <ac:chgData name="Boris Pismenny" userId="00ac5293-89ea-4dd9-9cd7-8b2f1d4be166" providerId="ADAL" clId="{862EA224-934D-466A-8ACD-09A7A4D3CE51}" dt="2020-12-19T08:12:21.196" v="19212" actId="478"/>
          <ac:spMkLst>
            <pc:docMk/>
            <pc:sldMk cId="1869808321" sldId="975"/>
            <ac:spMk id="40" creationId="{0346D607-111E-42E2-8116-976CD405876A}"/>
          </ac:spMkLst>
        </pc:spChg>
        <pc:spChg chg="add mod">
          <ac:chgData name="Boris Pismenny" userId="00ac5293-89ea-4dd9-9cd7-8b2f1d4be166" providerId="ADAL" clId="{862EA224-934D-466A-8ACD-09A7A4D3CE51}" dt="2020-12-19T08:11:23.166" v="19179"/>
          <ac:spMkLst>
            <pc:docMk/>
            <pc:sldMk cId="1869808321" sldId="975"/>
            <ac:spMk id="41" creationId="{833A475B-14A4-48DC-98E8-0C1D2BC453CA}"/>
          </ac:spMkLst>
        </pc:spChg>
        <pc:spChg chg="add mod">
          <ac:chgData name="Boris Pismenny" userId="00ac5293-89ea-4dd9-9cd7-8b2f1d4be166" providerId="ADAL" clId="{862EA224-934D-466A-8ACD-09A7A4D3CE51}" dt="2020-12-19T08:11:23.166" v="19179"/>
          <ac:spMkLst>
            <pc:docMk/>
            <pc:sldMk cId="1869808321" sldId="975"/>
            <ac:spMk id="42" creationId="{9308118B-A6A2-4697-9FF1-5B3D980DAD27}"/>
          </ac:spMkLst>
        </pc:spChg>
        <pc:spChg chg="add mod">
          <ac:chgData name="Boris Pismenny" userId="00ac5293-89ea-4dd9-9cd7-8b2f1d4be166" providerId="ADAL" clId="{862EA224-934D-466A-8ACD-09A7A4D3CE51}" dt="2020-12-19T08:11:23.166" v="19179"/>
          <ac:spMkLst>
            <pc:docMk/>
            <pc:sldMk cId="1869808321" sldId="975"/>
            <ac:spMk id="44" creationId="{556C2EFF-33C1-4381-B61C-BAD09FE51F99}"/>
          </ac:spMkLst>
        </pc:spChg>
        <pc:spChg chg="add mod">
          <ac:chgData name="Boris Pismenny" userId="00ac5293-89ea-4dd9-9cd7-8b2f1d4be166" providerId="ADAL" clId="{862EA224-934D-466A-8ACD-09A7A4D3CE51}" dt="2020-12-19T08:11:23.166" v="19179"/>
          <ac:spMkLst>
            <pc:docMk/>
            <pc:sldMk cId="1869808321" sldId="975"/>
            <ac:spMk id="45" creationId="{ACEC44C2-B160-4BE9-B5C2-109FFBDD73B6}"/>
          </ac:spMkLst>
        </pc:spChg>
        <pc:spChg chg="add mod">
          <ac:chgData name="Boris Pismenny" userId="00ac5293-89ea-4dd9-9cd7-8b2f1d4be166" providerId="ADAL" clId="{862EA224-934D-466A-8ACD-09A7A4D3CE51}" dt="2020-12-19T08:11:23.166" v="19179"/>
          <ac:spMkLst>
            <pc:docMk/>
            <pc:sldMk cId="1869808321" sldId="975"/>
            <ac:spMk id="46" creationId="{D16D58F9-E5DC-4FE5-BFA3-4FAADB01A6E2}"/>
          </ac:spMkLst>
        </pc:spChg>
        <pc:spChg chg="add del mod">
          <ac:chgData name="Boris Pismenny" userId="00ac5293-89ea-4dd9-9cd7-8b2f1d4be166" providerId="ADAL" clId="{862EA224-934D-466A-8ACD-09A7A4D3CE51}" dt="2020-12-19T08:18:42.288" v="19264" actId="478"/>
          <ac:spMkLst>
            <pc:docMk/>
            <pc:sldMk cId="1869808321" sldId="975"/>
            <ac:spMk id="51" creationId="{96B16C41-D140-4B30-80DF-4CAD67A653E1}"/>
          </ac:spMkLst>
        </pc:spChg>
        <pc:spChg chg="add del mod">
          <ac:chgData name="Boris Pismenny" userId="00ac5293-89ea-4dd9-9cd7-8b2f1d4be166" providerId="ADAL" clId="{862EA224-934D-466A-8ACD-09A7A4D3CE51}" dt="2020-12-19T10:10:23.069" v="19808" actId="478"/>
          <ac:spMkLst>
            <pc:docMk/>
            <pc:sldMk cId="1869808321" sldId="975"/>
            <ac:spMk id="52" creationId="{F05B66C0-90CE-4A19-8C36-5929B1865E74}"/>
          </ac:spMkLst>
        </pc:spChg>
        <pc:spChg chg="add del mod">
          <ac:chgData name="Boris Pismenny" userId="00ac5293-89ea-4dd9-9cd7-8b2f1d4be166" providerId="ADAL" clId="{862EA224-934D-466A-8ACD-09A7A4D3CE51}" dt="2020-12-19T10:10:23.069" v="19808" actId="478"/>
          <ac:spMkLst>
            <pc:docMk/>
            <pc:sldMk cId="1869808321" sldId="975"/>
            <ac:spMk id="53" creationId="{E0DDF454-2526-40A2-8739-39DB95DF1632}"/>
          </ac:spMkLst>
        </pc:spChg>
        <pc:spChg chg="add del mod">
          <ac:chgData name="Boris Pismenny" userId="00ac5293-89ea-4dd9-9cd7-8b2f1d4be166" providerId="ADAL" clId="{862EA224-934D-466A-8ACD-09A7A4D3CE51}" dt="2020-12-19T08:15:39.497" v="19236"/>
          <ac:spMkLst>
            <pc:docMk/>
            <pc:sldMk cId="1869808321" sldId="975"/>
            <ac:spMk id="54" creationId="{C561BC3D-F0D7-4B54-AEF7-B957073BD332}"/>
          </ac:spMkLst>
        </pc:spChg>
        <pc:spChg chg="add del mod">
          <ac:chgData name="Boris Pismenny" userId="00ac5293-89ea-4dd9-9cd7-8b2f1d4be166" providerId="ADAL" clId="{862EA224-934D-466A-8ACD-09A7A4D3CE51}" dt="2020-12-19T08:15:42.009" v="19238"/>
          <ac:spMkLst>
            <pc:docMk/>
            <pc:sldMk cId="1869808321" sldId="975"/>
            <ac:spMk id="55" creationId="{0312D319-9E10-4056-8B8A-08D7E8006DC4}"/>
          </ac:spMkLst>
        </pc:spChg>
        <pc:spChg chg="add mod">
          <ac:chgData name="Boris Pismenny" userId="00ac5293-89ea-4dd9-9cd7-8b2f1d4be166" providerId="ADAL" clId="{862EA224-934D-466A-8ACD-09A7A4D3CE51}" dt="2020-12-19T10:14:54.460" v="19990" actId="1076"/>
          <ac:spMkLst>
            <pc:docMk/>
            <pc:sldMk cId="1869808321" sldId="975"/>
            <ac:spMk id="56" creationId="{CC36D6E3-51B5-47AC-8FD2-82DD8FE524FD}"/>
          </ac:spMkLst>
        </pc:spChg>
        <pc:spChg chg="add del mod">
          <ac:chgData name="Boris Pismenny" userId="00ac5293-89ea-4dd9-9cd7-8b2f1d4be166" providerId="ADAL" clId="{862EA224-934D-466A-8ACD-09A7A4D3CE51}" dt="2020-12-19T08:17:59.242" v="19255"/>
          <ac:spMkLst>
            <pc:docMk/>
            <pc:sldMk cId="1869808321" sldId="975"/>
            <ac:spMk id="57" creationId="{BB1D455B-EA72-4987-A6FC-7E7E981405EC}"/>
          </ac:spMkLst>
        </pc:spChg>
        <pc:spChg chg="add del mod">
          <ac:chgData name="Boris Pismenny" userId="00ac5293-89ea-4dd9-9cd7-8b2f1d4be166" providerId="ADAL" clId="{862EA224-934D-466A-8ACD-09A7A4D3CE51}" dt="2020-12-19T09:52:51.032" v="19510"/>
          <ac:spMkLst>
            <pc:docMk/>
            <pc:sldMk cId="1869808321" sldId="975"/>
            <ac:spMk id="58" creationId="{97F8C369-3335-4201-AAEB-027F496DB321}"/>
          </ac:spMkLst>
        </pc:spChg>
        <pc:spChg chg="add del mod">
          <ac:chgData name="Boris Pismenny" userId="00ac5293-89ea-4dd9-9cd7-8b2f1d4be166" providerId="ADAL" clId="{862EA224-934D-466A-8ACD-09A7A4D3CE51}" dt="2020-12-19T09:52:59.564" v="19512"/>
          <ac:spMkLst>
            <pc:docMk/>
            <pc:sldMk cId="1869808321" sldId="975"/>
            <ac:spMk id="59" creationId="{E2F2575A-4EA9-4DEF-B16E-B1B8761A5E9E}"/>
          </ac:spMkLst>
        </pc:spChg>
        <pc:spChg chg="add del mod">
          <ac:chgData name="Boris Pismenny" userId="00ac5293-89ea-4dd9-9cd7-8b2f1d4be166" providerId="ADAL" clId="{862EA224-934D-466A-8ACD-09A7A4D3CE51}" dt="2020-12-19T09:56:01.299" v="19522" actId="478"/>
          <ac:spMkLst>
            <pc:docMk/>
            <pc:sldMk cId="1869808321" sldId="975"/>
            <ac:spMk id="60" creationId="{E5A5F6C6-DE61-47F2-820F-81B7F30CE3B7}"/>
          </ac:spMkLst>
        </pc:spChg>
        <pc:spChg chg="add mod">
          <ac:chgData name="Boris Pismenny" userId="00ac5293-89ea-4dd9-9cd7-8b2f1d4be166" providerId="ADAL" clId="{862EA224-934D-466A-8ACD-09A7A4D3CE51}" dt="2020-12-19T10:15:56.898" v="20005" actId="1076"/>
          <ac:spMkLst>
            <pc:docMk/>
            <pc:sldMk cId="1869808321" sldId="975"/>
            <ac:spMk id="61" creationId="{71C0E064-177D-458E-A292-46F59E428A85}"/>
          </ac:spMkLst>
        </pc:spChg>
        <pc:spChg chg="add mod">
          <ac:chgData name="Boris Pismenny" userId="00ac5293-89ea-4dd9-9cd7-8b2f1d4be166" providerId="ADAL" clId="{862EA224-934D-466A-8ACD-09A7A4D3CE51}" dt="2020-12-19T10:16:36.197" v="20036" actId="14100"/>
          <ac:spMkLst>
            <pc:docMk/>
            <pc:sldMk cId="1869808321" sldId="975"/>
            <ac:spMk id="62" creationId="{F3ACA5FF-ED53-4A01-B3D4-60A2A2B4B8E3}"/>
          </ac:spMkLst>
        </pc:spChg>
        <pc:spChg chg="add mod">
          <ac:chgData name="Boris Pismenny" userId="00ac5293-89ea-4dd9-9cd7-8b2f1d4be166" providerId="ADAL" clId="{862EA224-934D-466A-8ACD-09A7A4D3CE51}" dt="2020-12-19T10:19:02.708" v="20115" actId="20577"/>
          <ac:spMkLst>
            <pc:docMk/>
            <pc:sldMk cId="1869808321" sldId="975"/>
            <ac:spMk id="63" creationId="{717E30CF-12DB-4BA7-A087-D423ECADD07F}"/>
          </ac:spMkLst>
        </pc:spChg>
        <pc:spChg chg="add mod">
          <ac:chgData name="Boris Pismenny" userId="00ac5293-89ea-4dd9-9cd7-8b2f1d4be166" providerId="ADAL" clId="{862EA224-934D-466A-8ACD-09A7A4D3CE51}" dt="2020-12-19T10:27:51.704" v="20180" actId="1076"/>
          <ac:spMkLst>
            <pc:docMk/>
            <pc:sldMk cId="1869808321" sldId="975"/>
            <ac:spMk id="64" creationId="{CCEADBEB-ED89-471D-8E30-C984CAF243D2}"/>
          </ac:spMkLst>
        </pc:spChg>
        <pc:spChg chg="add del mod">
          <ac:chgData name="Boris Pismenny" userId="00ac5293-89ea-4dd9-9cd7-8b2f1d4be166" providerId="ADAL" clId="{862EA224-934D-466A-8ACD-09A7A4D3CE51}" dt="2020-12-19T10:33:04.226" v="20194"/>
          <ac:spMkLst>
            <pc:docMk/>
            <pc:sldMk cId="1869808321" sldId="975"/>
            <ac:spMk id="65" creationId="{F4A7A8F4-0CD8-4EFA-9C95-E2B80E7CAEFA}"/>
          </ac:spMkLst>
        </pc:spChg>
        <pc:grpChg chg="del">
          <ac:chgData name="Boris Pismenny" userId="00ac5293-89ea-4dd9-9cd7-8b2f1d4be166" providerId="ADAL" clId="{862EA224-934D-466A-8ACD-09A7A4D3CE51}" dt="2020-12-19T08:11:08.270" v="19175" actId="478"/>
          <ac:grpSpMkLst>
            <pc:docMk/>
            <pc:sldMk cId="1869808321" sldId="975"/>
            <ac:grpSpMk id="17" creationId="{44AAE1AE-3D5B-4BD5-83DD-3EFF51429BFC}"/>
          </ac:grpSpMkLst>
        </pc:grpChg>
        <pc:grpChg chg="del">
          <ac:chgData name="Boris Pismenny" userId="00ac5293-89ea-4dd9-9cd7-8b2f1d4be166" providerId="ADAL" clId="{862EA224-934D-466A-8ACD-09A7A4D3CE51}" dt="2020-12-19T08:11:08.270" v="19175" actId="478"/>
          <ac:grpSpMkLst>
            <pc:docMk/>
            <pc:sldMk cId="1869808321" sldId="975"/>
            <ac:grpSpMk id="20" creationId="{D8072D35-FCC2-4318-9336-E6DC8753D75E}"/>
          </ac:grpSpMkLst>
        </pc:grpChg>
        <pc:grpChg chg="add mod">
          <ac:chgData name="Boris Pismenny" userId="00ac5293-89ea-4dd9-9cd7-8b2f1d4be166" providerId="ADAL" clId="{862EA224-934D-466A-8ACD-09A7A4D3CE51}" dt="2020-12-19T08:11:23.166" v="19179"/>
          <ac:grpSpMkLst>
            <pc:docMk/>
            <pc:sldMk cId="1869808321" sldId="975"/>
            <ac:grpSpMk id="27" creationId="{F72FD666-45F7-44D1-B1D4-A6DC422A1A42}"/>
          </ac:grpSpMkLst>
        </pc:grpChg>
        <pc:graphicFrameChg chg="add mod">
          <ac:chgData name="Boris Pismenny" userId="00ac5293-89ea-4dd9-9cd7-8b2f1d4be166" providerId="ADAL" clId="{862EA224-934D-466A-8ACD-09A7A4D3CE51}" dt="2020-12-19T08:11:23.166" v="19179"/>
          <ac:graphicFrameMkLst>
            <pc:docMk/>
            <pc:sldMk cId="1869808321" sldId="975"/>
            <ac:graphicFrameMk id="43" creationId="{2427001E-50E9-4D33-B027-4BC28EE5AE9A}"/>
          </ac:graphicFrameMkLst>
        </pc:graphicFrameChg>
        <pc:picChg chg="add mod">
          <ac:chgData name="Boris Pismenny" userId="00ac5293-89ea-4dd9-9cd7-8b2f1d4be166" providerId="ADAL" clId="{862EA224-934D-466A-8ACD-09A7A4D3CE51}" dt="2020-12-19T08:20:11.920" v="19283" actId="1076"/>
          <ac:picMkLst>
            <pc:docMk/>
            <pc:sldMk cId="1869808321" sldId="975"/>
            <ac:picMk id="36" creationId="{49FF7866-B142-4D10-9F5D-E7523AD15426}"/>
          </ac:picMkLst>
        </pc:picChg>
        <pc:picChg chg="add del mod">
          <ac:chgData name="Boris Pismenny" userId="00ac5293-89ea-4dd9-9cd7-8b2f1d4be166" providerId="ADAL" clId="{862EA224-934D-466A-8ACD-09A7A4D3CE51}" dt="2020-12-19T10:15:23.834" v="19997" actId="478"/>
          <ac:picMkLst>
            <pc:docMk/>
            <pc:sldMk cId="1869808321" sldId="975"/>
            <ac:picMk id="37" creationId="{BBD8B0F2-0771-4C8E-93B5-2894DE789A0C}"/>
          </ac:picMkLst>
        </pc:picChg>
        <pc:picChg chg="add mod">
          <ac:chgData name="Boris Pismenny" userId="00ac5293-89ea-4dd9-9cd7-8b2f1d4be166" providerId="ADAL" clId="{862EA224-934D-466A-8ACD-09A7A4D3CE51}" dt="2020-12-19T08:11:23.166" v="19179"/>
          <ac:picMkLst>
            <pc:docMk/>
            <pc:sldMk cId="1869808321" sldId="975"/>
            <ac:picMk id="38" creationId="{25DC268A-A155-4DE3-8ED2-9241583CF403}"/>
          </ac:picMkLst>
        </pc:picChg>
        <pc:picChg chg="add mod">
          <ac:chgData name="Boris Pismenny" userId="00ac5293-89ea-4dd9-9cd7-8b2f1d4be166" providerId="ADAL" clId="{862EA224-934D-466A-8ACD-09A7A4D3CE51}" dt="2020-12-19T08:11:23.166" v="19179"/>
          <ac:picMkLst>
            <pc:docMk/>
            <pc:sldMk cId="1869808321" sldId="975"/>
            <ac:picMk id="50" creationId="{54D9F90B-9833-4AAF-BAD5-8072852D6C0F}"/>
          </ac:picMkLst>
        </pc:picChg>
        <pc:picChg chg="add del mod">
          <ac:chgData name="Boris Pismenny" userId="00ac5293-89ea-4dd9-9cd7-8b2f1d4be166" providerId="ADAL" clId="{862EA224-934D-466A-8ACD-09A7A4D3CE51}" dt="2020-12-19T10:34:15.639" v="20203"/>
          <ac:picMkLst>
            <pc:docMk/>
            <pc:sldMk cId="1869808321" sldId="975"/>
            <ac:picMk id="66" creationId="{B3EE3994-1D4B-4E32-92BB-92F08A3F12FF}"/>
          </ac:picMkLst>
        </pc:picChg>
        <pc:cxnChg chg="del">
          <ac:chgData name="Boris Pismenny" userId="00ac5293-89ea-4dd9-9cd7-8b2f1d4be166" providerId="ADAL" clId="{862EA224-934D-466A-8ACD-09A7A4D3CE51}" dt="2020-12-19T08:11:08.270" v="19175" actId="478"/>
          <ac:cxnSpMkLst>
            <pc:docMk/>
            <pc:sldMk cId="1869808321" sldId="975"/>
            <ac:cxnSpMk id="23" creationId="{F74D61D1-BFCB-4203-8332-51FF7010D1AD}"/>
          </ac:cxnSpMkLst>
        </pc:cxnChg>
        <pc:cxnChg chg="del">
          <ac:chgData name="Boris Pismenny" userId="00ac5293-89ea-4dd9-9cd7-8b2f1d4be166" providerId="ADAL" clId="{862EA224-934D-466A-8ACD-09A7A4D3CE51}" dt="2020-12-19T08:11:08.270" v="19175" actId="478"/>
          <ac:cxnSpMkLst>
            <pc:docMk/>
            <pc:sldMk cId="1869808321" sldId="975"/>
            <ac:cxnSpMk id="26" creationId="{E04196F5-F726-4D18-BDF9-69F8556216D3}"/>
          </ac:cxnSpMkLst>
        </pc:cxnChg>
        <pc:cxnChg chg="mod">
          <ac:chgData name="Boris Pismenny" userId="00ac5293-89ea-4dd9-9cd7-8b2f1d4be166" providerId="ADAL" clId="{862EA224-934D-466A-8ACD-09A7A4D3CE51}" dt="2020-12-19T08:11:23.166" v="19179"/>
          <ac:cxnSpMkLst>
            <pc:docMk/>
            <pc:sldMk cId="1869808321" sldId="975"/>
            <ac:cxnSpMk id="29" creationId="{D5B05324-7FE0-4429-B090-6A3B1BFA81EF}"/>
          </ac:cxnSpMkLst>
        </pc:cxnChg>
        <pc:cxnChg chg="mod">
          <ac:chgData name="Boris Pismenny" userId="00ac5293-89ea-4dd9-9cd7-8b2f1d4be166" providerId="ADAL" clId="{862EA224-934D-466A-8ACD-09A7A4D3CE51}" dt="2020-12-19T08:11:23.166" v="19179"/>
          <ac:cxnSpMkLst>
            <pc:docMk/>
            <pc:sldMk cId="1869808321" sldId="975"/>
            <ac:cxnSpMk id="30" creationId="{32DCCBCC-6494-4928-BCAD-0044E0E6AB3E}"/>
          </ac:cxnSpMkLst>
        </pc:cxnChg>
        <pc:cxnChg chg="mod">
          <ac:chgData name="Boris Pismenny" userId="00ac5293-89ea-4dd9-9cd7-8b2f1d4be166" providerId="ADAL" clId="{862EA224-934D-466A-8ACD-09A7A4D3CE51}" dt="2020-12-19T08:11:23.166" v="19179"/>
          <ac:cxnSpMkLst>
            <pc:docMk/>
            <pc:sldMk cId="1869808321" sldId="975"/>
            <ac:cxnSpMk id="31" creationId="{B852C231-2E86-417F-A4B4-3493D4810F63}"/>
          </ac:cxnSpMkLst>
        </pc:cxnChg>
        <pc:cxnChg chg="mod">
          <ac:chgData name="Boris Pismenny" userId="00ac5293-89ea-4dd9-9cd7-8b2f1d4be166" providerId="ADAL" clId="{862EA224-934D-466A-8ACD-09A7A4D3CE51}" dt="2020-12-19T08:11:23.166" v="19179"/>
          <ac:cxnSpMkLst>
            <pc:docMk/>
            <pc:sldMk cId="1869808321" sldId="975"/>
            <ac:cxnSpMk id="32" creationId="{E1F7F1E9-783A-4716-ACD5-B1D7AEBAB723}"/>
          </ac:cxnSpMkLst>
        </pc:cxnChg>
        <pc:cxnChg chg="add mod">
          <ac:chgData name="Boris Pismenny" userId="00ac5293-89ea-4dd9-9cd7-8b2f1d4be166" providerId="ADAL" clId="{862EA224-934D-466A-8ACD-09A7A4D3CE51}" dt="2020-12-19T08:11:23.166" v="19179"/>
          <ac:cxnSpMkLst>
            <pc:docMk/>
            <pc:sldMk cId="1869808321" sldId="975"/>
            <ac:cxnSpMk id="47" creationId="{B877F6A8-06C2-4596-B401-82A6FF0095CF}"/>
          </ac:cxnSpMkLst>
        </pc:cxnChg>
        <pc:cxnChg chg="add mod">
          <ac:chgData name="Boris Pismenny" userId="00ac5293-89ea-4dd9-9cd7-8b2f1d4be166" providerId="ADAL" clId="{862EA224-934D-466A-8ACD-09A7A4D3CE51}" dt="2020-12-19T08:16:39.685" v="19244" actId="1076"/>
          <ac:cxnSpMkLst>
            <pc:docMk/>
            <pc:sldMk cId="1869808321" sldId="975"/>
            <ac:cxnSpMk id="48" creationId="{ED58F313-9F15-416B-8C16-A4408DB9317B}"/>
          </ac:cxnSpMkLst>
        </pc:cxnChg>
        <pc:cxnChg chg="add mod">
          <ac:chgData name="Boris Pismenny" userId="00ac5293-89ea-4dd9-9cd7-8b2f1d4be166" providerId="ADAL" clId="{862EA224-934D-466A-8ACD-09A7A4D3CE51}" dt="2020-12-19T08:11:23.166" v="19179"/>
          <ac:cxnSpMkLst>
            <pc:docMk/>
            <pc:sldMk cId="1869808321" sldId="975"/>
            <ac:cxnSpMk id="49" creationId="{B6AA4836-8314-4099-A134-3D2EBD4A382B}"/>
          </ac:cxnSpMkLst>
        </pc:cxnChg>
      </pc:sldChg>
      <pc:sldChg chg="addSp modSp add del modAnim">
        <pc:chgData name="Boris Pismenny" userId="00ac5293-89ea-4dd9-9cd7-8b2f1d4be166" providerId="ADAL" clId="{862EA224-934D-466A-8ACD-09A7A4D3CE51}" dt="2020-12-19T10:07:18.517" v="19676" actId="47"/>
        <pc:sldMkLst>
          <pc:docMk/>
          <pc:sldMk cId="373286602" sldId="976"/>
        </pc:sldMkLst>
        <pc:spChg chg="add mod">
          <ac:chgData name="Boris Pismenny" userId="00ac5293-89ea-4dd9-9cd7-8b2f1d4be166" providerId="ADAL" clId="{862EA224-934D-466A-8ACD-09A7A4D3CE51}" dt="2020-12-19T09:55:01.368" v="19513"/>
          <ac:spMkLst>
            <pc:docMk/>
            <pc:sldMk cId="373286602" sldId="976"/>
            <ac:spMk id="30" creationId="{6768849B-EDA3-4777-8CD5-6ECD6F6CB7E5}"/>
          </ac:spMkLst>
        </pc:spChg>
      </pc:sldChg>
      <pc:sldChg chg="addSp delSp modSp add del mod modAnim">
        <pc:chgData name="Boris Pismenny" userId="00ac5293-89ea-4dd9-9cd7-8b2f1d4be166" providerId="ADAL" clId="{862EA224-934D-466A-8ACD-09A7A4D3CE51}" dt="2020-12-19T10:50:52.474" v="20439" actId="47"/>
        <pc:sldMkLst>
          <pc:docMk/>
          <pc:sldMk cId="3134525278" sldId="976"/>
        </pc:sldMkLst>
        <pc:spChg chg="mod">
          <ac:chgData name="Boris Pismenny" userId="00ac5293-89ea-4dd9-9cd7-8b2f1d4be166" providerId="ADAL" clId="{862EA224-934D-466A-8ACD-09A7A4D3CE51}" dt="2020-12-19T10:10:12.987" v="19806"/>
          <ac:spMkLst>
            <pc:docMk/>
            <pc:sldMk cId="3134525278" sldId="976"/>
            <ac:spMk id="2" creationId="{CDA9CBAC-129D-4BE5-853B-2416D6C1F009}"/>
          </ac:spMkLst>
        </pc:spChg>
        <pc:spChg chg="add del mod">
          <ac:chgData name="Boris Pismenny" userId="00ac5293-89ea-4dd9-9cd7-8b2f1d4be166" providerId="ADAL" clId="{862EA224-934D-466A-8ACD-09A7A4D3CE51}" dt="2020-12-19T10:10:12.987" v="19806"/>
          <ac:spMkLst>
            <pc:docMk/>
            <pc:sldMk cId="3134525278" sldId="976"/>
            <ac:spMk id="3" creationId="{AA651EBF-09F9-4966-8AD0-14DD603E1529}"/>
          </ac:spMkLst>
        </pc:spChg>
        <pc:spChg chg="mod">
          <ac:chgData name="Boris Pismenny" userId="00ac5293-89ea-4dd9-9cd7-8b2f1d4be166" providerId="ADAL" clId="{862EA224-934D-466A-8ACD-09A7A4D3CE51}" dt="2020-12-19T10:10:12.987" v="19806"/>
          <ac:spMkLst>
            <pc:docMk/>
            <pc:sldMk cId="3134525278" sldId="976"/>
            <ac:spMk id="4" creationId="{2FAC5CC3-E691-414E-924B-C85F411C4E96}"/>
          </ac:spMkLst>
        </pc:spChg>
        <pc:spChg chg="add del mod">
          <ac:chgData name="Boris Pismenny" userId="00ac5293-89ea-4dd9-9cd7-8b2f1d4be166" providerId="ADAL" clId="{862EA224-934D-466A-8ACD-09A7A4D3CE51}" dt="2020-12-19T10:10:12.987" v="19806"/>
          <ac:spMkLst>
            <pc:docMk/>
            <pc:sldMk cId="3134525278" sldId="976"/>
            <ac:spMk id="5" creationId="{B8E6D45F-0CF4-43B4-92AB-610D7C2112A9}"/>
          </ac:spMkLst>
        </pc:spChg>
        <pc:spChg chg="add mod">
          <ac:chgData name="Boris Pismenny" userId="00ac5293-89ea-4dd9-9cd7-8b2f1d4be166" providerId="ADAL" clId="{862EA224-934D-466A-8ACD-09A7A4D3CE51}" dt="2020-12-19T10:10:54.214" v="19877" actId="20577"/>
          <ac:spMkLst>
            <pc:docMk/>
            <pc:sldMk cId="3134525278" sldId="976"/>
            <ac:spMk id="6" creationId="{F63F6507-AA5F-4277-97F5-9820F671EEFE}"/>
          </ac:spMkLst>
        </pc:spChg>
        <pc:spChg chg="add del">
          <ac:chgData name="Boris Pismenny" userId="00ac5293-89ea-4dd9-9cd7-8b2f1d4be166" providerId="ADAL" clId="{862EA224-934D-466A-8ACD-09A7A4D3CE51}" dt="2020-12-19T10:37:57.670" v="20243" actId="22"/>
          <ac:spMkLst>
            <pc:docMk/>
            <pc:sldMk cId="3134525278" sldId="976"/>
            <ac:spMk id="33" creationId="{38562584-C5A0-4E34-AF56-2439CA58911D}"/>
          </ac:spMkLst>
        </pc:spChg>
        <pc:spChg chg="del">
          <ac:chgData name="Boris Pismenny" userId="00ac5293-89ea-4dd9-9cd7-8b2f1d4be166" providerId="ADAL" clId="{862EA224-934D-466A-8ACD-09A7A4D3CE51}" dt="2020-12-19T10:10:17.189" v="19807" actId="478"/>
          <ac:spMkLst>
            <pc:docMk/>
            <pc:sldMk cId="3134525278" sldId="976"/>
            <ac:spMk id="52" creationId="{F05B66C0-90CE-4A19-8C36-5929B1865E74}"/>
          </ac:spMkLst>
        </pc:spChg>
        <pc:spChg chg="del">
          <ac:chgData name="Boris Pismenny" userId="00ac5293-89ea-4dd9-9cd7-8b2f1d4be166" providerId="ADAL" clId="{862EA224-934D-466A-8ACD-09A7A4D3CE51}" dt="2020-12-19T10:10:17.189" v="19807" actId="478"/>
          <ac:spMkLst>
            <pc:docMk/>
            <pc:sldMk cId="3134525278" sldId="976"/>
            <ac:spMk id="53" creationId="{E0DDF454-2526-40A2-8739-39DB95DF1632}"/>
          </ac:spMkLst>
        </pc:spChg>
        <pc:spChg chg="mod">
          <ac:chgData name="Boris Pismenny" userId="00ac5293-89ea-4dd9-9cd7-8b2f1d4be166" providerId="ADAL" clId="{862EA224-934D-466A-8ACD-09A7A4D3CE51}" dt="2020-12-19T10:09:10.434" v="19797" actId="207"/>
          <ac:spMkLst>
            <pc:docMk/>
            <pc:sldMk cId="3134525278" sldId="976"/>
            <ac:spMk id="56" creationId="{CC36D6E3-51B5-47AC-8FD2-82DD8FE524FD}"/>
          </ac:spMkLst>
        </pc:spChg>
      </pc:sldChg>
      <pc:sldChg chg="modSp add del mod">
        <pc:chgData name="Boris Pismenny" userId="00ac5293-89ea-4dd9-9cd7-8b2f1d4be166" providerId="ADAL" clId="{862EA224-934D-466A-8ACD-09A7A4D3CE51}" dt="2020-12-19T09:45:55.086" v="19467" actId="2696"/>
        <pc:sldMkLst>
          <pc:docMk/>
          <pc:sldMk cId="4253851467" sldId="976"/>
        </pc:sldMkLst>
        <pc:spChg chg="mod">
          <ac:chgData name="Boris Pismenny" userId="00ac5293-89ea-4dd9-9cd7-8b2f1d4be166" providerId="ADAL" clId="{862EA224-934D-466A-8ACD-09A7A4D3CE51}" dt="2020-12-19T09:44:53.142" v="19413" actId="20577"/>
          <ac:spMkLst>
            <pc:docMk/>
            <pc:sldMk cId="4253851467" sldId="976"/>
            <ac:spMk id="2" creationId="{BE1FD4DC-8B14-4521-9BF9-57C3B076B706}"/>
          </ac:spMkLst>
        </pc:spChg>
        <pc:spChg chg="mod">
          <ac:chgData name="Boris Pismenny" userId="00ac5293-89ea-4dd9-9cd7-8b2f1d4be166" providerId="ADAL" clId="{862EA224-934D-466A-8ACD-09A7A4D3CE51}" dt="2020-12-19T09:45:21.658" v="19466" actId="20577"/>
          <ac:spMkLst>
            <pc:docMk/>
            <pc:sldMk cId="4253851467" sldId="976"/>
            <ac:spMk id="41" creationId="{26D97C32-EC15-4F8C-950B-317631ABBABC}"/>
          </ac:spMkLst>
        </pc:spChg>
      </pc:sldChg>
      <pc:sldChg chg="addSp delSp modSp add del mod addAnim delAnim modAnim modNotesTx">
        <pc:chgData name="Boris Pismenny" userId="00ac5293-89ea-4dd9-9cd7-8b2f1d4be166" providerId="ADAL" clId="{862EA224-934D-466A-8ACD-09A7A4D3CE51}" dt="2020-12-20T10:32:35.854" v="24335"/>
        <pc:sldMkLst>
          <pc:docMk/>
          <pc:sldMk cId="114085158" sldId="977"/>
        </pc:sldMkLst>
        <pc:spChg chg="mod">
          <ac:chgData name="Boris Pismenny" userId="00ac5293-89ea-4dd9-9cd7-8b2f1d4be166" providerId="ADAL" clId="{862EA224-934D-466A-8ACD-09A7A4D3CE51}" dt="2020-12-19T16:06:48.095" v="22836" actId="114"/>
          <ac:spMkLst>
            <pc:docMk/>
            <pc:sldMk cId="114085158" sldId="977"/>
            <ac:spMk id="2" creationId="{CDA9CBAC-129D-4BE5-853B-2416D6C1F009}"/>
          </ac:spMkLst>
        </pc:spChg>
        <pc:spChg chg="add del mod">
          <ac:chgData name="Boris Pismenny" userId="00ac5293-89ea-4dd9-9cd7-8b2f1d4be166" providerId="ADAL" clId="{862EA224-934D-466A-8ACD-09A7A4D3CE51}" dt="2020-12-19T10:51:16.588" v="20440"/>
          <ac:spMkLst>
            <pc:docMk/>
            <pc:sldMk cId="114085158" sldId="977"/>
            <ac:spMk id="3" creationId="{0B280316-881B-496B-B38F-704140BBDF93}"/>
          </ac:spMkLst>
        </pc:spChg>
        <pc:spChg chg="mod">
          <ac:chgData name="Boris Pismenny" userId="00ac5293-89ea-4dd9-9cd7-8b2f1d4be166" providerId="ADAL" clId="{862EA224-934D-466A-8ACD-09A7A4D3CE51}" dt="2020-12-19T10:51:16.588" v="20440"/>
          <ac:spMkLst>
            <pc:docMk/>
            <pc:sldMk cId="114085158" sldId="977"/>
            <ac:spMk id="4" creationId="{2FAC5CC3-E691-414E-924B-C85F411C4E96}"/>
          </ac:spMkLst>
        </pc:spChg>
        <pc:spChg chg="add del mod">
          <ac:chgData name="Boris Pismenny" userId="00ac5293-89ea-4dd9-9cd7-8b2f1d4be166" providerId="ADAL" clId="{862EA224-934D-466A-8ACD-09A7A4D3CE51}" dt="2020-12-19T10:51:16.588" v="20440"/>
          <ac:spMkLst>
            <pc:docMk/>
            <pc:sldMk cId="114085158" sldId="977"/>
            <ac:spMk id="5" creationId="{BF3A3BFC-062A-409B-A15A-D2661827FA92}"/>
          </ac:spMkLst>
        </pc:spChg>
        <pc:spChg chg="add del mod">
          <ac:chgData name="Boris Pismenny" userId="00ac5293-89ea-4dd9-9cd7-8b2f1d4be166" providerId="ADAL" clId="{862EA224-934D-466A-8ACD-09A7A4D3CE51}" dt="2020-12-19T10:51:22.593" v="20441" actId="478"/>
          <ac:spMkLst>
            <pc:docMk/>
            <pc:sldMk cId="114085158" sldId="977"/>
            <ac:spMk id="6" creationId="{8A98D698-3950-4E2F-BC8E-B617EFE1CDA6}"/>
          </ac:spMkLst>
        </pc:spChg>
        <pc:spChg chg="add mod">
          <ac:chgData name="Boris Pismenny" userId="00ac5293-89ea-4dd9-9cd7-8b2f1d4be166" providerId="ADAL" clId="{862EA224-934D-466A-8ACD-09A7A4D3CE51}" dt="2020-12-19T15:59:39.811" v="22785" actId="20577"/>
          <ac:spMkLst>
            <pc:docMk/>
            <pc:sldMk cId="114085158" sldId="977"/>
            <ac:spMk id="7" creationId="{63C76483-196D-40A6-A9E3-066109175A49}"/>
          </ac:spMkLst>
        </pc:spChg>
        <pc:spChg chg="add mod">
          <ac:chgData name="Boris Pismenny" userId="00ac5293-89ea-4dd9-9cd7-8b2f1d4be166" providerId="ADAL" clId="{862EA224-934D-466A-8ACD-09A7A4D3CE51}" dt="2020-12-19T10:56:00.299" v="20549" actId="1076"/>
          <ac:spMkLst>
            <pc:docMk/>
            <pc:sldMk cId="114085158" sldId="977"/>
            <ac:spMk id="33" creationId="{47EB2E16-17B6-4F98-A922-75ACA976E444}"/>
          </ac:spMkLst>
        </pc:spChg>
        <pc:spChg chg="mod">
          <ac:chgData name="Boris Pismenny" userId="00ac5293-89ea-4dd9-9cd7-8b2f1d4be166" providerId="ADAL" clId="{862EA224-934D-466A-8ACD-09A7A4D3CE51}" dt="2020-12-19T10:37:43.343" v="20240" actId="1076"/>
          <ac:spMkLst>
            <pc:docMk/>
            <pc:sldMk cId="114085158" sldId="977"/>
            <ac:spMk id="34" creationId="{6D3899B1-D039-4127-8507-759CFC5FC2A3}"/>
          </ac:spMkLst>
        </pc:spChg>
        <pc:spChg chg="add del mod">
          <ac:chgData name="Boris Pismenny" userId="00ac5293-89ea-4dd9-9cd7-8b2f1d4be166" providerId="ADAL" clId="{862EA224-934D-466A-8ACD-09A7A4D3CE51}" dt="2020-12-19T10:46:18.868" v="20346" actId="478"/>
          <ac:spMkLst>
            <pc:docMk/>
            <pc:sldMk cId="114085158" sldId="977"/>
            <ac:spMk id="39" creationId="{462E0922-89A4-4CE5-BACC-DD6ACFE6D083}"/>
          </ac:spMkLst>
        </pc:spChg>
        <pc:spChg chg="add del mod">
          <ac:chgData name="Boris Pismenny" userId="00ac5293-89ea-4dd9-9cd7-8b2f1d4be166" providerId="ADAL" clId="{862EA224-934D-466A-8ACD-09A7A4D3CE51}" dt="2020-12-19T10:47:06.350" v="20399" actId="21"/>
          <ac:spMkLst>
            <pc:docMk/>
            <pc:sldMk cId="114085158" sldId="977"/>
            <ac:spMk id="40" creationId="{78B98B2E-5668-4070-842D-50E8C38CB218}"/>
          </ac:spMkLst>
        </pc:spChg>
        <pc:spChg chg="mod">
          <ac:chgData name="Boris Pismenny" userId="00ac5293-89ea-4dd9-9cd7-8b2f1d4be166" providerId="ADAL" clId="{862EA224-934D-466A-8ACD-09A7A4D3CE51}" dt="2020-12-19T10:39:07.696" v="20248" actId="1076"/>
          <ac:spMkLst>
            <pc:docMk/>
            <pc:sldMk cId="114085158" sldId="977"/>
            <ac:spMk id="41" creationId="{833A475B-14A4-48DC-98E8-0C1D2BC453CA}"/>
          </ac:spMkLst>
        </pc:spChg>
        <pc:spChg chg="add mod">
          <ac:chgData name="Boris Pismenny" userId="00ac5293-89ea-4dd9-9cd7-8b2f1d4be166" providerId="ADAL" clId="{862EA224-934D-466A-8ACD-09A7A4D3CE51}" dt="2020-12-19T11:30:53.764" v="20985" actId="14100"/>
          <ac:spMkLst>
            <pc:docMk/>
            <pc:sldMk cId="114085158" sldId="977"/>
            <ac:spMk id="51" creationId="{4505594B-2282-4F49-944C-CE7BB8E383D5}"/>
          </ac:spMkLst>
        </pc:spChg>
        <pc:spChg chg="add del mod">
          <ac:chgData name="Boris Pismenny" userId="00ac5293-89ea-4dd9-9cd7-8b2f1d4be166" providerId="ADAL" clId="{862EA224-934D-466A-8ACD-09A7A4D3CE51}" dt="2020-12-19T10:51:49.371" v="20477" actId="478"/>
          <ac:spMkLst>
            <pc:docMk/>
            <pc:sldMk cId="114085158" sldId="977"/>
            <ac:spMk id="52" creationId="{1C09EDDF-9303-4CA2-A65F-FCCE0B39FCCD}"/>
          </ac:spMkLst>
        </pc:spChg>
        <pc:spChg chg="add mod">
          <ac:chgData name="Boris Pismenny" userId="00ac5293-89ea-4dd9-9cd7-8b2f1d4be166" providerId="ADAL" clId="{862EA224-934D-466A-8ACD-09A7A4D3CE51}" dt="2020-12-19T15:59:46.723" v="22790" actId="20577"/>
          <ac:spMkLst>
            <pc:docMk/>
            <pc:sldMk cId="114085158" sldId="977"/>
            <ac:spMk id="53" creationId="{86884E3E-DE3F-4973-B868-69942F88B075}"/>
          </ac:spMkLst>
        </pc:spChg>
        <pc:spChg chg="mod">
          <ac:chgData name="Boris Pismenny" userId="00ac5293-89ea-4dd9-9cd7-8b2f1d4be166" providerId="ADAL" clId="{862EA224-934D-466A-8ACD-09A7A4D3CE51}" dt="2020-12-19T10:41:15.408" v="20274" actId="207"/>
          <ac:spMkLst>
            <pc:docMk/>
            <pc:sldMk cId="114085158" sldId="977"/>
            <ac:spMk id="61" creationId="{71C0E064-177D-458E-A292-46F59E428A85}"/>
          </ac:spMkLst>
        </pc:spChg>
        <pc:spChg chg="mod">
          <ac:chgData name="Boris Pismenny" userId="00ac5293-89ea-4dd9-9cd7-8b2f1d4be166" providerId="ADAL" clId="{862EA224-934D-466A-8ACD-09A7A4D3CE51}" dt="2020-12-19T11:32:42.443" v="21006" actId="20577"/>
          <ac:spMkLst>
            <pc:docMk/>
            <pc:sldMk cId="114085158" sldId="977"/>
            <ac:spMk id="62" creationId="{F3ACA5FF-ED53-4A01-B3D4-60A2A2B4B8E3}"/>
          </ac:spMkLst>
        </pc:spChg>
        <pc:spChg chg="mod">
          <ac:chgData name="Boris Pismenny" userId="00ac5293-89ea-4dd9-9cd7-8b2f1d4be166" providerId="ADAL" clId="{862EA224-934D-466A-8ACD-09A7A4D3CE51}" dt="2020-12-19T10:56:00.299" v="20549" actId="1076"/>
          <ac:spMkLst>
            <pc:docMk/>
            <pc:sldMk cId="114085158" sldId="977"/>
            <ac:spMk id="63" creationId="{717E30CF-12DB-4BA7-A087-D423ECADD07F}"/>
          </ac:spMkLst>
        </pc:spChg>
        <pc:spChg chg="mod">
          <ac:chgData name="Boris Pismenny" userId="00ac5293-89ea-4dd9-9cd7-8b2f1d4be166" providerId="ADAL" clId="{862EA224-934D-466A-8ACD-09A7A4D3CE51}" dt="2020-12-19T11:24:32.575" v="20812" actId="20577"/>
          <ac:spMkLst>
            <pc:docMk/>
            <pc:sldMk cId="114085158" sldId="977"/>
            <ac:spMk id="64" creationId="{CCEADBEB-ED89-471D-8E30-C984CAF243D2}"/>
          </ac:spMkLst>
        </pc:spChg>
        <pc:picChg chg="add mod">
          <ac:chgData name="Boris Pismenny" userId="00ac5293-89ea-4dd9-9cd7-8b2f1d4be166" providerId="ADAL" clId="{862EA224-934D-466A-8ACD-09A7A4D3CE51}" dt="2020-12-20T10:32:35.854" v="24335"/>
          <ac:picMkLst>
            <pc:docMk/>
            <pc:sldMk cId="114085158" sldId="977"/>
            <ac:picMk id="9" creationId="{2D7D9AD7-806B-44EF-B03A-24D57687D607}"/>
          </ac:picMkLst>
        </pc:picChg>
      </pc:sldChg>
      <pc:sldChg chg="addSp delSp modSp add mod modAnim modNotesTx">
        <pc:chgData name="Boris Pismenny" userId="00ac5293-89ea-4dd9-9cd7-8b2f1d4be166" providerId="ADAL" clId="{862EA224-934D-466A-8ACD-09A7A4D3CE51}" dt="2020-12-20T10:32:35.854" v="24335"/>
        <pc:sldMkLst>
          <pc:docMk/>
          <pc:sldMk cId="2225864395" sldId="978"/>
        </pc:sldMkLst>
        <pc:spChg chg="mod">
          <ac:chgData name="Boris Pismenny" userId="00ac5293-89ea-4dd9-9cd7-8b2f1d4be166" providerId="ADAL" clId="{862EA224-934D-466A-8ACD-09A7A4D3CE51}" dt="2020-12-19T16:06:56.675" v="22845" actId="20577"/>
          <ac:spMkLst>
            <pc:docMk/>
            <pc:sldMk cId="2225864395" sldId="978"/>
            <ac:spMk id="2" creationId="{CDA9CBAC-129D-4BE5-853B-2416D6C1F009}"/>
          </ac:spMkLst>
        </pc:spChg>
        <pc:spChg chg="mod">
          <ac:chgData name="Boris Pismenny" userId="00ac5293-89ea-4dd9-9cd7-8b2f1d4be166" providerId="ADAL" clId="{862EA224-934D-466A-8ACD-09A7A4D3CE51}" dt="2020-12-19T11:10:50.912" v="20698" actId="207"/>
          <ac:spMkLst>
            <pc:docMk/>
            <pc:sldMk cId="2225864395" sldId="978"/>
            <ac:spMk id="8" creationId="{716C09E1-6070-4A4A-9924-13CF60928B5F}"/>
          </ac:spMkLst>
        </pc:spChg>
        <pc:spChg chg="del mod">
          <ac:chgData name="Boris Pismenny" userId="00ac5293-89ea-4dd9-9cd7-8b2f1d4be166" providerId="ADAL" clId="{862EA224-934D-466A-8ACD-09A7A4D3CE51}" dt="2020-12-19T11:25:19.909" v="20816" actId="478"/>
          <ac:spMkLst>
            <pc:docMk/>
            <pc:sldMk cId="2225864395" sldId="978"/>
            <ac:spMk id="33" creationId="{47EB2E16-17B6-4F98-A922-75ACA976E444}"/>
          </ac:spMkLst>
        </pc:spChg>
        <pc:spChg chg="mod">
          <ac:chgData name="Boris Pismenny" userId="00ac5293-89ea-4dd9-9cd7-8b2f1d4be166" providerId="ADAL" clId="{862EA224-934D-466A-8ACD-09A7A4D3CE51}" dt="2020-12-19T11:09:33.183" v="20685" actId="20577"/>
          <ac:spMkLst>
            <pc:docMk/>
            <pc:sldMk cId="2225864395" sldId="978"/>
            <ac:spMk id="34" creationId="{6D3899B1-D039-4127-8507-759CFC5FC2A3}"/>
          </ac:spMkLst>
        </pc:spChg>
        <pc:spChg chg="add mod">
          <ac:chgData name="Boris Pismenny" userId="00ac5293-89ea-4dd9-9cd7-8b2f1d4be166" providerId="ADAL" clId="{862EA224-934D-466A-8ACD-09A7A4D3CE51}" dt="2020-12-19T11:30:19.405" v="20960" actId="20577"/>
          <ac:spMkLst>
            <pc:docMk/>
            <pc:sldMk cId="2225864395" sldId="978"/>
            <ac:spMk id="39" creationId="{D81A21CB-97F2-4325-81CE-996D8D0AA50D}"/>
          </ac:spMkLst>
        </pc:spChg>
        <pc:spChg chg="add mod">
          <ac:chgData name="Boris Pismenny" userId="00ac5293-89ea-4dd9-9cd7-8b2f1d4be166" providerId="ADAL" clId="{862EA224-934D-466A-8ACD-09A7A4D3CE51}" dt="2020-12-19T16:00:07.176" v="22793" actId="1076"/>
          <ac:spMkLst>
            <pc:docMk/>
            <pc:sldMk cId="2225864395" sldId="978"/>
            <ac:spMk id="40" creationId="{26BA8709-347C-47D7-B14F-AFE1EE9A4D16}"/>
          </ac:spMkLst>
        </pc:spChg>
        <pc:spChg chg="mod">
          <ac:chgData name="Boris Pismenny" userId="00ac5293-89ea-4dd9-9cd7-8b2f1d4be166" providerId="ADAL" clId="{862EA224-934D-466A-8ACD-09A7A4D3CE51}" dt="2020-12-19T11:26:27.078" v="20912" actId="20577"/>
          <ac:spMkLst>
            <pc:docMk/>
            <pc:sldMk cId="2225864395" sldId="978"/>
            <ac:spMk id="51" creationId="{4505594B-2282-4F49-944C-CE7BB8E383D5}"/>
          </ac:spMkLst>
        </pc:spChg>
        <pc:spChg chg="add mod">
          <ac:chgData name="Boris Pismenny" userId="00ac5293-89ea-4dd9-9cd7-8b2f1d4be166" providerId="ADAL" clId="{862EA224-934D-466A-8ACD-09A7A4D3CE51}" dt="2020-12-19T16:00:11.095" v="22794" actId="1076"/>
          <ac:spMkLst>
            <pc:docMk/>
            <pc:sldMk cId="2225864395" sldId="978"/>
            <ac:spMk id="52" creationId="{5C89C7A2-2AB8-4696-A26E-23615D3ADF85}"/>
          </ac:spMkLst>
        </pc:spChg>
        <pc:spChg chg="mod">
          <ac:chgData name="Boris Pismenny" userId="00ac5293-89ea-4dd9-9cd7-8b2f1d4be166" providerId="ADAL" clId="{862EA224-934D-466A-8ACD-09A7A4D3CE51}" dt="2020-12-19T11:01:21.810" v="20582" actId="207"/>
          <ac:spMkLst>
            <pc:docMk/>
            <pc:sldMk cId="2225864395" sldId="978"/>
            <ac:spMk id="56" creationId="{CC36D6E3-51B5-47AC-8FD2-82DD8FE524FD}"/>
          </ac:spMkLst>
        </pc:spChg>
        <pc:spChg chg="mod">
          <ac:chgData name="Boris Pismenny" userId="00ac5293-89ea-4dd9-9cd7-8b2f1d4be166" providerId="ADAL" clId="{862EA224-934D-466A-8ACD-09A7A4D3CE51}" dt="2020-12-19T10:57:32.889" v="20577" actId="1076"/>
          <ac:spMkLst>
            <pc:docMk/>
            <pc:sldMk cId="2225864395" sldId="978"/>
            <ac:spMk id="61" creationId="{71C0E064-177D-458E-A292-46F59E428A85}"/>
          </ac:spMkLst>
        </pc:spChg>
        <pc:spChg chg="mod">
          <ac:chgData name="Boris Pismenny" userId="00ac5293-89ea-4dd9-9cd7-8b2f1d4be166" providerId="ADAL" clId="{862EA224-934D-466A-8ACD-09A7A4D3CE51}" dt="2020-12-19T11:32:30.050" v="21003" actId="14100"/>
          <ac:spMkLst>
            <pc:docMk/>
            <pc:sldMk cId="2225864395" sldId="978"/>
            <ac:spMk id="62" creationId="{F3ACA5FF-ED53-4A01-B3D4-60A2A2B4B8E3}"/>
          </ac:spMkLst>
        </pc:spChg>
        <pc:spChg chg="mod">
          <ac:chgData name="Boris Pismenny" userId="00ac5293-89ea-4dd9-9cd7-8b2f1d4be166" providerId="ADAL" clId="{862EA224-934D-466A-8ACD-09A7A4D3CE51}" dt="2020-12-19T11:25:01.752" v="20814" actId="1076"/>
          <ac:spMkLst>
            <pc:docMk/>
            <pc:sldMk cId="2225864395" sldId="978"/>
            <ac:spMk id="63" creationId="{717E30CF-12DB-4BA7-A087-D423ECADD07F}"/>
          </ac:spMkLst>
        </pc:spChg>
        <pc:spChg chg="mod">
          <ac:chgData name="Boris Pismenny" userId="00ac5293-89ea-4dd9-9cd7-8b2f1d4be166" providerId="ADAL" clId="{862EA224-934D-466A-8ACD-09A7A4D3CE51}" dt="2020-12-19T11:24:38.715" v="20813"/>
          <ac:spMkLst>
            <pc:docMk/>
            <pc:sldMk cId="2225864395" sldId="978"/>
            <ac:spMk id="64" creationId="{CCEADBEB-ED89-471D-8E30-C984CAF243D2}"/>
          </ac:spMkLst>
        </pc:spChg>
        <pc:picChg chg="add mod">
          <ac:chgData name="Boris Pismenny" userId="00ac5293-89ea-4dd9-9cd7-8b2f1d4be166" providerId="ADAL" clId="{862EA224-934D-466A-8ACD-09A7A4D3CE51}" dt="2020-12-20T10:32:35.854" v="24335"/>
          <ac:picMkLst>
            <pc:docMk/>
            <pc:sldMk cId="2225864395" sldId="978"/>
            <ac:picMk id="3" creationId="{597710C4-4BC3-4579-A565-B908B0FA7232}"/>
          </ac:picMkLst>
        </pc:picChg>
      </pc:sldChg>
      <pc:sldChg chg="add del">
        <pc:chgData name="Boris Pismenny" userId="00ac5293-89ea-4dd9-9cd7-8b2f1d4be166" providerId="ADAL" clId="{862EA224-934D-466A-8ACD-09A7A4D3CE51}" dt="2020-12-19T11:36:53.919" v="21008" actId="47"/>
        <pc:sldMkLst>
          <pc:docMk/>
          <pc:sldMk cId="588673074" sldId="979"/>
        </pc:sldMkLst>
      </pc:sldChg>
      <pc:sldChg chg="add del">
        <pc:chgData name="Boris Pismenny" userId="00ac5293-89ea-4dd9-9cd7-8b2f1d4be166" providerId="ADAL" clId="{862EA224-934D-466A-8ACD-09A7A4D3CE51}" dt="2020-12-19T11:06:12.112" v="20659"/>
        <pc:sldMkLst>
          <pc:docMk/>
          <pc:sldMk cId="752260937" sldId="979"/>
        </pc:sldMkLst>
      </pc:sldChg>
      <pc:sldChg chg="addSp modSp add mod ord modNotesTx">
        <pc:chgData name="Boris Pismenny" userId="00ac5293-89ea-4dd9-9cd7-8b2f1d4be166" providerId="ADAL" clId="{862EA224-934D-466A-8ACD-09A7A4D3CE51}" dt="2020-12-20T10:32:35.854" v="24335"/>
        <pc:sldMkLst>
          <pc:docMk/>
          <pc:sldMk cId="1186012668" sldId="979"/>
        </pc:sldMkLst>
        <pc:spChg chg="mod">
          <ac:chgData name="Boris Pismenny" userId="00ac5293-89ea-4dd9-9cd7-8b2f1d4be166" providerId="ADAL" clId="{862EA224-934D-466A-8ACD-09A7A4D3CE51}" dt="2020-12-19T15:22:09.843" v="22436" actId="20577"/>
          <ac:spMkLst>
            <pc:docMk/>
            <pc:sldMk cId="1186012668" sldId="979"/>
            <ac:spMk id="6" creationId="{4862B624-D242-4F97-8448-917A49961674}"/>
          </ac:spMkLst>
        </pc:spChg>
        <pc:picChg chg="add mod">
          <ac:chgData name="Boris Pismenny" userId="00ac5293-89ea-4dd9-9cd7-8b2f1d4be166" providerId="ADAL" clId="{862EA224-934D-466A-8ACD-09A7A4D3CE51}" dt="2020-12-20T10:32:35.854" v="24335"/>
          <ac:picMkLst>
            <pc:docMk/>
            <pc:sldMk cId="1186012668" sldId="979"/>
            <ac:picMk id="3" creationId="{E2E80FF6-537F-49E3-8FC3-B38ADEA5CF36}"/>
          </ac:picMkLst>
        </pc:picChg>
      </pc:sldChg>
      <pc:sldChg chg="addSp modSp add mod ord modNotesTx">
        <pc:chgData name="Boris Pismenny" userId="00ac5293-89ea-4dd9-9cd7-8b2f1d4be166" providerId="ADAL" clId="{862EA224-934D-466A-8ACD-09A7A4D3CE51}" dt="2020-12-20T10:32:35.854" v="24335"/>
        <pc:sldMkLst>
          <pc:docMk/>
          <pc:sldMk cId="3669417669" sldId="980"/>
        </pc:sldMkLst>
        <pc:spChg chg="mod">
          <ac:chgData name="Boris Pismenny" userId="00ac5293-89ea-4dd9-9cd7-8b2f1d4be166" providerId="ADAL" clId="{862EA224-934D-466A-8ACD-09A7A4D3CE51}" dt="2020-12-19T18:11:02.881" v="23782" actId="20577"/>
          <ac:spMkLst>
            <pc:docMk/>
            <pc:sldMk cId="3669417669" sldId="980"/>
            <ac:spMk id="6" creationId="{4862B624-D242-4F97-8448-917A49961674}"/>
          </ac:spMkLst>
        </pc:spChg>
        <pc:picChg chg="add mod">
          <ac:chgData name="Boris Pismenny" userId="00ac5293-89ea-4dd9-9cd7-8b2f1d4be166" providerId="ADAL" clId="{862EA224-934D-466A-8ACD-09A7A4D3CE51}" dt="2020-12-20T10:32:35.854" v="24335"/>
          <ac:picMkLst>
            <pc:docMk/>
            <pc:sldMk cId="3669417669" sldId="980"/>
            <ac:picMk id="3" creationId="{578ADFA6-E2FB-4B5F-82D2-BA3436DFCE29}"/>
          </ac:picMkLst>
        </pc:picChg>
      </pc:sldChg>
      <pc:sldChg chg="addSp modSp add mod modNotesTx">
        <pc:chgData name="Boris Pismenny" userId="00ac5293-89ea-4dd9-9cd7-8b2f1d4be166" providerId="ADAL" clId="{862EA224-934D-466A-8ACD-09A7A4D3CE51}" dt="2020-12-20T10:32:35.854" v="24335"/>
        <pc:sldMkLst>
          <pc:docMk/>
          <pc:sldMk cId="870821486" sldId="981"/>
        </pc:sldMkLst>
        <pc:spChg chg="mod">
          <ac:chgData name="Boris Pismenny" userId="00ac5293-89ea-4dd9-9cd7-8b2f1d4be166" providerId="ADAL" clId="{862EA224-934D-466A-8ACD-09A7A4D3CE51}" dt="2020-12-19T15:35:34.771" v="22700"/>
          <ac:spMkLst>
            <pc:docMk/>
            <pc:sldMk cId="870821486" sldId="981"/>
            <ac:spMk id="6" creationId="{4862B624-D242-4F97-8448-917A49961674}"/>
          </ac:spMkLst>
        </pc:spChg>
        <pc:picChg chg="add mod">
          <ac:chgData name="Boris Pismenny" userId="00ac5293-89ea-4dd9-9cd7-8b2f1d4be166" providerId="ADAL" clId="{862EA224-934D-466A-8ACD-09A7A4D3CE51}" dt="2020-12-20T10:32:35.854" v="24335"/>
          <ac:picMkLst>
            <pc:docMk/>
            <pc:sldMk cId="870821486" sldId="981"/>
            <ac:picMk id="3" creationId="{23AF6983-F808-4727-9DD1-7DB42E24B2D4}"/>
          </ac:picMkLst>
        </pc:picChg>
      </pc:sldChg>
      <pc:sldChg chg="addSp delSp modSp add mod delAnim modAnim modNotesTx">
        <pc:chgData name="Boris Pismenny" userId="00ac5293-89ea-4dd9-9cd7-8b2f1d4be166" providerId="ADAL" clId="{862EA224-934D-466A-8ACD-09A7A4D3CE51}" dt="2020-12-20T10:32:35.854" v="24335"/>
        <pc:sldMkLst>
          <pc:docMk/>
          <pc:sldMk cId="1178514704" sldId="982"/>
        </pc:sldMkLst>
        <pc:spChg chg="mod">
          <ac:chgData name="Boris Pismenny" userId="00ac5293-89ea-4dd9-9cd7-8b2f1d4be166" providerId="ADAL" clId="{862EA224-934D-466A-8ACD-09A7A4D3CE51}" dt="2020-12-19T12:31:52.084" v="21223" actId="20577"/>
          <ac:spMkLst>
            <pc:docMk/>
            <pc:sldMk cId="1178514704" sldId="982"/>
            <ac:spMk id="2" creationId="{CDA9CBAC-129D-4BE5-853B-2416D6C1F009}"/>
          </ac:spMkLst>
        </pc:spChg>
        <pc:spChg chg="add mod">
          <ac:chgData name="Boris Pismenny" userId="00ac5293-89ea-4dd9-9cd7-8b2f1d4be166" providerId="ADAL" clId="{862EA224-934D-466A-8ACD-09A7A4D3CE51}" dt="2020-12-20T10:28:17.347" v="24334" actId="1076"/>
          <ac:spMkLst>
            <pc:docMk/>
            <pc:sldMk cId="1178514704" sldId="982"/>
            <ac:spMk id="18" creationId="{180BEA11-80B0-447F-A203-A435AB92098E}"/>
          </ac:spMkLst>
        </pc:spChg>
        <pc:spChg chg="add mod">
          <ac:chgData name="Boris Pismenny" userId="00ac5293-89ea-4dd9-9cd7-8b2f1d4be166" providerId="ADAL" clId="{862EA224-934D-466A-8ACD-09A7A4D3CE51}" dt="2020-12-20T10:28:12.496" v="24333" actId="1076"/>
          <ac:spMkLst>
            <pc:docMk/>
            <pc:sldMk cId="1178514704" sldId="982"/>
            <ac:spMk id="19" creationId="{B8B39299-88AC-4279-90F2-085BA1DF9055}"/>
          </ac:spMkLst>
        </pc:spChg>
        <pc:spChg chg="add del mod">
          <ac:chgData name="Boris Pismenny" userId="00ac5293-89ea-4dd9-9cd7-8b2f1d4be166" providerId="ADAL" clId="{862EA224-934D-466A-8ACD-09A7A4D3CE51}" dt="2020-12-20T10:27:56.878" v="24330" actId="478"/>
          <ac:spMkLst>
            <pc:docMk/>
            <pc:sldMk cId="1178514704" sldId="982"/>
            <ac:spMk id="20" creationId="{6E11488F-7A8B-47C6-ADD3-5D07DE4456AB}"/>
          </ac:spMkLst>
        </pc:spChg>
        <pc:spChg chg="mod">
          <ac:chgData name="Boris Pismenny" userId="00ac5293-89ea-4dd9-9cd7-8b2f1d4be166" providerId="ADAL" clId="{862EA224-934D-466A-8ACD-09A7A4D3CE51}" dt="2020-12-19T16:20:10.194" v="22933" actId="404"/>
          <ac:spMkLst>
            <pc:docMk/>
            <pc:sldMk cId="1178514704" sldId="982"/>
            <ac:spMk id="28" creationId="{63CD3050-D48B-442C-BF05-2E65524B5C20}"/>
          </ac:spMkLst>
        </pc:spChg>
        <pc:graphicFrameChg chg="mod">
          <ac:chgData name="Boris Pismenny" userId="00ac5293-89ea-4dd9-9cd7-8b2f1d4be166" providerId="ADAL" clId="{862EA224-934D-466A-8ACD-09A7A4D3CE51}" dt="2020-12-20T10:28:03.385" v="24332" actId="1076"/>
          <ac:graphicFrameMkLst>
            <pc:docMk/>
            <pc:sldMk cId="1178514704" sldId="982"/>
            <ac:graphicFrameMk id="41" creationId="{CC464E92-19E2-4F9C-96D9-E65567D54577}"/>
          </ac:graphicFrameMkLst>
        </pc:graphicFrameChg>
        <pc:picChg chg="add mod">
          <ac:chgData name="Boris Pismenny" userId="00ac5293-89ea-4dd9-9cd7-8b2f1d4be166" providerId="ADAL" clId="{862EA224-934D-466A-8ACD-09A7A4D3CE51}" dt="2020-12-19T18:09:30.263" v="23766" actId="1076"/>
          <ac:picMkLst>
            <pc:docMk/>
            <pc:sldMk cId="1178514704" sldId="982"/>
            <ac:picMk id="3" creationId="{2921740B-3525-4692-98F7-EC43930495CC}"/>
          </ac:picMkLst>
        </pc:picChg>
        <pc:picChg chg="add mod">
          <ac:chgData name="Boris Pismenny" userId="00ac5293-89ea-4dd9-9cd7-8b2f1d4be166" providerId="ADAL" clId="{862EA224-934D-466A-8ACD-09A7A4D3CE51}" dt="2020-12-20T10:32:35.854" v="24335"/>
          <ac:picMkLst>
            <pc:docMk/>
            <pc:sldMk cId="1178514704" sldId="982"/>
            <ac:picMk id="4" creationId="{40479EB9-3323-4A06-B0BC-B5A3ECF6C54B}"/>
          </ac:picMkLst>
        </pc:picChg>
      </pc:sldChg>
      <pc:sldChg chg="addSp delSp modSp add mod delAnim modAnim addCm delCm modNotesTx">
        <pc:chgData name="Boris Pismenny" userId="00ac5293-89ea-4dd9-9cd7-8b2f1d4be166" providerId="ADAL" clId="{862EA224-934D-466A-8ACD-09A7A4D3CE51}" dt="2020-12-20T10:32:35.854" v="24335"/>
        <pc:sldMkLst>
          <pc:docMk/>
          <pc:sldMk cId="2785532232" sldId="983"/>
        </pc:sldMkLst>
        <pc:spChg chg="mod">
          <ac:chgData name="Boris Pismenny" userId="00ac5293-89ea-4dd9-9cd7-8b2f1d4be166" providerId="ADAL" clId="{862EA224-934D-466A-8ACD-09A7A4D3CE51}" dt="2020-12-19T12:50:25.960" v="21359"/>
          <ac:spMkLst>
            <pc:docMk/>
            <pc:sldMk cId="2785532232" sldId="983"/>
            <ac:spMk id="2" creationId="{8E21E833-68A9-4DB9-A6FB-06B2C40947D2}"/>
          </ac:spMkLst>
        </pc:spChg>
        <pc:spChg chg="add mod ord">
          <ac:chgData name="Boris Pismenny" userId="00ac5293-89ea-4dd9-9cd7-8b2f1d4be166" providerId="ADAL" clId="{862EA224-934D-466A-8ACD-09A7A4D3CE51}" dt="2020-12-19T18:12:28.951" v="23796" actId="14100"/>
          <ac:spMkLst>
            <pc:docMk/>
            <pc:sldMk cId="2785532232" sldId="983"/>
            <ac:spMk id="5" creationId="{D8B1CBD8-DF4D-4201-B2C7-E43ECB990331}"/>
          </ac:spMkLst>
        </pc:spChg>
        <pc:spChg chg="add mod">
          <ac:chgData name="Boris Pismenny" userId="00ac5293-89ea-4dd9-9cd7-8b2f1d4be166" providerId="ADAL" clId="{862EA224-934D-466A-8ACD-09A7A4D3CE51}" dt="2020-12-19T16:18:33.982" v="22870" actId="20577"/>
          <ac:spMkLst>
            <pc:docMk/>
            <pc:sldMk cId="2785532232" sldId="983"/>
            <ac:spMk id="11" creationId="{AC67BE79-9785-4C68-88D2-0AB194B9E191}"/>
          </ac:spMkLst>
        </pc:spChg>
        <pc:spChg chg="add del mod">
          <ac:chgData name="Boris Pismenny" userId="00ac5293-89ea-4dd9-9cd7-8b2f1d4be166" providerId="ADAL" clId="{862EA224-934D-466A-8ACD-09A7A4D3CE51}" dt="2020-12-19T16:18:27.096" v="22857" actId="478"/>
          <ac:spMkLst>
            <pc:docMk/>
            <pc:sldMk cId="2785532232" sldId="983"/>
            <ac:spMk id="12" creationId="{9AC51EF2-0DC2-4548-A860-F6733CA1A76E}"/>
          </ac:spMkLst>
        </pc:spChg>
        <pc:spChg chg="add del mod">
          <ac:chgData name="Boris Pismenny" userId="00ac5293-89ea-4dd9-9cd7-8b2f1d4be166" providerId="ADAL" clId="{862EA224-934D-466A-8ACD-09A7A4D3CE51}" dt="2020-12-19T16:18:27.096" v="22857" actId="478"/>
          <ac:spMkLst>
            <pc:docMk/>
            <pc:sldMk cId="2785532232" sldId="983"/>
            <ac:spMk id="13" creationId="{882EB1C5-581E-46D9-86D2-5586FF14D8D7}"/>
          </ac:spMkLst>
        </pc:spChg>
        <pc:spChg chg="add del mod">
          <ac:chgData name="Boris Pismenny" userId="00ac5293-89ea-4dd9-9cd7-8b2f1d4be166" providerId="ADAL" clId="{862EA224-934D-466A-8ACD-09A7A4D3CE51}" dt="2020-12-19T16:18:27.096" v="22857" actId="478"/>
          <ac:spMkLst>
            <pc:docMk/>
            <pc:sldMk cId="2785532232" sldId="983"/>
            <ac:spMk id="14" creationId="{E5370872-D1C8-4B1C-B6ED-7034E3B9934B}"/>
          </ac:spMkLst>
        </pc:spChg>
        <pc:spChg chg="add del mod">
          <ac:chgData name="Boris Pismenny" userId="00ac5293-89ea-4dd9-9cd7-8b2f1d4be166" providerId="ADAL" clId="{862EA224-934D-466A-8ACD-09A7A4D3CE51}" dt="2020-12-19T16:18:27.096" v="22857" actId="478"/>
          <ac:spMkLst>
            <pc:docMk/>
            <pc:sldMk cId="2785532232" sldId="983"/>
            <ac:spMk id="15" creationId="{F1CBD79E-3112-47F5-9554-5B4EEDFB023C}"/>
          </ac:spMkLst>
        </pc:spChg>
        <pc:spChg chg="add mod ord">
          <ac:chgData name="Boris Pismenny" userId="00ac5293-89ea-4dd9-9cd7-8b2f1d4be166" providerId="ADAL" clId="{862EA224-934D-466A-8ACD-09A7A4D3CE51}" dt="2020-12-19T18:12:28.951" v="23796" actId="14100"/>
          <ac:spMkLst>
            <pc:docMk/>
            <pc:sldMk cId="2785532232" sldId="983"/>
            <ac:spMk id="16" creationId="{BD774418-8CD6-4A7E-93AC-8E2069839DB2}"/>
          </ac:spMkLst>
        </pc:spChg>
        <pc:spChg chg="add mod ord">
          <ac:chgData name="Boris Pismenny" userId="00ac5293-89ea-4dd9-9cd7-8b2f1d4be166" providerId="ADAL" clId="{862EA224-934D-466A-8ACD-09A7A4D3CE51}" dt="2020-12-19T18:12:28.951" v="23796" actId="14100"/>
          <ac:spMkLst>
            <pc:docMk/>
            <pc:sldMk cId="2785532232" sldId="983"/>
            <ac:spMk id="17" creationId="{C1AE2E54-A814-4E41-BBB0-28D68075F46B}"/>
          </ac:spMkLst>
        </pc:spChg>
        <pc:spChg chg="add mod ord">
          <ac:chgData name="Boris Pismenny" userId="00ac5293-89ea-4dd9-9cd7-8b2f1d4be166" providerId="ADAL" clId="{862EA224-934D-466A-8ACD-09A7A4D3CE51}" dt="2020-12-19T18:12:28.951" v="23796" actId="14100"/>
          <ac:spMkLst>
            <pc:docMk/>
            <pc:sldMk cId="2785532232" sldId="983"/>
            <ac:spMk id="18" creationId="{A2E978C7-A42F-4E2A-9E4A-D54FC74BFAAE}"/>
          </ac:spMkLst>
        </pc:spChg>
        <pc:graphicFrameChg chg="add mod">
          <ac:chgData name="Boris Pismenny" userId="00ac5293-89ea-4dd9-9cd7-8b2f1d4be166" providerId="ADAL" clId="{862EA224-934D-466A-8ACD-09A7A4D3CE51}" dt="2020-12-19T12:48:55.829" v="21350"/>
          <ac:graphicFrameMkLst>
            <pc:docMk/>
            <pc:sldMk cId="2785532232" sldId="983"/>
            <ac:graphicFrameMk id="7" creationId="{659F43BA-54BA-4439-B6FE-5367B4EBE063}"/>
          </ac:graphicFrameMkLst>
        </pc:graphicFrameChg>
        <pc:graphicFrameChg chg="del">
          <ac:chgData name="Boris Pismenny" userId="00ac5293-89ea-4dd9-9cd7-8b2f1d4be166" providerId="ADAL" clId="{862EA224-934D-466A-8ACD-09A7A4D3CE51}" dt="2020-12-19T12:48:32.559" v="21347" actId="478"/>
          <ac:graphicFrameMkLst>
            <pc:docMk/>
            <pc:sldMk cId="2785532232" sldId="983"/>
            <ac:graphicFrameMk id="9" creationId="{91E00C36-6BEF-43BC-B518-A13C239B4F65}"/>
          </ac:graphicFrameMkLst>
        </pc:graphicFrameChg>
        <pc:picChg chg="add del mod">
          <ac:chgData name="Boris Pismenny" userId="00ac5293-89ea-4dd9-9cd7-8b2f1d4be166" providerId="ADAL" clId="{862EA224-934D-466A-8ACD-09A7A4D3CE51}" dt="2020-12-19T12:50:01.875" v="21356" actId="21"/>
          <ac:picMkLst>
            <pc:docMk/>
            <pc:sldMk cId="2785532232" sldId="983"/>
            <ac:picMk id="4" creationId="{A58CB5B9-8787-411F-965C-AA7C090F5259}"/>
          </ac:picMkLst>
        </pc:picChg>
        <pc:picChg chg="add del">
          <ac:chgData name="Boris Pismenny" userId="00ac5293-89ea-4dd9-9cd7-8b2f1d4be166" providerId="ADAL" clId="{862EA224-934D-466A-8ACD-09A7A4D3CE51}" dt="2020-12-19T12:50:03.498" v="21357" actId="478"/>
          <ac:picMkLst>
            <pc:docMk/>
            <pc:sldMk cId="2785532232" sldId="983"/>
            <ac:picMk id="8" creationId="{F5BBE075-D5DA-4B94-81E2-8198C33546CD}"/>
          </ac:picMkLst>
        </pc:picChg>
        <pc:picChg chg="add mod">
          <ac:chgData name="Boris Pismenny" userId="00ac5293-89ea-4dd9-9cd7-8b2f1d4be166" providerId="ADAL" clId="{862EA224-934D-466A-8ACD-09A7A4D3CE51}" dt="2020-12-19T12:51:29.764" v="21429" actId="1076"/>
          <ac:picMkLst>
            <pc:docMk/>
            <pc:sldMk cId="2785532232" sldId="983"/>
            <ac:picMk id="10" creationId="{16F957CE-C2B0-4BA8-8D1F-F6C93061DB7C}"/>
          </ac:picMkLst>
        </pc:picChg>
        <pc:picChg chg="add mod">
          <ac:chgData name="Boris Pismenny" userId="00ac5293-89ea-4dd9-9cd7-8b2f1d4be166" providerId="ADAL" clId="{862EA224-934D-466A-8ACD-09A7A4D3CE51}" dt="2020-12-20T10:32:35.854" v="24335"/>
          <ac:picMkLst>
            <pc:docMk/>
            <pc:sldMk cId="2785532232" sldId="983"/>
            <ac:picMk id="19" creationId="{627E4DD7-414C-412A-AE86-5AEA9D79661D}"/>
          </ac:picMkLst>
        </pc:picChg>
      </pc:sldChg>
      <pc:sldChg chg="addSp delSp modSp add mod delAnim">
        <pc:chgData name="Boris Pismenny" userId="00ac5293-89ea-4dd9-9cd7-8b2f1d4be166" providerId="ADAL" clId="{862EA224-934D-466A-8ACD-09A7A4D3CE51}" dt="2020-12-20T10:32:35.854" v="24335"/>
        <pc:sldMkLst>
          <pc:docMk/>
          <pc:sldMk cId="3003105285" sldId="984"/>
        </pc:sldMkLst>
        <pc:spChg chg="del">
          <ac:chgData name="Boris Pismenny" userId="00ac5293-89ea-4dd9-9cd7-8b2f1d4be166" providerId="ADAL" clId="{862EA224-934D-466A-8ACD-09A7A4D3CE51}" dt="2020-12-19T12:52:00.649" v="21438" actId="478"/>
          <ac:spMkLst>
            <pc:docMk/>
            <pc:sldMk cId="3003105285" sldId="984"/>
            <ac:spMk id="11" creationId="{AC67BE79-9785-4C68-88D2-0AB194B9E191}"/>
          </ac:spMkLst>
        </pc:spChg>
        <pc:spChg chg="del">
          <ac:chgData name="Boris Pismenny" userId="00ac5293-89ea-4dd9-9cd7-8b2f1d4be166" providerId="ADAL" clId="{862EA224-934D-466A-8ACD-09A7A4D3CE51}" dt="2020-12-19T12:51:57.180" v="21437" actId="478"/>
          <ac:spMkLst>
            <pc:docMk/>
            <pc:sldMk cId="3003105285" sldId="984"/>
            <ac:spMk id="12" creationId="{9AC51EF2-0DC2-4548-A860-F6733CA1A76E}"/>
          </ac:spMkLst>
        </pc:spChg>
        <pc:spChg chg="del">
          <ac:chgData name="Boris Pismenny" userId="00ac5293-89ea-4dd9-9cd7-8b2f1d4be166" providerId="ADAL" clId="{862EA224-934D-466A-8ACD-09A7A4D3CE51}" dt="2020-12-19T12:51:57.180" v="21437" actId="478"/>
          <ac:spMkLst>
            <pc:docMk/>
            <pc:sldMk cId="3003105285" sldId="984"/>
            <ac:spMk id="13" creationId="{882EB1C5-581E-46D9-86D2-5586FF14D8D7}"/>
          </ac:spMkLst>
        </pc:spChg>
        <pc:spChg chg="del">
          <ac:chgData name="Boris Pismenny" userId="00ac5293-89ea-4dd9-9cd7-8b2f1d4be166" providerId="ADAL" clId="{862EA224-934D-466A-8ACD-09A7A4D3CE51}" dt="2020-12-19T12:51:57.180" v="21437" actId="478"/>
          <ac:spMkLst>
            <pc:docMk/>
            <pc:sldMk cId="3003105285" sldId="984"/>
            <ac:spMk id="14" creationId="{E5370872-D1C8-4B1C-B6ED-7034E3B9934B}"/>
          </ac:spMkLst>
        </pc:spChg>
        <pc:spChg chg="del">
          <ac:chgData name="Boris Pismenny" userId="00ac5293-89ea-4dd9-9cd7-8b2f1d4be166" providerId="ADAL" clId="{862EA224-934D-466A-8ACD-09A7A4D3CE51}" dt="2020-12-19T12:51:57.180" v="21437" actId="478"/>
          <ac:spMkLst>
            <pc:docMk/>
            <pc:sldMk cId="3003105285" sldId="984"/>
            <ac:spMk id="15" creationId="{F1CBD79E-3112-47F5-9554-5B4EEDFB023C}"/>
          </ac:spMkLst>
        </pc:spChg>
        <pc:picChg chg="add mod">
          <ac:chgData name="Boris Pismenny" userId="00ac5293-89ea-4dd9-9cd7-8b2f1d4be166" providerId="ADAL" clId="{862EA224-934D-466A-8ACD-09A7A4D3CE51}" dt="2020-12-20T10:32:35.854" v="24335"/>
          <ac:picMkLst>
            <pc:docMk/>
            <pc:sldMk cId="3003105285" sldId="984"/>
            <ac:picMk id="4" creationId="{A2FAD85D-1A69-43DE-B333-E754E1CE0600}"/>
          </ac:picMkLst>
        </pc:picChg>
      </pc:sldChg>
      <pc:sldChg chg="addSp delSp modSp add del mod modShow">
        <pc:chgData name="Boris Pismenny" userId="00ac5293-89ea-4dd9-9cd7-8b2f1d4be166" providerId="ADAL" clId="{862EA224-934D-466A-8ACD-09A7A4D3CE51}" dt="2020-12-19T14:48:06.062" v="22307" actId="2696"/>
        <pc:sldMkLst>
          <pc:docMk/>
          <pc:sldMk cId="242389748" sldId="985"/>
        </pc:sldMkLst>
        <pc:spChg chg="mod">
          <ac:chgData name="Boris Pismenny" userId="00ac5293-89ea-4dd9-9cd7-8b2f1d4be166" providerId="ADAL" clId="{862EA224-934D-466A-8ACD-09A7A4D3CE51}" dt="2020-12-19T13:12:40.683" v="21553"/>
          <ac:spMkLst>
            <pc:docMk/>
            <pc:sldMk cId="242389748" sldId="985"/>
            <ac:spMk id="2" creationId="{8E21E833-68A9-4DB9-A6FB-06B2C40947D2}"/>
          </ac:spMkLst>
        </pc:spChg>
        <pc:spChg chg="mod">
          <ac:chgData name="Boris Pismenny" userId="00ac5293-89ea-4dd9-9cd7-8b2f1d4be166" providerId="ADAL" clId="{862EA224-934D-466A-8ACD-09A7A4D3CE51}" dt="2020-12-19T13:12:40.683" v="21553"/>
          <ac:spMkLst>
            <pc:docMk/>
            <pc:sldMk cId="242389748" sldId="985"/>
            <ac:spMk id="3" creationId="{0F7D1AB9-0641-40E4-8458-7B2815480ED5}"/>
          </ac:spMkLst>
        </pc:spChg>
        <pc:spChg chg="add del mod">
          <ac:chgData name="Boris Pismenny" userId="00ac5293-89ea-4dd9-9cd7-8b2f1d4be166" providerId="ADAL" clId="{862EA224-934D-466A-8ACD-09A7A4D3CE51}" dt="2020-12-19T13:12:30.317" v="21550"/>
          <ac:spMkLst>
            <pc:docMk/>
            <pc:sldMk cId="242389748" sldId="985"/>
            <ac:spMk id="5" creationId="{7A3AEFDF-AC38-455F-ABF6-E2ABD20F75A9}"/>
          </ac:spMkLst>
        </pc:spChg>
        <pc:spChg chg="add del mod">
          <ac:chgData name="Boris Pismenny" userId="00ac5293-89ea-4dd9-9cd7-8b2f1d4be166" providerId="ADAL" clId="{862EA224-934D-466A-8ACD-09A7A4D3CE51}" dt="2020-12-19T13:12:56.560" v="21557" actId="478"/>
          <ac:spMkLst>
            <pc:docMk/>
            <pc:sldMk cId="242389748" sldId="985"/>
            <ac:spMk id="6" creationId="{3A539F37-33CE-4D86-9E95-18997A985C2B}"/>
          </ac:spMkLst>
        </pc:spChg>
        <pc:spChg chg="add del mod">
          <ac:chgData name="Boris Pismenny" userId="00ac5293-89ea-4dd9-9cd7-8b2f1d4be166" providerId="ADAL" clId="{862EA224-934D-466A-8ACD-09A7A4D3CE51}" dt="2020-12-19T13:12:30.317" v="21550"/>
          <ac:spMkLst>
            <pc:docMk/>
            <pc:sldMk cId="242389748" sldId="985"/>
            <ac:spMk id="7" creationId="{69E6F188-4C94-4CB0-B90A-7FD7550A7B51}"/>
          </ac:spMkLst>
        </pc:spChg>
        <pc:spChg chg="add del mod">
          <ac:chgData name="Boris Pismenny" userId="00ac5293-89ea-4dd9-9cd7-8b2f1d4be166" providerId="ADAL" clId="{862EA224-934D-466A-8ACD-09A7A4D3CE51}" dt="2020-12-19T13:12:30.317" v="21550"/>
          <ac:spMkLst>
            <pc:docMk/>
            <pc:sldMk cId="242389748" sldId="985"/>
            <ac:spMk id="9" creationId="{90DBD96E-41A4-410F-BE7A-6B4E1248BC09}"/>
          </ac:spMkLst>
        </pc:spChg>
        <pc:spChg chg="add del mod">
          <ac:chgData name="Boris Pismenny" userId="00ac5293-89ea-4dd9-9cd7-8b2f1d4be166" providerId="ADAL" clId="{862EA224-934D-466A-8ACD-09A7A4D3CE51}" dt="2020-12-19T13:12:40.683" v="21553"/>
          <ac:spMkLst>
            <pc:docMk/>
            <pc:sldMk cId="242389748" sldId="985"/>
            <ac:spMk id="10" creationId="{298ED5D7-6913-493A-8CE2-82CD8162E9C2}"/>
          </ac:spMkLst>
        </pc:spChg>
        <pc:spChg chg="add del mod">
          <ac:chgData name="Boris Pismenny" userId="00ac5293-89ea-4dd9-9cd7-8b2f1d4be166" providerId="ADAL" clId="{862EA224-934D-466A-8ACD-09A7A4D3CE51}" dt="2020-12-19T13:12:52.218" v="21556"/>
          <ac:spMkLst>
            <pc:docMk/>
            <pc:sldMk cId="242389748" sldId="985"/>
            <ac:spMk id="13" creationId="{7BBC570A-262D-4B4D-AA04-F0A44913D399}"/>
          </ac:spMkLst>
        </pc:spChg>
        <pc:spChg chg="add del mod">
          <ac:chgData name="Boris Pismenny" userId="00ac5293-89ea-4dd9-9cd7-8b2f1d4be166" providerId="ADAL" clId="{862EA224-934D-466A-8ACD-09A7A4D3CE51}" dt="2020-12-19T13:12:40.683" v="21553"/>
          <ac:spMkLst>
            <pc:docMk/>
            <pc:sldMk cId="242389748" sldId="985"/>
            <ac:spMk id="14" creationId="{0E0D0D7D-1BA2-4EC6-9717-9EB31098FDA1}"/>
          </ac:spMkLst>
        </pc:spChg>
        <pc:spChg chg="add del mod">
          <ac:chgData name="Boris Pismenny" userId="00ac5293-89ea-4dd9-9cd7-8b2f1d4be166" providerId="ADAL" clId="{862EA224-934D-466A-8ACD-09A7A4D3CE51}" dt="2020-12-19T13:12:40.683" v="21553"/>
          <ac:spMkLst>
            <pc:docMk/>
            <pc:sldMk cId="242389748" sldId="985"/>
            <ac:spMk id="15" creationId="{86018B5F-5B30-4367-976C-3EB7DFAAED6E}"/>
          </ac:spMkLst>
        </pc:spChg>
        <pc:spChg chg="add del mod">
          <ac:chgData name="Boris Pismenny" userId="00ac5293-89ea-4dd9-9cd7-8b2f1d4be166" providerId="ADAL" clId="{862EA224-934D-466A-8ACD-09A7A4D3CE51}" dt="2020-12-19T13:12:51.805" v="21555" actId="21"/>
          <ac:spMkLst>
            <pc:docMk/>
            <pc:sldMk cId="242389748" sldId="985"/>
            <ac:spMk id="17" creationId="{2511FC47-4147-4DC8-B081-0C08DA882476}"/>
          </ac:spMkLst>
        </pc:spChg>
        <pc:spChg chg="add mod">
          <ac:chgData name="Boris Pismenny" userId="00ac5293-89ea-4dd9-9cd7-8b2f1d4be166" providerId="ADAL" clId="{862EA224-934D-466A-8ACD-09A7A4D3CE51}" dt="2020-12-19T13:31:33.204" v="21627" actId="20577"/>
          <ac:spMkLst>
            <pc:docMk/>
            <pc:sldMk cId="242389748" sldId="985"/>
            <ac:spMk id="19" creationId="{DA3910D9-DD4F-4DFF-BE10-8B43D62FF3E5}"/>
          </ac:spMkLst>
        </pc:spChg>
        <pc:spChg chg="add mod">
          <ac:chgData name="Boris Pismenny" userId="00ac5293-89ea-4dd9-9cd7-8b2f1d4be166" providerId="ADAL" clId="{862EA224-934D-466A-8ACD-09A7A4D3CE51}" dt="2020-12-19T13:12:58.417" v="21558"/>
          <ac:spMkLst>
            <pc:docMk/>
            <pc:sldMk cId="242389748" sldId="985"/>
            <ac:spMk id="20" creationId="{D4B773AE-A88A-4A5A-932E-2284855ADFE3}"/>
          </ac:spMkLst>
        </pc:spChg>
        <pc:graphicFrameChg chg="del">
          <ac:chgData name="Boris Pismenny" userId="00ac5293-89ea-4dd9-9cd7-8b2f1d4be166" providerId="ADAL" clId="{862EA224-934D-466A-8ACD-09A7A4D3CE51}" dt="2020-12-19T13:10:21.865" v="21477" actId="478"/>
          <ac:graphicFrameMkLst>
            <pc:docMk/>
            <pc:sldMk cId="242389748" sldId="985"/>
            <ac:graphicFrameMk id="11" creationId="{F1EFA537-7B28-40C0-B2B7-DDFFF7B2C652}"/>
          </ac:graphicFrameMkLst>
        </pc:graphicFrameChg>
        <pc:picChg chg="add del mod">
          <ac:chgData name="Boris Pismenny" userId="00ac5293-89ea-4dd9-9cd7-8b2f1d4be166" providerId="ADAL" clId="{862EA224-934D-466A-8ACD-09A7A4D3CE51}" dt="2020-12-19T13:10:05.497" v="21474" actId="21"/>
          <ac:picMkLst>
            <pc:docMk/>
            <pc:sldMk cId="242389748" sldId="985"/>
            <ac:picMk id="4" creationId="{4C7E9223-23CD-492B-B1D4-4F7E24224AFD}"/>
          </ac:picMkLst>
        </pc:picChg>
        <pc:picChg chg="add mod">
          <ac:chgData name="Boris Pismenny" userId="00ac5293-89ea-4dd9-9cd7-8b2f1d4be166" providerId="ADAL" clId="{862EA224-934D-466A-8ACD-09A7A4D3CE51}" dt="2020-12-19T13:10:07.895" v="21476"/>
          <ac:picMkLst>
            <pc:docMk/>
            <pc:sldMk cId="242389748" sldId="985"/>
            <ac:picMk id="8" creationId="{E58E468F-F5AC-4850-9E92-41C1A80B36F0}"/>
          </ac:picMkLst>
        </pc:picChg>
        <pc:picChg chg="del">
          <ac:chgData name="Boris Pismenny" userId="00ac5293-89ea-4dd9-9cd7-8b2f1d4be166" providerId="ADAL" clId="{862EA224-934D-466A-8ACD-09A7A4D3CE51}" dt="2020-12-19T13:10:07.028" v="21475" actId="478"/>
          <ac:picMkLst>
            <pc:docMk/>
            <pc:sldMk cId="242389748" sldId="985"/>
            <ac:picMk id="12" creationId="{69BAB869-B0BC-40FB-8A68-995CB43EE191}"/>
          </ac:picMkLst>
        </pc:picChg>
      </pc:sldChg>
      <pc:sldChg chg="add del">
        <pc:chgData name="Boris Pismenny" userId="00ac5293-89ea-4dd9-9cd7-8b2f1d4be166" providerId="ADAL" clId="{862EA224-934D-466A-8ACD-09A7A4D3CE51}" dt="2020-12-19T18:16:32.311" v="23873" actId="47"/>
        <pc:sldMkLst>
          <pc:docMk/>
          <pc:sldMk cId="715339489" sldId="985"/>
        </pc:sldMkLst>
      </pc:sldChg>
      <pc:sldChg chg="addSp delSp modSp add mod modAnim modShow modNotesTx">
        <pc:chgData name="Boris Pismenny" userId="00ac5293-89ea-4dd9-9cd7-8b2f1d4be166" providerId="ADAL" clId="{862EA224-934D-466A-8ACD-09A7A4D3CE51}" dt="2020-12-20T10:32:35.854" v="24335"/>
        <pc:sldMkLst>
          <pc:docMk/>
          <pc:sldMk cId="418148284" sldId="986"/>
        </pc:sldMkLst>
        <pc:spChg chg="mod">
          <ac:chgData name="Boris Pismenny" userId="00ac5293-89ea-4dd9-9cd7-8b2f1d4be166" providerId="ADAL" clId="{862EA224-934D-466A-8ACD-09A7A4D3CE51}" dt="2020-12-19T18:18:20.152" v="23900" actId="1076"/>
          <ac:spMkLst>
            <pc:docMk/>
            <pc:sldMk cId="418148284" sldId="986"/>
            <ac:spMk id="6" creationId="{3A539F37-33CE-4D86-9E95-18997A985C2B}"/>
          </ac:spMkLst>
        </pc:spChg>
        <pc:spChg chg="mod">
          <ac:chgData name="Boris Pismenny" userId="00ac5293-89ea-4dd9-9cd7-8b2f1d4be166" providerId="ADAL" clId="{862EA224-934D-466A-8ACD-09A7A4D3CE51}" dt="2020-12-19T18:18:05.486" v="23898" actId="20577"/>
          <ac:spMkLst>
            <pc:docMk/>
            <pc:sldMk cId="418148284" sldId="986"/>
            <ac:spMk id="13" creationId="{72B3E02E-4E5B-4C75-9421-C24A85EDC48E}"/>
          </ac:spMkLst>
        </pc:spChg>
        <pc:picChg chg="add mod">
          <ac:chgData name="Boris Pismenny" userId="00ac5293-89ea-4dd9-9cd7-8b2f1d4be166" providerId="ADAL" clId="{862EA224-934D-466A-8ACD-09A7A4D3CE51}" dt="2020-12-20T10:32:35.854" v="24335"/>
          <ac:picMkLst>
            <pc:docMk/>
            <pc:sldMk cId="418148284" sldId="986"/>
            <ac:picMk id="8" creationId="{C0800DD8-80E9-4806-B390-BEB76A4D369E}"/>
          </ac:picMkLst>
        </pc:picChg>
        <pc:picChg chg="add mod ord">
          <ac:chgData name="Boris Pismenny" userId="00ac5293-89ea-4dd9-9cd7-8b2f1d4be166" providerId="ADAL" clId="{862EA224-934D-466A-8ACD-09A7A4D3CE51}" dt="2020-12-19T16:49:33.667" v="22988" actId="167"/>
          <ac:picMkLst>
            <pc:docMk/>
            <pc:sldMk cId="418148284" sldId="986"/>
            <ac:picMk id="10" creationId="{DB337CC4-181C-4BDB-A3F4-E3C3B52D0919}"/>
          </ac:picMkLst>
        </pc:picChg>
        <pc:picChg chg="del">
          <ac:chgData name="Boris Pismenny" userId="00ac5293-89ea-4dd9-9cd7-8b2f1d4be166" providerId="ADAL" clId="{862EA224-934D-466A-8ACD-09A7A4D3CE51}" dt="2020-12-19T16:49:35.683" v="22989" actId="478"/>
          <ac:picMkLst>
            <pc:docMk/>
            <pc:sldMk cId="418148284" sldId="986"/>
            <ac:picMk id="12" creationId="{69BAB869-B0BC-40FB-8A68-995CB43EE191}"/>
          </ac:picMkLst>
        </pc:picChg>
        <pc:cxnChg chg="add mod">
          <ac:chgData name="Boris Pismenny" userId="00ac5293-89ea-4dd9-9cd7-8b2f1d4be166" providerId="ADAL" clId="{862EA224-934D-466A-8ACD-09A7A4D3CE51}" dt="2020-12-19T18:19:08.993" v="23910" actId="1076"/>
          <ac:cxnSpMkLst>
            <pc:docMk/>
            <pc:sldMk cId="418148284" sldId="986"/>
            <ac:cxnSpMk id="5" creationId="{281FC085-59A5-453E-B5A2-840B47829341}"/>
          </ac:cxnSpMkLst>
        </pc:cxnChg>
        <pc:cxnChg chg="add mod">
          <ac:chgData name="Boris Pismenny" userId="00ac5293-89ea-4dd9-9cd7-8b2f1d4be166" providerId="ADAL" clId="{862EA224-934D-466A-8ACD-09A7A4D3CE51}" dt="2020-12-19T18:19:16.374" v="23914" actId="1076"/>
          <ac:cxnSpMkLst>
            <pc:docMk/>
            <pc:sldMk cId="418148284" sldId="986"/>
            <ac:cxnSpMk id="16" creationId="{4C217642-7C4E-4C08-9EB3-A7585B68748B}"/>
          </ac:cxnSpMkLst>
        </pc:cxnChg>
      </pc:sldChg>
      <pc:sldChg chg="addSp modSp new mod">
        <pc:chgData name="Boris Pismenny" userId="00ac5293-89ea-4dd9-9cd7-8b2f1d4be166" providerId="ADAL" clId="{862EA224-934D-466A-8ACD-09A7A4D3CE51}" dt="2020-12-20T09:39:18.084" v="24283"/>
        <pc:sldMkLst>
          <pc:docMk/>
          <pc:sldMk cId="2279089665" sldId="987"/>
        </pc:sldMkLst>
        <pc:spChg chg="mod">
          <ac:chgData name="Boris Pismenny" userId="00ac5293-89ea-4dd9-9cd7-8b2f1d4be166" providerId="ADAL" clId="{862EA224-934D-466A-8ACD-09A7A4D3CE51}" dt="2020-12-19T14:29:45.244" v="22209" actId="20577"/>
          <ac:spMkLst>
            <pc:docMk/>
            <pc:sldMk cId="2279089665" sldId="987"/>
            <ac:spMk id="2" creationId="{2C2468E1-E72C-4AC8-99F4-2C97AAB330F6}"/>
          </ac:spMkLst>
        </pc:spChg>
        <pc:picChg chg="add mod">
          <ac:chgData name="Boris Pismenny" userId="00ac5293-89ea-4dd9-9cd7-8b2f1d4be166" providerId="ADAL" clId="{862EA224-934D-466A-8ACD-09A7A4D3CE51}" dt="2020-12-20T09:39:18.084" v="24283"/>
          <ac:picMkLst>
            <pc:docMk/>
            <pc:sldMk cId="2279089665" sldId="987"/>
            <ac:picMk id="5" creationId="{D10FDDCE-0157-49C6-908D-6A45E5BD6834}"/>
          </ac:picMkLst>
        </pc:picChg>
      </pc:sldChg>
      <pc:sldChg chg="addSp delSp modSp add mod modNotesTx">
        <pc:chgData name="Boris Pismenny" userId="00ac5293-89ea-4dd9-9cd7-8b2f1d4be166" providerId="ADAL" clId="{862EA224-934D-466A-8ACD-09A7A4D3CE51}" dt="2020-12-20T11:39:30.292" v="24600" actId="20577"/>
        <pc:sldMkLst>
          <pc:docMk/>
          <pc:sldMk cId="1941786982" sldId="988"/>
        </pc:sldMkLst>
        <pc:spChg chg="mod">
          <ac:chgData name="Boris Pismenny" userId="00ac5293-89ea-4dd9-9cd7-8b2f1d4be166" providerId="ADAL" clId="{862EA224-934D-466A-8ACD-09A7A4D3CE51}" dt="2020-12-19T15:19:05.328" v="22410" actId="20577"/>
          <ac:spMkLst>
            <pc:docMk/>
            <pc:sldMk cId="1941786982" sldId="988"/>
            <ac:spMk id="6" creationId="{18DD44D4-87B6-42EB-AB7D-188B734BFFD7}"/>
          </ac:spMkLst>
        </pc:spChg>
        <pc:picChg chg="del">
          <ac:chgData name="Boris Pismenny" userId="00ac5293-89ea-4dd9-9cd7-8b2f1d4be166" providerId="ADAL" clId="{862EA224-934D-466A-8ACD-09A7A4D3CE51}" dt="2020-12-20T09:47:02.509" v="24284"/>
          <ac:picMkLst>
            <pc:docMk/>
            <pc:sldMk cId="1941786982" sldId="988"/>
            <ac:picMk id="3" creationId="{398A2CBE-FCDA-4C2C-A3E5-9EEFDF074F0D}"/>
          </ac:picMkLst>
        </pc:picChg>
        <pc:picChg chg="add mod">
          <ac:chgData name="Boris Pismenny" userId="00ac5293-89ea-4dd9-9cd7-8b2f1d4be166" providerId="ADAL" clId="{862EA224-934D-466A-8ACD-09A7A4D3CE51}" dt="2020-12-20T09:47:02.509" v="24284"/>
          <ac:picMkLst>
            <pc:docMk/>
            <pc:sldMk cId="1941786982" sldId="988"/>
            <ac:picMk id="4" creationId="{1CD14C89-D5E6-47FD-BD2F-940B9125B39C}"/>
          </ac:picMkLst>
        </pc:picChg>
      </pc:sldChg>
      <pc:sldChg chg="addSp delSp modSp add del mod modNotesTx">
        <pc:chgData name="Boris Pismenny" userId="00ac5293-89ea-4dd9-9cd7-8b2f1d4be166" providerId="ADAL" clId="{862EA224-934D-466A-8ACD-09A7A4D3CE51}" dt="2020-12-20T10:32:35.854" v="24335"/>
        <pc:sldMkLst>
          <pc:docMk/>
          <pc:sldMk cId="2120307293" sldId="989"/>
        </pc:sldMkLst>
        <pc:spChg chg="del mod">
          <ac:chgData name="Boris Pismenny" userId="00ac5293-89ea-4dd9-9cd7-8b2f1d4be166" providerId="ADAL" clId="{862EA224-934D-466A-8ACD-09A7A4D3CE51}" dt="2020-12-19T15:35:01.111" v="22648" actId="478"/>
          <ac:spMkLst>
            <pc:docMk/>
            <pc:sldMk cId="2120307293" sldId="989"/>
            <ac:spMk id="6" creationId="{4862B624-D242-4F97-8448-917A49961674}"/>
          </ac:spMkLst>
        </pc:spChg>
        <pc:picChg chg="add mod">
          <ac:chgData name="Boris Pismenny" userId="00ac5293-89ea-4dd9-9cd7-8b2f1d4be166" providerId="ADAL" clId="{862EA224-934D-466A-8ACD-09A7A4D3CE51}" dt="2020-12-20T10:32:35.854" v="24335"/>
          <ac:picMkLst>
            <pc:docMk/>
            <pc:sldMk cId="2120307293" sldId="989"/>
            <ac:picMk id="3" creationId="{1C5F72CD-FEB1-40F1-93F0-0D8415AC619C}"/>
          </ac:picMkLst>
        </pc:picChg>
      </pc:sldChg>
      <pc:sldChg chg="addSp delSp modSp add mod ord modNotesTx">
        <pc:chgData name="Boris Pismenny" userId="00ac5293-89ea-4dd9-9cd7-8b2f1d4be166" providerId="ADAL" clId="{862EA224-934D-466A-8ACD-09A7A4D3CE51}" dt="2020-12-20T10:32:35.854" v="24335"/>
        <pc:sldMkLst>
          <pc:docMk/>
          <pc:sldMk cId="3108257661" sldId="990"/>
        </pc:sldMkLst>
        <pc:spChg chg="mod">
          <ac:chgData name="Boris Pismenny" userId="00ac5293-89ea-4dd9-9cd7-8b2f1d4be166" providerId="ADAL" clId="{862EA224-934D-466A-8ACD-09A7A4D3CE51}" dt="2020-12-19T16:20:55.308" v="22934" actId="20577"/>
          <ac:spMkLst>
            <pc:docMk/>
            <pc:sldMk cId="3108257661" sldId="990"/>
            <ac:spMk id="28" creationId="{63CD3050-D48B-442C-BF05-2E65524B5C20}"/>
          </ac:spMkLst>
        </pc:spChg>
        <pc:graphicFrameChg chg="add del mod">
          <ac:chgData name="Boris Pismenny" userId="00ac5293-89ea-4dd9-9cd7-8b2f1d4be166" providerId="ADAL" clId="{862EA224-934D-466A-8ACD-09A7A4D3CE51}" dt="2020-12-19T16:40:51.095" v="22954"/>
          <ac:graphicFrameMkLst>
            <pc:docMk/>
            <pc:sldMk cId="3108257661" sldId="990"/>
            <ac:graphicFrameMk id="17" creationId="{06A54727-BB62-4A29-80B8-65015BBAF558}"/>
          </ac:graphicFrameMkLst>
        </pc:graphicFrameChg>
        <pc:graphicFrameChg chg="mod">
          <ac:chgData name="Boris Pismenny" userId="00ac5293-89ea-4dd9-9cd7-8b2f1d4be166" providerId="ADAL" clId="{862EA224-934D-466A-8ACD-09A7A4D3CE51}" dt="2020-12-19T16:45:32.957" v="22971"/>
          <ac:graphicFrameMkLst>
            <pc:docMk/>
            <pc:sldMk cId="3108257661" sldId="990"/>
            <ac:graphicFrameMk id="41" creationId="{CC464E92-19E2-4F9C-96D9-E65567D54577}"/>
          </ac:graphicFrameMkLst>
        </pc:graphicFrameChg>
        <pc:picChg chg="add mod">
          <ac:chgData name="Boris Pismenny" userId="00ac5293-89ea-4dd9-9cd7-8b2f1d4be166" providerId="ADAL" clId="{862EA224-934D-466A-8ACD-09A7A4D3CE51}" dt="2020-12-20T10:32:35.854" v="24335"/>
          <ac:picMkLst>
            <pc:docMk/>
            <pc:sldMk cId="3108257661" sldId="990"/>
            <ac:picMk id="3" creationId="{A325BC32-9EBB-4AE4-AAA1-F8DFA871602E}"/>
          </ac:picMkLst>
        </pc:picChg>
      </pc:sldChg>
      <pc:sldChg chg="addSp modSp add modNotesTx">
        <pc:chgData name="Boris Pismenny" userId="00ac5293-89ea-4dd9-9cd7-8b2f1d4be166" providerId="ADAL" clId="{862EA224-934D-466A-8ACD-09A7A4D3CE51}" dt="2020-12-20T10:32:35.854" v="24335"/>
        <pc:sldMkLst>
          <pc:docMk/>
          <pc:sldMk cId="377626736" sldId="991"/>
        </pc:sldMkLst>
        <pc:graphicFrameChg chg="mod">
          <ac:chgData name="Boris Pismenny" userId="00ac5293-89ea-4dd9-9cd7-8b2f1d4be166" providerId="ADAL" clId="{862EA224-934D-466A-8ACD-09A7A4D3CE51}" dt="2020-12-19T16:45:24.804" v="22970"/>
          <ac:graphicFrameMkLst>
            <pc:docMk/>
            <pc:sldMk cId="377626736" sldId="991"/>
            <ac:graphicFrameMk id="41" creationId="{CC464E92-19E2-4F9C-96D9-E65567D54577}"/>
          </ac:graphicFrameMkLst>
        </pc:graphicFrameChg>
        <pc:picChg chg="add mod">
          <ac:chgData name="Boris Pismenny" userId="00ac5293-89ea-4dd9-9cd7-8b2f1d4be166" providerId="ADAL" clId="{862EA224-934D-466A-8ACD-09A7A4D3CE51}" dt="2020-12-20T10:32:35.854" v="24335"/>
          <ac:picMkLst>
            <pc:docMk/>
            <pc:sldMk cId="377626736" sldId="991"/>
            <ac:picMk id="3" creationId="{30CD3FBC-5C65-43C5-A53D-E5D474B99297}"/>
          </ac:picMkLst>
        </pc:picChg>
      </pc:sldChg>
      <pc:sldChg chg="modSp add del">
        <pc:chgData name="Boris Pismenny" userId="00ac5293-89ea-4dd9-9cd7-8b2f1d4be166" providerId="ADAL" clId="{862EA224-934D-466A-8ACD-09A7A4D3CE51}" dt="2020-12-19T16:42:20.349" v="22961"/>
        <pc:sldMkLst>
          <pc:docMk/>
          <pc:sldMk cId="490477812" sldId="991"/>
        </pc:sldMkLst>
        <pc:graphicFrameChg chg="mod">
          <ac:chgData name="Boris Pismenny" userId="00ac5293-89ea-4dd9-9cd7-8b2f1d4be166" providerId="ADAL" clId="{862EA224-934D-466A-8ACD-09A7A4D3CE51}" dt="2020-12-19T16:42:19.091" v="22960"/>
          <ac:graphicFrameMkLst>
            <pc:docMk/>
            <pc:sldMk cId="490477812" sldId="991"/>
            <ac:graphicFrameMk id="41" creationId="{CC464E92-19E2-4F9C-96D9-E65567D54577}"/>
          </ac:graphicFrameMkLst>
        </pc:graphicFrameChg>
      </pc:sldChg>
      <pc:sldChg chg="addSp delSp modSp add del mod modAnim">
        <pc:chgData name="Boris Pismenny" userId="00ac5293-89ea-4dd9-9cd7-8b2f1d4be166" providerId="ADAL" clId="{862EA224-934D-466A-8ACD-09A7A4D3CE51}" dt="2020-12-19T16:49:23.713" v="22986" actId="47"/>
        <pc:sldMkLst>
          <pc:docMk/>
          <pc:sldMk cId="1796531587" sldId="992"/>
        </pc:sldMkLst>
        <pc:spChg chg="del">
          <ac:chgData name="Boris Pismenny" userId="00ac5293-89ea-4dd9-9cd7-8b2f1d4be166" providerId="ADAL" clId="{862EA224-934D-466A-8ACD-09A7A4D3CE51}" dt="2020-12-19T16:47:47.340" v="22982" actId="478"/>
          <ac:spMkLst>
            <pc:docMk/>
            <pc:sldMk cId="1796531587" sldId="992"/>
            <ac:spMk id="13" creationId="{72B3E02E-4E5B-4C75-9421-C24A85EDC48E}"/>
          </ac:spMkLst>
        </pc:spChg>
        <pc:picChg chg="add del">
          <ac:chgData name="Boris Pismenny" userId="00ac5293-89ea-4dd9-9cd7-8b2f1d4be166" providerId="ADAL" clId="{862EA224-934D-466A-8ACD-09A7A4D3CE51}" dt="2020-12-19T16:47:26.321" v="22975"/>
          <ac:picMkLst>
            <pc:docMk/>
            <pc:sldMk cId="1796531587" sldId="992"/>
            <ac:picMk id="4" creationId="{8323ABFD-DAD9-472D-9F93-2EF217147A3C}"/>
          </ac:picMkLst>
        </pc:picChg>
        <pc:picChg chg="add mod">
          <ac:chgData name="Boris Pismenny" userId="00ac5293-89ea-4dd9-9cd7-8b2f1d4be166" providerId="ADAL" clId="{862EA224-934D-466A-8ACD-09A7A4D3CE51}" dt="2020-12-19T16:47:35.150" v="22980" actId="14100"/>
          <ac:picMkLst>
            <pc:docMk/>
            <pc:sldMk cId="1796531587" sldId="992"/>
            <ac:picMk id="5" creationId="{BC1B534E-F4FA-4C22-8A3D-947FF05EC2BE}"/>
          </ac:picMkLst>
        </pc:picChg>
        <pc:picChg chg="add del">
          <ac:chgData name="Boris Pismenny" userId="00ac5293-89ea-4dd9-9cd7-8b2f1d4be166" providerId="ADAL" clId="{862EA224-934D-466A-8ACD-09A7A4D3CE51}" dt="2020-12-19T16:47:26.866" v="22976" actId="478"/>
          <ac:picMkLst>
            <pc:docMk/>
            <pc:sldMk cId="1796531587" sldId="992"/>
            <ac:picMk id="12" creationId="{69BAB869-B0BC-40FB-8A68-995CB43EE191}"/>
          </ac:picMkLst>
        </pc:picChg>
      </pc:sldChg>
      <pc:sldChg chg="addSp delSp modSp new mod modClrScheme chgLayout">
        <pc:chgData name="Boris Pismenny" userId="00ac5293-89ea-4dd9-9cd7-8b2f1d4be166" providerId="ADAL" clId="{862EA224-934D-466A-8ACD-09A7A4D3CE51}" dt="2020-12-20T11:15:41.448" v="24542"/>
        <pc:sldMkLst>
          <pc:docMk/>
          <pc:sldMk cId="2206533461" sldId="992"/>
        </pc:sldMkLst>
        <pc:spChg chg="del mod ord">
          <ac:chgData name="Boris Pismenny" userId="00ac5293-89ea-4dd9-9cd7-8b2f1d4be166" providerId="ADAL" clId="{862EA224-934D-466A-8ACD-09A7A4D3CE51}" dt="2020-12-19T17:17:02.211" v="23278" actId="700"/>
          <ac:spMkLst>
            <pc:docMk/>
            <pc:sldMk cId="2206533461" sldId="992"/>
            <ac:spMk id="2" creationId="{B2315F4F-EB8C-4D5D-A731-973A54889212}"/>
          </ac:spMkLst>
        </pc:spChg>
        <pc:spChg chg="del mod ord">
          <ac:chgData name="Boris Pismenny" userId="00ac5293-89ea-4dd9-9cd7-8b2f1d4be166" providerId="ADAL" clId="{862EA224-934D-466A-8ACD-09A7A4D3CE51}" dt="2020-12-19T17:17:02.211" v="23278" actId="700"/>
          <ac:spMkLst>
            <pc:docMk/>
            <pc:sldMk cId="2206533461" sldId="992"/>
            <ac:spMk id="3" creationId="{9D65AE09-EDAB-4261-9903-0457673BCF0F}"/>
          </ac:spMkLst>
        </pc:spChg>
        <pc:spChg chg="mod ord">
          <ac:chgData name="Boris Pismenny" userId="00ac5293-89ea-4dd9-9cd7-8b2f1d4be166" providerId="ADAL" clId="{862EA224-934D-466A-8ACD-09A7A4D3CE51}" dt="2020-12-19T17:17:02.211" v="23278" actId="700"/>
          <ac:spMkLst>
            <pc:docMk/>
            <pc:sldMk cId="2206533461" sldId="992"/>
            <ac:spMk id="4" creationId="{3EF1F761-D8EC-472D-B1CB-9EBEB5B02F1E}"/>
          </ac:spMkLst>
        </pc:spChg>
        <pc:spChg chg="add mod ord">
          <ac:chgData name="Boris Pismenny" userId="00ac5293-89ea-4dd9-9cd7-8b2f1d4be166" providerId="ADAL" clId="{862EA224-934D-466A-8ACD-09A7A4D3CE51}" dt="2020-12-19T17:17:06.110" v="23289" actId="20577"/>
          <ac:spMkLst>
            <pc:docMk/>
            <pc:sldMk cId="2206533461" sldId="992"/>
            <ac:spMk id="5" creationId="{A8B661DF-2A44-43DE-A5EE-1D0A8BDEF50A}"/>
          </ac:spMkLst>
        </pc:spChg>
        <pc:spChg chg="add mod ord">
          <ac:chgData name="Boris Pismenny" userId="00ac5293-89ea-4dd9-9cd7-8b2f1d4be166" providerId="ADAL" clId="{862EA224-934D-466A-8ACD-09A7A4D3CE51}" dt="2020-12-19T17:17:02.211" v="23278" actId="700"/>
          <ac:spMkLst>
            <pc:docMk/>
            <pc:sldMk cId="2206533461" sldId="992"/>
            <ac:spMk id="6" creationId="{9B8C4599-6A85-461C-A281-E049E25A36E6}"/>
          </ac:spMkLst>
        </pc:spChg>
        <pc:picChg chg="add mod">
          <ac:chgData name="Boris Pismenny" userId="00ac5293-89ea-4dd9-9cd7-8b2f1d4be166" providerId="ADAL" clId="{862EA224-934D-466A-8ACD-09A7A4D3CE51}" dt="2020-12-20T11:15:41.448" v="24542"/>
          <ac:picMkLst>
            <pc:docMk/>
            <pc:sldMk cId="2206533461" sldId="992"/>
            <ac:picMk id="7" creationId="{4EB1AC5E-9A8C-422C-83E8-95AD4FC7B2A7}"/>
          </ac:picMkLst>
        </pc:picChg>
      </pc:sldChg>
      <pc:sldChg chg="addSp delSp modSp add mod">
        <pc:chgData name="Boris Pismenny" userId="00ac5293-89ea-4dd9-9cd7-8b2f1d4be166" providerId="ADAL" clId="{862EA224-934D-466A-8ACD-09A7A4D3CE51}" dt="2020-12-20T08:35:10.469" v="24122"/>
        <pc:sldMkLst>
          <pc:docMk/>
          <pc:sldMk cId="3782288950" sldId="993"/>
        </pc:sldMkLst>
        <pc:spChg chg="del">
          <ac:chgData name="Boris Pismenny" userId="00ac5293-89ea-4dd9-9cd7-8b2f1d4be166" providerId="ADAL" clId="{862EA224-934D-466A-8ACD-09A7A4D3CE51}" dt="2020-12-20T08:27:14.393" v="24118" actId="478"/>
          <ac:spMkLst>
            <pc:docMk/>
            <pc:sldMk cId="3782288950" sldId="993"/>
            <ac:spMk id="6" creationId="{AD72749A-C088-40EB-863E-ADB9F9FBB080}"/>
          </ac:spMkLst>
        </pc:spChg>
        <pc:picChg chg="add mod">
          <ac:chgData name="Boris Pismenny" userId="00ac5293-89ea-4dd9-9cd7-8b2f1d4be166" providerId="ADAL" clId="{862EA224-934D-466A-8ACD-09A7A4D3CE51}" dt="2020-12-20T08:35:10.469" v="24122"/>
          <ac:picMkLst>
            <pc:docMk/>
            <pc:sldMk cId="3782288950" sldId="993"/>
            <ac:picMk id="4" creationId="{CEF09513-DEB7-4A32-87F3-F5159F8E9649}"/>
          </ac:picMkLst>
        </pc:picChg>
        <pc:picChg chg="del">
          <ac:chgData name="Boris Pismenny" userId="00ac5293-89ea-4dd9-9cd7-8b2f1d4be166" providerId="ADAL" clId="{862EA224-934D-466A-8ACD-09A7A4D3CE51}" dt="2020-12-20T08:35:10.469" v="24122"/>
          <ac:picMkLst>
            <pc:docMk/>
            <pc:sldMk cId="3782288950" sldId="993"/>
            <ac:picMk id="7" creationId="{7B5E71F4-F7D5-4BF5-9DF1-25D4CA5E324E}"/>
          </ac:picMkLst>
        </pc:picChg>
      </pc:sldChg>
      <pc:sldChg chg="new del">
        <pc:chgData name="Boris Pismenny" userId="00ac5293-89ea-4dd9-9cd7-8b2f1d4be166" providerId="ADAL" clId="{862EA224-934D-466A-8ACD-09A7A4D3CE51}" dt="2020-12-19T18:16:41.155" v="23875" actId="680"/>
        <pc:sldMkLst>
          <pc:docMk/>
          <pc:sldMk cId="3968888928" sldId="993"/>
        </pc:sldMkLst>
      </pc:sldChg>
      <pc:sldChg chg="add del">
        <pc:chgData name="Boris Pismenny" userId="00ac5293-89ea-4dd9-9cd7-8b2f1d4be166" providerId="ADAL" clId="{862EA224-934D-466A-8ACD-09A7A4D3CE51}" dt="2020-12-20T08:35:26.162" v="24124" actId="2696"/>
        <pc:sldMkLst>
          <pc:docMk/>
          <pc:sldMk cId="1476372627" sldId="994"/>
        </pc:sldMkLst>
      </pc:sldChg>
      <pc:sldChg chg="add mod modShow">
        <pc:chgData name="Boris Pismenny" userId="00ac5293-89ea-4dd9-9cd7-8b2f1d4be166" providerId="ADAL" clId="{862EA224-934D-466A-8ACD-09A7A4D3CE51}" dt="2020-12-20T08:35:30.209" v="24126" actId="729"/>
        <pc:sldMkLst>
          <pc:docMk/>
          <pc:sldMk cId="1911849791" sldId="994"/>
        </pc:sldMkLst>
      </pc:sldChg>
      <pc:sldChg chg="addSp delSp modSp add mod">
        <pc:chgData name="Boris Pismenny" userId="00ac5293-89ea-4dd9-9cd7-8b2f1d4be166" providerId="ADAL" clId="{862EA224-934D-466A-8ACD-09A7A4D3CE51}" dt="2020-12-20T11:00:15.763" v="24423"/>
        <pc:sldMkLst>
          <pc:docMk/>
          <pc:sldMk cId="1782373696" sldId="995"/>
        </pc:sldMkLst>
        <pc:spChg chg="mod topLvl">
          <ac:chgData name="Boris Pismenny" userId="00ac5293-89ea-4dd9-9cd7-8b2f1d4be166" providerId="ADAL" clId="{862EA224-934D-466A-8ACD-09A7A4D3CE51}" dt="2020-12-20T10:48:03.832" v="24416" actId="338"/>
          <ac:spMkLst>
            <pc:docMk/>
            <pc:sldMk cId="1782373696" sldId="995"/>
            <ac:spMk id="145" creationId="{4241E933-863C-4364-BFCB-46C0E801CAD3}"/>
          </ac:spMkLst>
        </pc:spChg>
        <pc:spChg chg="mod">
          <ac:chgData name="Boris Pismenny" userId="00ac5293-89ea-4dd9-9cd7-8b2f1d4be166" providerId="ADAL" clId="{862EA224-934D-466A-8ACD-09A7A4D3CE51}" dt="2020-12-20T10:46:00.919" v="24357" actId="338"/>
          <ac:spMkLst>
            <pc:docMk/>
            <pc:sldMk cId="1782373696" sldId="995"/>
            <ac:spMk id="147" creationId="{8588E980-0933-4377-BB26-C905C13C8DF5}"/>
          </ac:spMkLst>
        </pc:spChg>
        <pc:spChg chg="mod">
          <ac:chgData name="Boris Pismenny" userId="00ac5293-89ea-4dd9-9cd7-8b2f1d4be166" providerId="ADAL" clId="{862EA224-934D-466A-8ACD-09A7A4D3CE51}" dt="2020-12-20T10:46:00.919" v="24357" actId="338"/>
          <ac:spMkLst>
            <pc:docMk/>
            <pc:sldMk cId="1782373696" sldId="995"/>
            <ac:spMk id="148" creationId="{35B13F99-AEF3-4B2A-B80C-9F7AC8C0DD04}"/>
          </ac:spMkLst>
        </pc:spChg>
        <pc:spChg chg="mod">
          <ac:chgData name="Boris Pismenny" userId="00ac5293-89ea-4dd9-9cd7-8b2f1d4be166" providerId="ADAL" clId="{862EA224-934D-466A-8ACD-09A7A4D3CE51}" dt="2020-12-20T10:46:00.919" v="24357" actId="338"/>
          <ac:spMkLst>
            <pc:docMk/>
            <pc:sldMk cId="1782373696" sldId="995"/>
            <ac:spMk id="149" creationId="{287C522B-290C-4BB5-AB0B-C919A1440B8E}"/>
          </ac:spMkLst>
        </pc:spChg>
        <pc:grpChg chg="add mod">
          <ac:chgData name="Boris Pismenny" userId="00ac5293-89ea-4dd9-9cd7-8b2f1d4be166" providerId="ADAL" clId="{862EA224-934D-466A-8ACD-09A7A4D3CE51}" dt="2020-12-20T10:46:00.919" v="24357" actId="338"/>
          <ac:grpSpMkLst>
            <pc:docMk/>
            <pc:sldMk cId="1782373696" sldId="995"/>
            <ac:grpSpMk id="3" creationId="{A9AC254E-7D07-47A6-ABFF-7BEA05123C94}"/>
          </ac:grpSpMkLst>
        </pc:grpChg>
        <pc:grpChg chg="add mod">
          <ac:chgData name="Boris Pismenny" userId="00ac5293-89ea-4dd9-9cd7-8b2f1d4be166" providerId="ADAL" clId="{862EA224-934D-466A-8ACD-09A7A4D3CE51}" dt="2020-12-20T10:48:03.832" v="24416" actId="338"/>
          <ac:grpSpMkLst>
            <pc:docMk/>
            <pc:sldMk cId="1782373696" sldId="995"/>
            <ac:grpSpMk id="12" creationId="{64EE12BF-462B-4E61-8C4F-C4AE3626717D}"/>
          </ac:grpSpMkLst>
        </pc:grpChg>
        <pc:grpChg chg="del">
          <ac:chgData name="Boris Pismenny" userId="00ac5293-89ea-4dd9-9cd7-8b2f1d4be166" providerId="ADAL" clId="{862EA224-934D-466A-8ACD-09A7A4D3CE51}" dt="2020-12-20T10:45:23.938" v="24351" actId="165"/>
          <ac:grpSpMkLst>
            <pc:docMk/>
            <pc:sldMk cId="1782373696" sldId="995"/>
            <ac:grpSpMk id="143" creationId="{438079E4-0660-4EB1-8D4C-D92B202278F9}"/>
          </ac:grpSpMkLst>
        </pc:grpChg>
        <pc:grpChg chg="add del mod topLvl">
          <ac:chgData name="Boris Pismenny" userId="00ac5293-89ea-4dd9-9cd7-8b2f1d4be166" providerId="ADAL" clId="{862EA224-934D-466A-8ACD-09A7A4D3CE51}" dt="2020-12-20T10:48:03.832" v="24416" actId="338"/>
          <ac:grpSpMkLst>
            <pc:docMk/>
            <pc:sldMk cId="1782373696" sldId="995"/>
            <ac:grpSpMk id="144" creationId="{D3BBA13E-64E9-4EF5-935D-EB63809057F9}"/>
          </ac:grpSpMkLst>
        </pc:grpChg>
        <pc:grpChg chg="mod">
          <ac:chgData name="Boris Pismenny" userId="00ac5293-89ea-4dd9-9cd7-8b2f1d4be166" providerId="ADAL" clId="{862EA224-934D-466A-8ACD-09A7A4D3CE51}" dt="2020-12-20T10:46:00.919" v="24357" actId="338"/>
          <ac:grpSpMkLst>
            <pc:docMk/>
            <pc:sldMk cId="1782373696" sldId="995"/>
            <ac:grpSpMk id="146" creationId="{744A62B8-6F44-4040-AB78-5DE51EDDDB97}"/>
          </ac:grpSpMkLst>
        </pc:grpChg>
        <pc:picChg chg="add mod">
          <ac:chgData name="Boris Pismenny" userId="00ac5293-89ea-4dd9-9cd7-8b2f1d4be166" providerId="ADAL" clId="{862EA224-934D-466A-8ACD-09A7A4D3CE51}" dt="2020-12-20T11:00:15.763" v="24423"/>
          <ac:picMkLst>
            <pc:docMk/>
            <pc:sldMk cId="1782373696" sldId="995"/>
            <ac:picMk id="13" creationId="{B9B2EC6C-3E11-4850-93BC-C5418FF4E214}"/>
          </ac:picMkLst>
        </pc:picChg>
        <pc:picChg chg="del">
          <ac:chgData name="Boris Pismenny" userId="00ac5293-89ea-4dd9-9cd7-8b2f1d4be166" providerId="ADAL" clId="{862EA224-934D-466A-8ACD-09A7A4D3CE51}" dt="2020-12-20T11:00:15.763" v="24423"/>
          <ac:picMkLst>
            <pc:docMk/>
            <pc:sldMk cId="1782373696" sldId="995"/>
            <ac:picMk id="25" creationId="{4EE93928-402B-42FF-8DF1-76183999DA10}"/>
          </ac:picMkLst>
        </pc:picChg>
        <pc:cxnChg chg="mod ord">
          <ac:chgData name="Boris Pismenny" userId="00ac5293-89ea-4dd9-9cd7-8b2f1d4be166" providerId="ADAL" clId="{862EA224-934D-466A-8ACD-09A7A4D3CE51}" dt="2020-12-20T10:47:41.898" v="24412" actId="1035"/>
          <ac:cxnSpMkLst>
            <pc:docMk/>
            <pc:sldMk cId="1782373696" sldId="995"/>
            <ac:cxnSpMk id="19" creationId="{4BDECA05-50AB-4898-8290-8223475D16BF}"/>
          </ac:cxnSpMkLst>
        </pc:cxnChg>
        <pc:cxnChg chg="mod">
          <ac:chgData name="Boris Pismenny" userId="00ac5293-89ea-4dd9-9cd7-8b2f1d4be166" providerId="ADAL" clId="{862EA224-934D-466A-8ACD-09A7A4D3CE51}" dt="2020-12-20T10:47:48.439" v="24414" actId="14100"/>
          <ac:cxnSpMkLst>
            <pc:docMk/>
            <pc:sldMk cId="1782373696" sldId="995"/>
            <ac:cxnSpMk id="140" creationId="{38767246-0AC9-47FA-8E39-FB92B51E59F8}"/>
          </ac:cxnSpMkLst>
        </pc:cxnChg>
        <pc:cxnChg chg="mod ord">
          <ac:chgData name="Boris Pismenny" userId="00ac5293-89ea-4dd9-9cd7-8b2f1d4be166" providerId="ADAL" clId="{862EA224-934D-466A-8ACD-09A7A4D3CE51}" dt="2020-12-20T10:47:41.898" v="24412" actId="1035"/>
          <ac:cxnSpMkLst>
            <pc:docMk/>
            <pc:sldMk cId="1782373696" sldId="995"/>
            <ac:cxnSpMk id="151" creationId="{81C7C1F0-800A-4EF7-9EB9-7256D1FAD9A0}"/>
          </ac:cxnSpMkLst>
        </pc:cxnChg>
      </pc:sldChg>
      <pc:sldChg chg="modSp add del mod">
        <pc:chgData name="Boris Pismenny" userId="00ac5293-89ea-4dd9-9cd7-8b2f1d4be166" providerId="ADAL" clId="{862EA224-934D-466A-8ACD-09A7A4D3CE51}" dt="2020-12-20T09:08:03.699" v="24222" actId="47"/>
        <pc:sldMkLst>
          <pc:docMk/>
          <pc:sldMk cId="1809517589" sldId="995"/>
        </pc:sldMkLst>
        <pc:spChg chg="mod">
          <ac:chgData name="Boris Pismenny" userId="00ac5293-89ea-4dd9-9cd7-8b2f1d4be166" providerId="ADAL" clId="{862EA224-934D-466A-8ACD-09A7A4D3CE51}" dt="2020-12-20T09:07:18.407" v="24142" actId="6549"/>
          <ac:spMkLst>
            <pc:docMk/>
            <pc:sldMk cId="1809517589" sldId="995"/>
            <ac:spMk id="3" creationId="{03318D57-B4F6-4FBC-9A0E-B74B3B50757C}"/>
          </ac:spMkLst>
        </pc:spChg>
      </pc:sldChg>
      <pc:sldChg chg="addSp delSp modSp add mod">
        <pc:chgData name="Boris Pismenny" userId="00ac5293-89ea-4dd9-9cd7-8b2f1d4be166" providerId="ADAL" clId="{862EA224-934D-466A-8ACD-09A7A4D3CE51}" dt="2020-12-20T11:08:08.004" v="24432"/>
        <pc:sldMkLst>
          <pc:docMk/>
          <pc:sldMk cId="2384423657" sldId="996"/>
        </pc:sldMkLst>
        <pc:spChg chg="mod">
          <ac:chgData name="Boris Pismenny" userId="00ac5293-89ea-4dd9-9cd7-8b2f1d4be166" providerId="ADAL" clId="{862EA224-934D-466A-8ACD-09A7A4D3CE51}" dt="2020-12-20T11:01:34.442" v="24431" actId="14100"/>
          <ac:spMkLst>
            <pc:docMk/>
            <pc:sldMk cId="2384423657" sldId="996"/>
            <ac:spMk id="78" creationId="{59666E5F-0D60-4F1F-91E4-FC55A6D186A7}"/>
          </ac:spMkLst>
        </pc:spChg>
        <pc:picChg chg="add mod">
          <ac:chgData name="Boris Pismenny" userId="00ac5293-89ea-4dd9-9cd7-8b2f1d4be166" providerId="ADAL" clId="{862EA224-934D-466A-8ACD-09A7A4D3CE51}" dt="2020-12-20T11:08:08.004" v="24432"/>
          <ac:picMkLst>
            <pc:docMk/>
            <pc:sldMk cId="2384423657" sldId="996"/>
            <ac:picMk id="3" creationId="{FFEFD6FF-73FF-4C52-89CD-246C2D86AF65}"/>
          </ac:picMkLst>
        </pc:picChg>
        <pc:picChg chg="del">
          <ac:chgData name="Boris Pismenny" userId="00ac5293-89ea-4dd9-9cd7-8b2f1d4be166" providerId="ADAL" clId="{862EA224-934D-466A-8ACD-09A7A4D3CE51}" dt="2020-12-20T11:08:08.004" v="24432"/>
          <ac:picMkLst>
            <pc:docMk/>
            <pc:sldMk cId="2384423657" sldId="996"/>
            <ac:picMk id="79" creationId="{B7C7C062-AF91-42E3-BD59-FE5FC3E7CE0E}"/>
          </ac:picMkLst>
        </pc:picChg>
      </pc:sldChg>
      <pc:sldMasterChg chg="modSldLayout">
        <pc:chgData name="Boris Pismenny" userId="00ac5293-89ea-4dd9-9cd7-8b2f1d4be166" providerId="ADAL" clId="{862EA224-934D-466A-8ACD-09A7A4D3CE51}" dt="2020-12-16T15:01:37.298" v="3887" actId="255"/>
        <pc:sldMasterMkLst>
          <pc:docMk/>
          <pc:sldMasterMk cId="2290786054" sldId="2147483862"/>
        </pc:sldMasterMkLst>
        <pc:sldLayoutChg chg="modSp">
          <pc:chgData name="Boris Pismenny" userId="00ac5293-89ea-4dd9-9cd7-8b2f1d4be166" providerId="ADAL" clId="{862EA224-934D-466A-8ACD-09A7A4D3CE51}" dt="2020-12-16T15:01:37.298" v="3887" actId="255"/>
          <pc:sldLayoutMkLst>
            <pc:docMk/>
            <pc:sldMasterMk cId="2290786054" sldId="2147483862"/>
            <pc:sldLayoutMk cId="491585211" sldId="2147483866"/>
          </pc:sldLayoutMkLst>
          <pc:spChg chg="mod">
            <ac:chgData name="Boris Pismenny" userId="00ac5293-89ea-4dd9-9cd7-8b2f1d4be166" providerId="ADAL" clId="{862EA224-934D-466A-8ACD-09A7A4D3CE51}" dt="2020-12-16T15:01:37.298" v="3887" actId="255"/>
            <ac:spMkLst>
              <pc:docMk/>
              <pc:sldMasterMk cId="2290786054" sldId="2147483862"/>
              <pc:sldLayoutMk cId="491585211" sldId="2147483866"/>
              <ac:spMk id="3" creationId="{B2DC8FB6-A1FB-4EA8-9244-B959AB82860A}"/>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Boris\work\git\shring\osdi23\figs\lbnat\slides\slide.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Boris\work\git\shring\osdi23\figs\lbnat\slides\slide.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Boris\work\git\shring\osdi23\figs\lbnat\slides\slide.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Boris\work\git\shring\osdi23\figs\no-drop-slides\slide1.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Boris\work\git\shring\osdi23\figs\no-drop-slides\slide1.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Users/borisp/git/shring/osdi23/figs/no-drop-slides/slide2.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oleObject" Target="file:////Users/borisp/git/shring/osdi23/figs/lbnat/v5-slides/result.rxd.rmp0.csv" TargetMode="External"/><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oleObject" Target="file:////Users/borisp/git/shring/osdi23/figs/lbnat/v5-slides/result.rxd.rmp0.csv" TargetMode="External"/><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0.xml"/><Relationship Id="rId1" Type="http://schemas.microsoft.com/office/2011/relationships/chartStyle" Target="style70.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127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730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7788-438F-98A1-C3E1BC399BEB}"/>
              </c:ext>
            </c:extLst>
          </c:dPt>
          <c:dPt>
            <c:idx val="1"/>
            <c:bubble3D val="0"/>
            <c:spPr>
              <a:noFill/>
              <a:ln w="12700">
                <a:solidFill>
                  <a:schemeClr val="bg1"/>
                </a:solidFill>
              </a:ln>
              <a:effectLst/>
            </c:spPr>
            <c:extLst>
              <c:ext xmlns:c16="http://schemas.microsoft.com/office/drawing/2014/chart" uri="{C3380CC4-5D6E-409C-BE32-E72D297353CC}">
                <c16:uniqueId val="{00000003-7788-438F-98A1-C3E1BC399BEB}"/>
              </c:ext>
            </c:extLst>
          </c:dPt>
          <c:dPt>
            <c:idx val="2"/>
            <c:bubble3D val="0"/>
            <c:spPr>
              <a:noFill/>
              <a:ln w="12700">
                <a:solidFill>
                  <a:schemeClr val="bg1"/>
                </a:solidFill>
              </a:ln>
              <a:effectLst/>
            </c:spPr>
            <c:extLst>
              <c:ext xmlns:c16="http://schemas.microsoft.com/office/drawing/2014/chart" uri="{C3380CC4-5D6E-409C-BE32-E72D297353CC}">
                <c16:uniqueId val="{00000005-7788-438F-98A1-C3E1BC399BEB}"/>
              </c:ext>
            </c:extLst>
          </c:dPt>
          <c:dPt>
            <c:idx val="3"/>
            <c:bubble3D val="0"/>
            <c:spPr>
              <a:noFill/>
              <a:ln w="12700">
                <a:solidFill>
                  <a:schemeClr val="bg1"/>
                </a:solidFill>
              </a:ln>
              <a:effectLst/>
            </c:spPr>
            <c:extLst>
              <c:ext xmlns:c16="http://schemas.microsoft.com/office/drawing/2014/chart" uri="{C3380CC4-5D6E-409C-BE32-E72D297353CC}">
                <c16:uniqueId val="{00000007-7788-438F-98A1-C3E1BC399BEB}"/>
              </c:ext>
            </c:extLst>
          </c:dPt>
          <c:dPt>
            <c:idx val="4"/>
            <c:bubble3D val="0"/>
            <c:spPr>
              <a:noFill/>
              <a:ln w="73025">
                <a:solidFill>
                  <a:schemeClr val="bg1"/>
                </a:solidFill>
              </a:ln>
              <a:effectLst/>
            </c:spPr>
            <c:extLst>
              <c:ext xmlns:c16="http://schemas.microsoft.com/office/drawing/2014/chart" uri="{C3380CC4-5D6E-409C-BE32-E72D297353CC}">
                <c16:uniqueId val="{00000009-7788-438F-98A1-C3E1BC399BEB}"/>
              </c:ext>
            </c:extLst>
          </c:dPt>
          <c:dPt>
            <c:idx val="5"/>
            <c:bubble3D val="0"/>
            <c:spPr>
              <a:noFill/>
              <a:ln w="12700">
                <a:solidFill>
                  <a:schemeClr val="bg1"/>
                </a:solidFill>
              </a:ln>
              <a:effectLst/>
            </c:spPr>
            <c:extLst>
              <c:ext xmlns:c16="http://schemas.microsoft.com/office/drawing/2014/chart" uri="{C3380CC4-5D6E-409C-BE32-E72D297353CC}">
                <c16:uniqueId val="{0000000B-7788-438F-98A1-C3E1BC399BEB}"/>
              </c:ext>
            </c:extLst>
          </c:dPt>
          <c:dPt>
            <c:idx val="6"/>
            <c:bubble3D val="0"/>
            <c:spPr>
              <a:noFill/>
              <a:ln w="12700">
                <a:solidFill>
                  <a:schemeClr val="bg1"/>
                </a:solidFill>
              </a:ln>
              <a:effectLst/>
            </c:spPr>
            <c:extLst>
              <c:ext xmlns:c16="http://schemas.microsoft.com/office/drawing/2014/chart" uri="{C3380CC4-5D6E-409C-BE32-E72D297353CC}">
                <c16:uniqueId val="{0000000D-7788-438F-98A1-C3E1BC399BEB}"/>
              </c:ext>
            </c:extLst>
          </c:dPt>
          <c:dPt>
            <c:idx val="7"/>
            <c:bubble3D val="0"/>
            <c:spPr>
              <a:noFill/>
              <a:ln w="12700">
                <a:solidFill>
                  <a:schemeClr val="bg1"/>
                </a:solidFill>
              </a:ln>
              <a:effectLst/>
            </c:spPr>
            <c:extLst>
              <c:ext xmlns:c16="http://schemas.microsoft.com/office/drawing/2014/chart" uri="{C3380CC4-5D6E-409C-BE32-E72D297353CC}">
                <c16:uniqueId val="{0000000F-7788-438F-98A1-C3E1BC399BEB}"/>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7788-438F-98A1-C3E1BC399BEB}"/>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E45B-4B2F-813C-7159F1BCEC9F}"/>
              </c:ext>
            </c:extLst>
          </c:dPt>
          <c:dPt>
            <c:idx val="1"/>
            <c:bubble3D val="0"/>
            <c:spPr>
              <a:noFill/>
              <a:ln w="12700">
                <a:solidFill>
                  <a:schemeClr val="bg1"/>
                </a:solidFill>
              </a:ln>
              <a:effectLst/>
            </c:spPr>
            <c:extLst>
              <c:ext xmlns:c16="http://schemas.microsoft.com/office/drawing/2014/chart" uri="{C3380CC4-5D6E-409C-BE32-E72D297353CC}">
                <c16:uniqueId val="{00000003-E45B-4B2F-813C-7159F1BCEC9F}"/>
              </c:ext>
            </c:extLst>
          </c:dPt>
          <c:dPt>
            <c:idx val="2"/>
            <c:bubble3D val="0"/>
            <c:spPr>
              <a:noFill/>
              <a:ln w="12700">
                <a:solidFill>
                  <a:schemeClr val="bg1"/>
                </a:solidFill>
              </a:ln>
              <a:effectLst/>
            </c:spPr>
            <c:extLst>
              <c:ext xmlns:c16="http://schemas.microsoft.com/office/drawing/2014/chart" uri="{C3380CC4-5D6E-409C-BE32-E72D297353CC}">
                <c16:uniqueId val="{00000005-E45B-4B2F-813C-7159F1BCEC9F}"/>
              </c:ext>
            </c:extLst>
          </c:dPt>
          <c:dPt>
            <c:idx val="3"/>
            <c:bubble3D val="0"/>
            <c:spPr>
              <a:noFill/>
              <a:ln w="12700">
                <a:solidFill>
                  <a:schemeClr val="bg1"/>
                </a:solidFill>
              </a:ln>
              <a:effectLst/>
            </c:spPr>
            <c:extLst>
              <c:ext xmlns:c16="http://schemas.microsoft.com/office/drawing/2014/chart" uri="{C3380CC4-5D6E-409C-BE32-E72D297353CC}">
                <c16:uniqueId val="{00000007-E45B-4B2F-813C-7159F1BCEC9F}"/>
              </c:ext>
            </c:extLst>
          </c:dPt>
          <c:dPt>
            <c:idx val="4"/>
            <c:bubble3D val="0"/>
            <c:spPr>
              <a:noFill/>
              <a:ln w="73025">
                <a:solidFill>
                  <a:schemeClr val="bg1"/>
                </a:solidFill>
              </a:ln>
              <a:effectLst/>
            </c:spPr>
            <c:extLst>
              <c:ext xmlns:c16="http://schemas.microsoft.com/office/drawing/2014/chart" uri="{C3380CC4-5D6E-409C-BE32-E72D297353CC}">
                <c16:uniqueId val="{00000009-E45B-4B2F-813C-7159F1BCEC9F}"/>
              </c:ext>
            </c:extLst>
          </c:dPt>
          <c:dPt>
            <c:idx val="5"/>
            <c:bubble3D val="0"/>
            <c:spPr>
              <a:noFill/>
              <a:ln w="12700">
                <a:solidFill>
                  <a:schemeClr val="bg1"/>
                </a:solidFill>
              </a:ln>
              <a:effectLst/>
            </c:spPr>
            <c:extLst>
              <c:ext xmlns:c16="http://schemas.microsoft.com/office/drawing/2014/chart" uri="{C3380CC4-5D6E-409C-BE32-E72D297353CC}">
                <c16:uniqueId val="{0000000B-E45B-4B2F-813C-7159F1BCEC9F}"/>
              </c:ext>
            </c:extLst>
          </c:dPt>
          <c:dPt>
            <c:idx val="6"/>
            <c:bubble3D val="0"/>
            <c:spPr>
              <a:noFill/>
              <a:ln w="12700">
                <a:solidFill>
                  <a:schemeClr val="bg1"/>
                </a:solidFill>
              </a:ln>
              <a:effectLst/>
            </c:spPr>
            <c:extLst>
              <c:ext xmlns:c16="http://schemas.microsoft.com/office/drawing/2014/chart" uri="{C3380CC4-5D6E-409C-BE32-E72D297353CC}">
                <c16:uniqueId val="{0000000D-E45B-4B2F-813C-7159F1BCEC9F}"/>
              </c:ext>
            </c:extLst>
          </c:dPt>
          <c:dPt>
            <c:idx val="7"/>
            <c:bubble3D val="0"/>
            <c:spPr>
              <a:noFill/>
              <a:ln w="12700">
                <a:solidFill>
                  <a:schemeClr val="bg1"/>
                </a:solidFill>
              </a:ln>
              <a:effectLst/>
            </c:spPr>
            <c:extLst>
              <c:ext xmlns:c16="http://schemas.microsoft.com/office/drawing/2014/chart" uri="{C3380CC4-5D6E-409C-BE32-E72D297353CC}">
                <c16:uniqueId val="{0000000F-E45B-4B2F-813C-7159F1BCEC9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E45B-4B2F-813C-7159F1BCEC9F}"/>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127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730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0B5C-4DA5-8B32-4109A4163FED}"/>
              </c:ext>
            </c:extLst>
          </c:dPt>
          <c:dPt>
            <c:idx val="1"/>
            <c:bubble3D val="0"/>
            <c:spPr>
              <a:noFill/>
              <a:ln w="12700">
                <a:solidFill>
                  <a:schemeClr val="bg1"/>
                </a:solidFill>
              </a:ln>
              <a:effectLst/>
            </c:spPr>
            <c:extLst>
              <c:ext xmlns:c16="http://schemas.microsoft.com/office/drawing/2014/chart" uri="{C3380CC4-5D6E-409C-BE32-E72D297353CC}">
                <c16:uniqueId val="{00000003-0B5C-4DA5-8B32-4109A4163FED}"/>
              </c:ext>
            </c:extLst>
          </c:dPt>
          <c:dPt>
            <c:idx val="2"/>
            <c:bubble3D val="0"/>
            <c:spPr>
              <a:noFill/>
              <a:ln w="12700">
                <a:solidFill>
                  <a:schemeClr val="bg1"/>
                </a:solidFill>
              </a:ln>
              <a:effectLst/>
            </c:spPr>
            <c:extLst>
              <c:ext xmlns:c16="http://schemas.microsoft.com/office/drawing/2014/chart" uri="{C3380CC4-5D6E-409C-BE32-E72D297353CC}">
                <c16:uniqueId val="{00000005-0B5C-4DA5-8B32-4109A4163FED}"/>
              </c:ext>
            </c:extLst>
          </c:dPt>
          <c:dPt>
            <c:idx val="3"/>
            <c:bubble3D val="0"/>
            <c:spPr>
              <a:noFill/>
              <a:ln w="12700">
                <a:solidFill>
                  <a:schemeClr val="bg1"/>
                </a:solidFill>
              </a:ln>
              <a:effectLst/>
            </c:spPr>
            <c:extLst>
              <c:ext xmlns:c16="http://schemas.microsoft.com/office/drawing/2014/chart" uri="{C3380CC4-5D6E-409C-BE32-E72D297353CC}">
                <c16:uniqueId val="{00000007-0B5C-4DA5-8B32-4109A4163FED}"/>
              </c:ext>
            </c:extLst>
          </c:dPt>
          <c:dPt>
            <c:idx val="4"/>
            <c:bubble3D val="0"/>
            <c:spPr>
              <a:noFill/>
              <a:ln w="12700">
                <a:solidFill>
                  <a:schemeClr val="bg1"/>
                </a:solidFill>
              </a:ln>
              <a:effectLst/>
            </c:spPr>
            <c:extLst>
              <c:ext xmlns:c16="http://schemas.microsoft.com/office/drawing/2014/chart" uri="{C3380CC4-5D6E-409C-BE32-E72D297353CC}">
                <c16:uniqueId val="{00000009-0B5C-4DA5-8B32-4109A4163FED}"/>
              </c:ext>
            </c:extLst>
          </c:dPt>
          <c:dPt>
            <c:idx val="5"/>
            <c:bubble3D val="0"/>
            <c:spPr>
              <a:noFill/>
              <a:ln w="12700">
                <a:solidFill>
                  <a:schemeClr val="bg1"/>
                </a:solidFill>
              </a:ln>
              <a:effectLst/>
            </c:spPr>
            <c:extLst>
              <c:ext xmlns:c16="http://schemas.microsoft.com/office/drawing/2014/chart" uri="{C3380CC4-5D6E-409C-BE32-E72D297353CC}">
                <c16:uniqueId val="{0000000B-0B5C-4DA5-8B32-4109A4163FED}"/>
              </c:ext>
            </c:extLst>
          </c:dPt>
          <c:dPt>
            <c:idx val="6"/>
            <c:bubble3D val="0"/>
            <c:spPr>
              <a:noFill/>
              <a:ln w="76200">
                <a:solidFill>
                  <a:schemeClr val="bg1"/>
                </a:solidFill>
              </a:ln>
              <a:effectLst/>
            </c:spPr>
            <c:extLst>
              <c:ext xmlns:c16="http://schemas.microsoft.com/office/drawing/2014/chart" uri="{C3380CC4-5D6E-409C-BE32-E72D297353CC}">
                <c16:uniqueId val="{0000000D-0B5C-4DA5-8B32-4109A4163FED}"/>
              </c:ext>
            </c:extLst>
          </c:dPt>
          <c:dPt>
            <c:idx val="7"/>
            <c:bubble3D val="0"/>
            <c:spPr>
              <a:noFill/>
              <a:ln w="12700">
                <a:solidFill>
                  <a:schemeClr val="bg1"/>
                </a:solidFill>
              </a:ln>
              <a:effectLst/>
            </c:spPr>
            <c:extLst>
              <c:ext xmlns:c16="http://schemas.microsoft.com/office/drawing/2014/chart" uri="{C3380CC4-5D6E-409C-BE32-E72D297353CC}">
                <c16:uniqueId val="{0000000F-0B5C-4DA5-8B32-4109A4163FE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B5C-4DA5-8B32-4109A4163FED}"/>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7788-438F-98A1-C3E1BC399BEB}"/>
              </c:ext>
            </c:extLst>
          </c:dPt>
          <c:dPt>
            <c:idx val="1"/>
            <c:bubble3D val="0"/>
            <c:spPr>
              <a:noFill/>
              <a:ln w="12700">
                <a:solidFill>
                  <a:schemeClr val="bg1"/>
                </a:solidFill>
              </a:ln>
              <a:effectLst/>
            </c:spPr>
            <c:extLst>
              <c:ext xmlns:c16="http://schemas.microsoft.com/office/drawing/2014/chart" uri="{C3380CC4-5D6E-409C-BE32-E72D297353CC}">
                <c16:uniqueId val="{00000003-7788-438F-98A1-C3E1BC399BEB}"/>
              </c:ext>
            </c:extLst>
          </c:dPt>
          <c:dPt>
            <c:idx val="2"/>
            <c:bubble3D val="0"/>
            <c:spPr>
              <a:noFill/>
              <a:ln w="12700">
                <a:solidFill>
                  <a:schemeClr val="bg1"/>
                </a:solidFill>
              </a:ln>
              <a:effectLst/>
            </c:spPr>
            <c:extLst>
              <c:ext xmlns:c16="http://schemas.microsoft.com/office/drawing/2014/chart" uri="{C3380CC4-5D6E-409C-BE32-E72D297353CC}">
                <c16:uniqueId val="{00000005-7788-438F-98A1-C3E1BC399BEB}"/>
              </c:ext>
            </c:extLst>
          </c:dPt>
          <c:dPt>
            <c:idx val="3"/>
            <c:bubble3D val="0"/>
            <c:spPr>
              <a:noFill/>
              <a:ln w="12700">
                <a:solidFill>
                  <a:schemeClr val="bg1"/>
                </a:solidFill>
              </a:ln>
              <a:effectLst/>
            </c:spPr>
            <c:extLst>
              <c:ext xmlns:c16="http://schemas.microsoft.com/office/drawing/2014/chart" uri="{C3380CC4-5D6E-409C-BE32-E72D297353CC}">
                <c16:uniqueId val="{00000007-7788-438F-98A1-C3E1BC399BEB}"/>
              </c:ext>
            </c:extLst>
          </c:dPt>
          <c:dPt>
            <c:idx val="4"/>
            <c:bubble3D val="0"/>
            <c:spPr>
              <a:noFill/>
              <a:ln w="73025">
                <a:solidFill>
                  <a:schemeClr val="bg1"/>
                </a:solidFill>
              </a:ln>
              <a:effectLst/>
            </c:spPr>
            <c:extLst>
              <c:ext xmlns:c16="http://schemas.microsoft.com/office/drawing/2014/chart" uri="{C3380CC4-5D6E-409C-BE32-E72D297353CC}">
                <c16:uniqueId val="{00000009-7788-438F-98A1-C3E1BC399BEB}"/>
              </c:ext>
            </c:extLst>
          </c:dPt>
          <c:dPt>
            <c:idx val="5"/>
            <c:bubble3D val="0"/>
            <c:spPr>
              <a:noFill/>
              <a:ln w="12700">
                <a:solidFill>
                  <a:schemeClr val="bg1"/>
                </a:solidFill>
              </a:ln>
              <a:effectLst/>
            </c:spPr>
            <c:extLst>
              <c:ext xmlns:c16="http://schemas.microsoft.com/office/drawing/2014/chart" uri="{C3380CC4-5D6E-409C-BE32-E72D297353CC}">
                <c16:uniqueId val="{0000000B-7788-438F-98A1-C3E1BC399BEB}"/>
              </c:ext>
            </c:extLst>
          </c:dPt>
          <c:dPt>
            <c:idx val="6"/>
            <c:bubble3D val="0"/>
            <c:spPr>
              <a:noFill/>
              <a:ln w="12700">
                <a:solidFill>
                  <a:schemeClr val="bg1"/>
                </a:solidFill>
              </a:ln>
              <a:effectLst/>
            </c:spPr>
            <c:extLst>
              <c:ext xmlns:c16="http://schemas.microsoft.com/office/drawing/2014/chart" uri="{C3380CC4-5D6E-409C-BE32-E72D297353CC}">
                <c16:uniqueId val="{0000000D-7788-438F-98A1-C3E1BC399BEB}"/>
              </c:ext>
            </c:extLst>
          </c:dPt>
          <c:dPt>
            <c:idx val="7"/>
            <c:bubble3D val="0"/>
            <c:spPr>
              <a:noFill/>
              <a:ln w="12700">
                <a:solidFill>
                  <a:schemeClr val="bg1"/>
                </a:solidFill>
              </a:ln>
              <a:effectLst/>
            </c:spPr>
            <c:extLst>
              <c:ext xmlns:c16="http://schemas.microsoft.com/office/drawing/2014/chart" uri="{C3380CC4-5D6E-409C-BE32-E72D297353CC}">
                <c16:uniqueId val="{0000000F-7788-438F-98A1-C3E1BC399BEB}"/>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7788-438F-98A1-C3E1BC399BEB}"/>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E45B-4B2F-813C-7159F1BCEC9F}"/>
              </c:ext>
            </c:extLst>
          </c:dPt>
          <c:dPt>
            <c:idx val="1"/>
            <c:bubble3D val="0"/>
            <c:spPr>
              <a:noFill/>
              <a:ln w="12700">
                <a:solidFill>
                  <a:schemeClr val="bg1"/>
                </a:solidFill>
              </a:ln>
              <a:effectLst/>
            </c:spPr>
            <c:extLst>
              <c:ext xmlns:c16="http://schemas.microsoft.com/office/drawing/2014/chart" uri="{C3380CC4-5D6E-409C-BE32-E72D297353CC}">
                <c16:uniqueId val="{00000003-E45B-4B2F-813C-7159F1BCEC9F}"/>
              </c:ext>
            </c:extLst>
          </c:dPt>
          <c:dPt>
            <c:idx val="2"/>
            <c:bubble3D val="0"/>
            <c:spPr>
              <a:noFill/>
              <a:ln w="12700">
                <a:solidFill>
                  <a:schemeClr val="bg1"/>
                </a:solidFill>
              </a:ln>
              <a:effectLst/>
            </c:spPr>
            <c:extLst>
              <c:ext xmlns:c16="http://schemas.microsoft.com/office/drawing/2014/chart" uri="{C3380CC4-5D6E-409C-BE32-E72D297353CC}">
                <c16:uniqueId val="{00000005-E45B-4B2F-813C-7159F1BCEC9F}"/>
              </c:ext>
            </c:extLst>
          </c:dPt>
          <c:dPt>
            <c:idx val="3"/>
            <c:bubble3D val="0"/>
            <c:spPr>
              <a:noFill/>
              <a:ln w="12700">
                <a:solidFill>
                  <a:schemeClr val="bg1"/>
                </a:solidFill>
              </a:ln>
              <a:effectLst/>
            </c:spPr>
            <c:extLst>
              <c:ext xmlns:c16="http://schemas.microsoft.com/office/drawing/2014/chart" uri="{C3380CC4-5D6E-409C-BE32-E72D297353CC}">
                <c16:uniqueId val="{00000007-E45B-4B2F-813C-7159F1BCEC9F}"/>
              </c:ext>
            </c:extLst>
          </c:dPt>
          <c:dPt>
            <c:idx val="4"/>
            <c:bubble3D val="0"/>
            <c:spPr>
              <a:noFill/>
              <a:ln w="73025">
                <a:solidFill>
                  <a:schemeClr val="bg1"/>
                </a:solidFill>
              </a:ln>
              <a:effectLst/>
            </c:spPr>
            <c:extLst>
              <c:ext xmlns:c16="http://schemas.microsoft.com/office/drawing/2014/chart" uri="{C3380CC4-5D6E-409C-BE32-E72D297353CC}">
                <c16:uniqueId val="{00000009-E45B-4B2F-813C-7159F1BCEC9F}"/>
              </c:ext>
            </c:extLst>
          </c:dPt>
          <c:dPt>
            <c:idx val="5"/>
            <c:bubble3D val="0"/>
            <c:spPr>
              <a:noFill/>
              <a:ln w="12700">
                <a:solidFill>
                  <a:schemeClr val="bg1"/>
                </a:solidFill>
              </a:ln>
              <a:effectLst/>
            </c:spPr>
            <c:extLst>
              <c:ext xmlns:c16="http://schemas.microsoft.com/office/drawing/2014/chart" uri="{C3380CC4-5D6E-409C-BE32-E72D297353CC}">
                <c16:uniqueId val="{0000000B-E45B-4B2F-813C-7159F1BCEC9F}"/>
              </c:ext>
            </c:extLst>
          </c:dPt>
          <c:dPt>
            <c:idx val="6"/>
            <c:bubble3D val="0"/>
            <c:spPr>
              <a:noFill/>
              <a:ln w="12700">
                <a:solidFill>
                  <a:schemeClr val="bg1"/>
                </a:solidFill>
              </a:ln>
              <a:effectLst/>
            </c:spPr>
            <c:extLst>
              <c:ext xmlns:c16="http://schemas.microsoft.com/office/drawing/2014/chart" uri="{C3380CC4-5D6E-409C-BE32-E72D297353CC}">
                <c16:uniqueId val="{0000000D-E45B-4B2F-813C-7159F1BCEC9F}"/>
              </c:ext>
            </c:extLst>
          </c:dPt>
          <c:dPt>
            <c:idx val="7"/>
            <c:bubble3D val="0"/>
            <c:spPr>
              <a:noFill/>
              <a:ln w="12700">
                <a:solidFill>
                  <a:schemeClr val="bg1"/>
                </a:solidFill>
              </a:ln>
              <a:effectLst/>
            </c:spPr>
            <c:extLst>
              <c:ext xmlns:c16="http://schemas.microsoft.com/office/drawing/2014/chart" uri="{C3380CC4-5D6E-409C-BE32-E72D297353CC}">
                <c16:uniqueId val="{0000000F-E45B-4B2F-813C-7159F1BCEC9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E45B-4B2F-813C-7159F1BCEC9F}"/>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127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730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0B5C-4DA5-8B32-4109A4163FED}"/>
              </c:ext>
            </c:extLst>
          </c:dPt>
          <c:dPt>
            <c:idx val="1"/>
            <c:bubble3D val="0"/>
            <c:spPr>
              <a:noFill/>
              <a:ln w="12700">
                <a:solidFill>
                  <a:schemeClr val="bg1"/>
                </a:solidFill>
              </a:ln>
              <a:effectLst/>
            </c:spPr>
            <c:extLst>
              <c:ext xmlns:c16="http://schemas.microsoft.com/office/drawing/2014/chart" uri="{C3380CC4-5D6E-409C-BE32-E72D297353CC}">
                <c16:uniqueId val="{00000003-0B5C-4DA5-8B32-4109A4163FED}"/>
              </c:ext>
            </c:extLst>
          </c:dPt>
          <c:dPt>
            <c:idx val="2"/>
            <c:bubble3D val="0"/>
            <c:spPr>
              <a:noFill/>
              <a:ln w="12700">
                <a:solidFill>
                  <a:schemeClr val="bg1"/>
                </a:solidFill>
              </a:ln>
              <a:effectLst/>
            </c:spPr>
            <c:extLst>
              <c:ext xmlns:c16="http://schemas.microsoft.com/office/drawing/2014/chart" uri="{C3380CC4-5D6E-409C-BE32-E72D297353CC}">
                <c16:uniqueId val="{00000005-0B5C-4DA5-8B32-4109A4163FED}"/>
              </c:ext>
            </c:extLst>
          </c:dPt>
          <c:dPt>
            <c:idx val="3"/>
            <c:bubble3D val="0"/>
            <c:spPr>
              <a:noFill/>
              <a:ln w="12700">
                <a:solidFill>
                  <a:schemeClr val="bg1"/>
                </a:solidFill>
              </a:ln>
              <a:effectLst/>
            </c:spPr>
            <c:extLst>
              <c:ext xmlns:c16="http://schemas.microsoft.com/office/drawing/2014/chart" uri="{C3380CC4-5D6E-409C-BE32-E72D297353CC}">
                <c16:uniqueId val="{00000007-0B5C-4DA5-8B32-4109A4163FED}"/>
              </c:ext>
            </c:extLst>
          </c:dPt>
          <c:dPt>
            <c:idx val="4"/>
            <c:bubble3D val="0"/>
            <c:spPr>
              <a:noFill/>
              <a:ln w="12700">
                <a:solidFill>
                  <a:schemeClr val="bg1"/>
                </a:solidFill>
              </a:ln>
              <a:effectLst/>
            </c:spPr>
            <c:extLst>
              <c:ext xmlns:c16="http://schemas.microsoft.com/office/drawing/2014/chart" uri="{C3380CC4-5D6E-409C-BE32-E72D297353CC}">
                <c16:uniqueId val="{00000009-0B5C-4DA5-8B32-4109A4163FED}"/>
              </c:ext>
            </c:extLst>
          </c:dPt>
          <c:dPt>
            <c:idx val="5"/>
            <c:bubble3D val="0"/>
            <c:spPr>
              <a:noFill/>
              <a:ln w="12700">
                <a:solidFill>
                  <a:schemeClr val="bg1"/>
                </a:solidFill>
              </a:ln>
              <a:effectLst/>
            </c:spPr>
            <c:extLst>
              <c:ext xmlns:c16="http://schemas.microsoft.com/office/drawing/2014/chart" uri="{C3380CC4-5D6E-409C-BE32-E72D297353CC}">
                <c16:uniqueId val="{0000000B-0B5C-4DA5-8B32-4109A4163FED}"/>
              </c:ext>
            </c:extLst>
          </c:dPt>
          <c:dPt>
            <c:idx val="6"/>
            <c:bubble3D val="0"/>
            <c:spPr>
              <a:noFill/>
              <a:ln w="76200">
                <a:solidFill>
                  <a:schemeClr val="bg1"/>
                </a:solidFill>
              </a:ln>
              <a:effectLst/>
            </c:spPr>
            <c:extLst>
              <c:ext xmlns:c16="http://schemas.microsoft.com/office/drawing/2014/chart" uri="{C3380CC4-5D6E-409C-BE32-E72D297353CC}">
                <c16:uniqueId val="{0000000D-0B5C-4DA5-8B32-4109A4163FED}"/>
              </c:ext>
            </c:extLst>
          </c:dPt>
          <c:dPt>
            <c:idx val="7"/>
            <c:bubble3D val="0"/>
            <c:spPr>
              <a:noFill/>
              <a:ln w="12700">
                <a:solidFill>
                  <a:schemeClr val="bg1"/>
                </a:solidFill>
              </a:ln>
              <a:effectLst/>
            </c:spPr>
            <c:extLst>
              <c:ext xmlns:c16="http://schemas.microsoft.com/office/drawing/2014/chart" uri="{C3380CC4-5D6E-409C-BE32-E72D297353CC}">
                <c16:uniqueId val="{0000000F-0B5C-4DA5-8B32-4109A4163FE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B5C-4DA5-8B32-4109A4163FED}"/>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7788-438F-98A1-C3E1BC399BEB}"/>
              </c:ext>
            </c:extLst>
          </c:dPt>
          <c:dPt>
            <c:idx val="1"/>
            <c:bubble3D val="0"/>
            <c:spPr>
              <a:noFill/>
              <a:ln w="12700">
                <a:solidFill>
                  <a:schemeClr val="bg1"/>
                </a:solidFill>
              </a:ln>
              <a:effectLst/>
            </c:spPr>
            <c:extLst>
              <c:ext xmlns:c16="http://schemas.microsoft.com/office/drawing/2014/chart" uri="{C3380CC4-5D6E-409C-BE32-E72D297353CC}">
                <c16:uniqueId val="{00000003-7788-438F-98A1-C3E1BC399BEB}"/>
              </c:ext>
            </c:extLst>
          </c:dPt>
          <c:dPt>
            <c:idx val="2"/>
            <c:bubble3D val="0"/>
            <c:spPr>
              <a:noFill/>
              <a:ln w="12700">
                <a:solidFill>
                  <a:schemeClr val="bg1"/>
                </a:solidFill>
              </a:ln>
              <a:effectLst/>
            </c:spPr>
            <c:extLst>
              <c:ext xmlns:c16="http://schemas.microsoft.com/office/drawing/2014/chart" uri="{C3380CC4-5D6E-409C-BE32-E72D297353CC}">
                <c16:uniqueId val="{00000005-7788-438F-98A1-C3E1BC399BEB}"/>
              </c:ext>
            </c:extLst>
          </c:dPt>
          <c:dPt>
            <c:idx val="3"/>
            <c:bubble3D val="0"/>
            <c:spPr>
              <a:noFill/>
              <a:ln w="12700">
                <a:solidFill>
                  <a:schemeClr val="bg1"/>
                </a:solidFill>
              </a:ln>
              <a:effectLst/>
            </c:spPr>
            <c:extLst>
              <c:ext xmlns:c16="http://schemas.microsoft.com/office/drawing/2014/chart" uri="{C3380CC4-5D6E-409C-BE32-E72D297353CC}">
                <c16:uniqueId val="{00000007-7788-438F-98A1-C3E1BC399BEB}"/>
              </c:ext>
            </c:extLst>
          </c:dPt>
          <c:dPt>
            <c:idx val="4"/>
            <c:bubble3D val="0"/>
            <c:spPr>
              <a:noFill/>
              <a:ln w="73025">
                <a:solidFill>
                  <a:schemeClr val="bg1"/>
                </a:solidFill>
              </a:ln>
              <a:effectLst/>
            </c:spPr>
            <c:extLst>
              <c:ext xmlns:c16="http://schemas.microsoft.com/office/drawing/2014/chart" uri="{C3380CC4-5D6E-409C-BE32-E72D297353CC}">
                <c16:uniqueId val="{00000009-7788-438F-98A1-C3E1BC399BEB}"/>
              </c:ext>
            </c:extLst>
          </c:dPt>
          <c:dPt>
            <c:idx val="5"/>
            <c:bubble3D val="0"/>
            <c:spPr>
              <a:noFill/>
              <a:ln w="12700">
                <a:solidFill>
                  <a:schemeClr val="bg1"/>
                </a:solidFill>
              </a:ln>
              <a:effectLst/>
            </c:spPr>
            <c:extLst>
              <c:ext xmlns:c16="http://schemas.microsoft.com/office/drawing/2014/chart" uri="{C3380CC4-5D6E-409C-BE32-E72D297353CC}">
                <c16:uniqueId val="{0000000B-7788-438F-98A1-C3E1BC399BEB}"/>
              </c:ext>
            </c:extLst>
          </c:dPt>
          <c:dPt>
            <c:idx val="6"/>
            <c:bubble3D val="0"/>
            <c:spPr>
              <a:noFill/>
              <a:ln w="12700">
                <a:solidFill>
                  <a:schemeClr val="bg1"/>
                </a:solidFill>
              </a:ln>
              <a:effectLst/>
            </c:spPr>
            <c:extLst>
              <c:ext xmlns:c16="http://schemas.microsoft.com/office/drawing/2014/chart" uri="{C3380CC4-5D6E-409C-BE32-E72D297353CC}">
                <c16:uniqueId val="{0000000D-7788-438F-98A1-C3E1BC399BEB}"/>
              </c:ext>
            </c:extLst>
          </c:dPt>
          <c:dPt>
            <c:idx val="7"/>
            <c:bubble3D val="0"/>
            <c:spPr>
              <a:noFill/>
              <a:ln w="12700">
                <a:solidFill>
                  <a:schemeClr val="bg1"/>
                </a:solidFill>
              </a:ln>
              <a:effectLst/>
            </c:spPr>
            <c:extLst>
              <c:ext xmlns:c16="http://schemas.microsoft.com/office/drawing/2014/chart" uri="{C3380CC4-5D6E-409C-BE32-E72D297353CC}">
                <c16:uniqueId val="{0000000F-7788-438F-98A1-C3E1BC399BEB}"/>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7788-438F-98A1-C3E1BC399BEB}"/>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127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730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0B5C-4DA5-8B32-4109A4163FED}"/>
              </c:ext>
            </c:extLst>
          </c:dPt>
          <c:dPt>
            <c:idx val="1"/>
            <c:bubble3D val="0"/>
            <c:spPr>
              <a:noFill/>
              <a:ln w="12700">
                <a:solidFill>
                  <a:schemeClr val="bg1"/>
                </a:solidFill>
              </a:ln>
              <a:effectLst/>
            </c:spPr>
            <c:extLst>
              <c:ext xmlns:c16="http://schemas.microsoft.com/office/drawing/2014/chart" uri="{C3380CC4-5D6E-409C-BE32-E72D297353CC}">
                <c16:uniqueId val="{00000003-0B5C-4DA5-8B32-4109A4163FED}"/>
              </c:ext>
            </c:extLst>
          </c:dPt>
          <c:dPt>
            <c:idx val="2"/>
            <c:bubble3D val="0"/>
            <c:spPr>
              <a:noFill/>
              <a:ln w="12700">
                <a:solidFill>
                  <a:schemeClr val="bg1"/>
                </a:solidFill>
              </a:ln>
              <a:effectLst/>
            </c:spPr>
            <c:extLst>
              <c:ext xmlns:c16="http://schemas.microsoft.com/office/drawing/2014/chart" uri="{C3380CC4-5D6E-409C-BE32-E72D297353CC}">
                <c16:uniqueId val="{00000005-0B5C-4DA5-8B32-4109A4163FED}"/>
              </c:ext>
            </c:extLst>
          </c:dPt>
          <c:dPt>
            <c:idx val="3"/>
            <c:bubble3D val="0"/>
            <c:spPr>
              <a:noFill/>
              <a:ln w="12700">
                <a:solidFill>
                  <a:schemeClr val="bg1"/>
                </a:solidFill>
              </a:ln>
              <a:effectLst/>
            </c:spPr>
            <c:extLst>
              <c:ext xmlns:c16="http://schemas.microsoft.com/office/drawing/2014/chart" uri="{C3380CC4-5D6E-409C-BE32-E72D297353CC}">
                <c16:uniqueId val="{00000007-0B5C-4DA5-8B32-4109A4163FED}"/>
              </c:ext>
            </c:extLst>
          </c:dPt>
          <c:dPt>
            <c:idx val="4"/>
            <c:bubble3D val="0"/>
            <c:spPr>
              <a:noFill/>
              <a:ln w="12700">
                <a:solidFill>
                  <a:schemeClr val="bg1"/>
                </a:solidFill>
              </a:ln>
              <a:effectLst/>
            </c:spPr>
            <c:extLst>
              <c:ext xmlns:c16="http://schemas.microsoft.com/office/drawing/2014/chart" uri="{C3380CC4-5D6E-409C-BE32-E72D297353CC}">
                <c16:uniqueId val="{00000009-0B5C-4DA5-8B32-4109A4163FED}"/>
              </c:ext>
            </c:extLst>
          </c:dPt>
          <c:dPt>
            <c:idx val="5"/>
            <c:bubble3D val="0"/>
            <c:spPr>
              <a:noFill/>
              <a:ln w="12700">
                <a:solidFill>
                  <a:schemeClr val="bg1"/>
                </a:solidFill>
              </a:ln>
              <a:effectLst/>
            </c:spPr>
            <c:extLst>
              <c:ext xmlns:c16="http://schemas.microsoft.com/office/drawing/2014/chart" uri="{C3380CC4-5D6E-409C-BE32-E72D297353CC}">
                <c16:uniqueId val="{0000000B-0B5C-4DA5-8B32-4109A4163FED}"/>
              </c:ext>
            </c:extLst>
          </c:dPt>
          <c:dPt>
            <c:idx val="6"/>
            <c:bubble3D val="0"/>
            <c:spPr>
              <a:noFill/>
              <a:ln w="76200">
                <a:solidFill>
                  <a:schemeClr val="bg1"/>
                </a:solidFill>
              </a:ln>
              <a:effectLst/>
            </c:spPr>
            <c:extLst>
              <c:ext xmlns:c16="http://schemas.microsoft.com/office/drawing/2014/chart" uri="{C3380CC4-5D6E-409C-BE32-E72D297353CC}">
                <c16:uniqueId val="{0000000D-0B5C-4DA5-8B32-4109A4163FED}"/>
              </c:ext>
            </c:extLst>
          </c:dPt>
          <c:dPt>
            <c:idx val="7"/>
            <c:bubble3D val="0"/>
            <c:spPr>
              <a:noFill/>
              <a:ln w="12700">
                <a:solidFill>
                  <a:schemeClr val="bg1"/>
                </a:solidFill>
              </a:ln>
              <a:effectLst/>
            </c:spPr>
            <c:extLst>
              <c:ext xmlns:c16="http://schemas.microsoft.com/office/drawing/2014/chart" uri="{C3380CC4-5D6E-409C-BE32-E72D297353CC}">
                <c16:uniqueId val="{0000000F-0B5C-4DA5-8B32-4109A4163FE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B5C-4DA5-8B32-4109A4163FED}"/>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0B5C-4DA5-8B32-4109A4163FED}"/>
              </c:ext>
            </c:extLst>
          </c:dPt>
          <c:dPt>
            <c:idx val="1"/>
            <c:bubble3D val="0"/>
            <c:spPr>
              <a:noFill/>
              <a:ln w="12700">
                <a:solidFill>
                  <a:schemeClr val="bg1"/>
                </a:solidFill>
              </a:ln>
              <a:effectLst/>
            </c:spPr>
            <c:extLst>
              <c:ext xmlns:c16="http://schemas.microsoft.com/office/drawing/2014/chart" uri="{C3380CC4-5D6E-409C-BE32-E72D297353CC}">
                <c16:uniqueId val="{00000003-0B5C-4DA5-8B32-4109A4163FED}"/>
              </c:ext>
            </c:extLst>
          </c:dPt>
          <c:dPt>
            <c:idx val="2"/>
            <c:bubble3D val="0"/>
            <c:spPr>
              <a:noFill/>
              <a:ln w="12700">
                <a:solidFill>
                  <a:schemeClr val="bg1"/>
                </a:solidFill>
              </a:ln>
              <a:effectLst/>
            </c:spPr>
            <c:extLst>
              <c:ext xmlns:c16="http://schemas.microsoft.com/office/drawing/2014/chart" uri="{C3380CC4-5D6E-409C-BE32-E72D297353CC}">
                <c16:uniqueId val="{00000005-0B5C-4DA5-8B32-4109A4163FED}"/>
              </c:ext>
            </c:extLst>
          </c:dPt>
          <c:dPt>
            <c:idx val="3"/>
            <c:bubble3D val="0"/>
            <c:spPr>
              <a:noFill/>
              <a:ln w="12700">
                <a:solidFill>
                  <a:schemeClr val="bg1"/>
                </a:solidFill>
              </a:ln>
              <a:effectLst/>
            </c:spPr>
            <c:extLst>
              <c:ext xmlns:c16="http://schemas.microsoft.com/office/drawing/2014/chart" uri="{C3380CC4-5D6E-409C-BE32-E72D297353CC}">
                <c16:uniqueId val="{00000007-0B5C-4DA5-8B32-4109A4163FED}"/>
              </c:ext>
            </c:extLst>
          </c:dPt>
          <c:dPt>
            <c:idx val="4"/>
            <c:bubble3D val="0"/>
            <c:spPr>
              <a:noFill/>
              <a:ln w="12700">
                <a:solidFill>
                  <a:schemeClr val="bg1"/>
                </a:solidFill>
              </a:ln>
              <a:effectLst/>
            </c:spPr>
            <c:extLst>
              <c:ext xmlns:c16="http://schemas.microsoft.com/office/drawing/2014/chart" uri="{C3380CC4-5D6E-409C-BE32-E72D297353CC}">
                <c16:uniqueId val="{00000009-0B5C-4DA5-8B32-4109A4163FED}"/>
              </c:ext>
            </c:extLst>
          </c:dPt>
          <c:dPt>
            <c:idx val="5"/>
            <c:bubble3D val="0"/>
            <c:spPr>
              <a:noFill/>
              <a:ln w="12700">
                <a:solidFill>
                  <a:schemeClr val="bg1"/>
                </a:solidFill>
              </a:ln>
              <a:effectLst/>
            </c:spPr>
            <c:extLst>
              <c:ext xmlns:c16="http://schemas.microsoft.com/office/drawing/2014/chart" uri="{C3380CC4-5D6E-409C-BE32-E72D297353CC}">
                <c16:uniqueId val="{0000000B-0B5C-4DA5-8B32-4109A4163FED}"/>
              </c:ext>
            </c:extLst>
          </c:dPt>
          <c:dPt>
            <c:idx val="6"/>
            <c:bubble3D val="0"/>
            <c:spPr>
              <a:noFill/>
              <a:ln w="76200">
                <a:solidFill>
                  <a:schemeClr val="bg1"/>
                </a:solidFill>
              </a:ln>
              <a:effectLst/>
            </c:spPr>
            <c:extLst>
              <c:ext xmlns:c16="http://schemas.microsoft.com/office/drawing/2014/chart" uri="{C3380CC4-5D6E-409C-BE32-E72D297353CC}">
                <c16:uniqueId val="{0000000D-0B5C-4DA5-8B32-4109A4163FED}"/>
              </c:ext>
            </c:extLst>
          </c:dPt>
          <c:dPt>
            <c:idx val="7"/>
            <c:bubble3D val="0"/>
            <c:spPr>
              <a:noFill/>
              <a:ln w="12700">
                <a:solidFill>
                  <a:schemeClr val="bg1"/>
                </a:solidFill>
              </a:ln>
              <a:effectLst/>
            </c:spPr>
            <c:extLst>
              <c:ext xmlns:c16="http://schemas.microsoft.com/office/drawing/2014/chart" uri="{C3380CC4-5D6E-409C-BE32-E72D297353CC}">
                <c16:uniqueId val="{0000000F-0B5C-4DA5-8B32-4109A4163FE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B5C-4DA5-8B32-4109A4163FED}"/>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7788-438F-98A1-C3E1BC399BEB}"/>
              </c:ext>
            </c:extLst>
          </c:dPt>
          <c:dPt>
            <c:idx val="1"/>
            <c:bubble3D val="0"/>
            <c:spPr>
              <a:noFill/>
              <a:ln w="12700">
                <a:solidFill>
                  <a:schemeClr val="bg1"/>
                </a:solidFill>
              </a:ln>
              <a:effectLst/>
            </c:spPr>
            <c:extLst>
              <c:ext xmlns:c16="http://schemas.microsoft.com/office/drawing/2014/chart" uri="{C3380CC4-5D6E-409C-BE32-E72D297353CC}">
                <c16:uniqueId val="{00000003-7788-438F-98A1-C3E1BC399BEB}"/>
              </c:ext>
            </c:extLst>
          </c:dPt>
          <c:dPt>
            <c:idx val="2"/>
            <c:bubble3D val="0"/>
            <c:spPr>
              <a:noFill/>
              <a:ln w="12700">
                <a:solidFill>
                  <a:schemeClr val="bg1"/>
                </a:solidFill>
              </a:ln>
              <a:effectLst/>
            </c:spPr>
            <c:extLst>
              <c:ext xmlns:c16="http://schemas.microsoft.com/office/drawing/2014/chart" uri="{C3380CC4-5D6E-409C-BE32-E72D297353CC}">
                <c16:uniqueId val="{00000005-7788-438F-98A1-C3E1BC399BEB}"/>
              </c:ext>
            </c:extLst>
          </c:dPt>
          <c:dPt>
            <c:idx val="3"/>
            <c:bubble3D val="0"/>
            <c:spPr>
              <a:noFill/>
              <a:ln w="12700">
                <a:solidFill>
                  <a:schemeClr val="bg1"/>
                </a:solidFill>
              </a:ln>
              <a:effectLst/>
            </c:spPr>
            <c:extLst>
              <c:ext xmlns:c16="http://schemas.microsoft.com/office/drawing/2014/chart" uri="{C3380CC4-5D6E-409C-BE32-E72D297353CC}">
                <c16:uniqueId val="{00000007-7788-438F-98A1-C3E1BC399BEB}"/>
              </c:ext>
            </c:extLst>
          </c:dPt>
          <c:dPt>
            <c:idx val="4"/>
            <c:bubble3D val="0"/>
            <c:spPr>
              <a:noFill/>
              <a:ln w="73025">
                <a:solidFill>
                  <a:schemeClr val="bg1"/>
                </a:solidFill>
              </a:ln>
              <a:effectLst/>
            </c:spPr>
            <c:extLst>
              <c:ext xmlns:c16="http://schemas.microsoft.com/office/drawing/2014/chart" uri="{C3380CC4-5D6E-409C-BE32-E72D297353CC}">
                <c16:uniqueId val="{00000009-7788-438F-98A1-C3E1BC399BEB}"/>
              </c:ext>
            </c:extLst>
          </c:dPt>
          <c:dPt>
            <c:idx val="5"/>
            <c:bubble3D val="0"/>
            <c:spPr>
              <a:noFill/>
              <a:ln w="12700">
                <a:solidFill>
                  <a:schemeClr val="bg1"/>
                </a:solidFill>
              </a:ln>
              <a:effectLst/>
            </c:spPr>
            <c:extLst>
              <c:ext xmlns:c16="http://schemas.microsoft.com/office/drawing/2014/chart" uri="{C3380CC4-5D6E-409C-BE32-E72D297353CC}">
                <c16:uniqueId val="{0000000B-7788-438F-98A1-C3E1BC399BEB}"/>
              </c:ext>
            </c:extLst>
          </c:dPt>
          <c:dPt>
            <c:idx val="6"/>
            <c:bubble3D val="0"/>
            <c:spPr>
              <a:noFill/>
              <a:ln w="12700">
                <a:solidFill>
                  <a:schemeClr val="bg1"/>
                </a:solidFill>
              </a:ln>
              <a:effectLst/>
            </c:spPr>
            <c:extLst>
              <c:ext xmlns:c16="http://schemas.microsoft.com/office/drawing/2014/chart" uri="{C3380CC4-5D6E-409C-BE32-E72D297353CC}">
                <c16:uniqueId val="{0000000D-7788-438F-98A1-C3E1BC399BEB}"/>
              </c:ext>
            </c:extLst>
          </c:dPt>
          <c:dPt>
            <c:idx val="7"/>
            <c:bubble3D val="0"/>
            <c:spPr>
              <a:noFill/>
              <a:ln w="12700">
                <a:solidFill>
                  <a:schemeClr val="bg1"/>
                </a:solidFill>
              </a:ln>
              <a:effectLst/>
            </c:spPr>
            <c:extLst>
              <c:ext xmlns:c16="http://schemas.microsoft.com/office/drawing/2014/chart" uri="{C3380CC4-5D6E-409C-BE32-E72D297353CC}">
                <c16:uniqueId val="{0000000F-7788-438F-98A1-C3E1BC399BEB}"/>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7788-438F-98A1-C3E1BC399BEB}"/>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127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730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0B5C-4DA5-8B32-4109A4163FED}"/>
              </c:ext>
            </c:extLst>
          </c:dPt>
          <c:dPt>
            <c:idx val="1"/>
            <c:bubble3D val="0"/>
            <c:spPr>
              <a:noFill/>
              <a:ln w="12700">
                <a:solidFill>
                  <a:schemeClr val="bg1"/>
                </a:solidFill>
              </a:ln>
              <a:effectLst/>
            </c:spPr>
            <c:extLst>
              <c:ext xmlns:c16="http://schemas.microsoft.com/office/drawing/2014/chart" uri="{C3380CC4-5D6E-409C-BE32-E72D297353CC}">
                <c16:uniqueId val="{00000003-0B5C-4DA5-8B32-4109A4163FED}"/>
              </c:ext>
            </c:extLst>
          </c:dPt>
          <c:dPt>
            <c:idx val="2"/>
            <c:bubble3D val="0"/>
            <c:spPr>
              <a:noFill/>
              <a:ln w="12700">
                <a:solidFill>
                  <a:schemeClr val="bg1"/>
                </a:solidFill>
              </a:ln>
              <a:effectLst/>
            </c:spPr>
            <c:extLst>
              <c:ext xmlns:c16="http://schemas.microsoft.com/office/drawing/2014/chart" uri="{C3380CC4-5D6E-409C-BE32-E72D297353CC}">
                <c16:uniqueId val="{00000005-0B5C-4DA5-8B32-4109A4163FED}"/>
              </c:ext>
            </c:extLst>
          </c:dPt>
          <c:dPt>
            <c:idx val="3"/>
            <c:bubble3D val="0"/>
            <c:spPr>
              <a:noFill/>
              <a:ln w="12700">
                <a:solidFill>
                  <a:schemeClr val="bg1"/>
                </a:solidFill>
              </a:ln>
              <a:effectLst/>
            </c:spPr>
            <c:extLst>
              <c:ext xmlns:c16="http://schemas.microsoft.com/office/drawing/2014/chart" uri="{C3380CC4-5D6E-409C-BE32-E72D297353CC}">
                <c16:uniqueId val="{00000007-0B5C-4DA5-8B32-4109A4163FED}"/>
              </c:ext>
            </c:extLst>
          </c:dPt>
          <c:dPt>
            <c:idx val="4"/>
            <c:bubble3D val="0"/>
            <c:spPr>
              <a:noFill/>
              <a:ln w="12700">
                <a:solidFill>
                  <a:schemeClr val="bg1"/>
                </a:solidFill>
              </a:ln>
              <a:effectLst/>
            </c:spPr>
            <c:extLst>
              <c:ext xmlns:c16="http://schemas.microsoft.com/office/drawing/2014/chart" uri="{C3380CC4-5D6E-409C-BE32-E72D297353CC}">
                <c16:uniqueId val="{00000009-0B5C-4DA5-8B32-4109A4163FED}"/>
              </c:ext>
            </c:extLst>
          </c:dPt>
          <c:dPt>
            <c:idx val="5"/>
            <c:bubble3D val="0"/>
            <c:spPr>
              <a:noFill/>
              <a:ln w="12700">
                <a:solidFill>
                  <a:schemeClr val="bg1"/>
                </a:solidFill>
              </a:ln>
              <a:effectLst/>
            </c:spPr>
            <c:extLst>
              <c:ext xmlns:c16="http://schemas.microsoft.com/office/drawing/2014/chart" uri="{C3380CC4-5D6E-409C-BE32-E72D297353CC}">
                <c16:uniqueId val="{0000000B-0B5C-4DA5-8B32-4109A4163FED}"/>
              </c:ext>
            </c:extLst>
          </c:dPt>
          <c:dPt>
            <c:idx val="6"/>
            <c:bubble3D val="0"/>
            <c:spPr>
              <a:noFill/>
              <a:ln w="76200">
                <a:solidFill>
                  <a:schemeClr val="bg1"/>
                </a:solidFill>
              </a:ln>
              <a:effectLst/>
            </c:spPr>
            <c:extLst>
              <c:ext xmlns:c16="http://schemas.microsoft.com/office/drawing/2014/chart" uri="{C3380CC4-5D6E-409C-BE32-E72D297353CC}">
                <c16:uniqueId val="{0000000D-0B5C-4DA5-8B32-4109A4163FED}"/>
              </c:ext>
            </c:extLst>
          </c:dPt>
          <c:dPt>
            <c:idx val="7"/>
            <c:bubble3D val="0"/>
            <c:spPr>
              <a:noFill/>
              <a:ln w="12700">
                <a:solidFill>
                  <a:schemeClr val="bg1"/>
                </a:solidFill>
              </a:ln>
              <a:effectLst/>
            </c:spPr>
            <c:extLst>
              <c:ext xmlns:c16="http://schemas.microsoft.com/office/drawing/2014/chart" uri="{C3380CC4-5D6E-409C-BE32-E72D297353CC}">
                <c16:uniqueId val="{0000000F-0B5C-4DA5-8B32-4109A4163FE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B5C-4DA5-8B32-4109A4163FED}"/>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7788-438F-98A1-C3E1BC399BEB}"/>
              </c:ext>
            </c:extLst>
          </c:dPt>
          <c:dPt>
            <c:idx val="1"/>
            <c:bubble3D val="0"/>
            <c:spPr>
              <a:noFill/>
              <a:ln w="12700">
                <a:solidFill>
                  <a:schemeClr val="bg1"/>
                </a:solidFill>
              </a:ln>
              <a:effectLst/>
            </c:spPr>
            <c:extLst>
              <c:ext xmlns:c16="http://schemas.microsoft.com/office/drawing/2014/chart" uri="{C3380CC4-5D6E-409C-BE32-E72D297353CC}">
                <c16:uniqueId val="{00000003-7788-438F-98A1-C3E1BC399BEB}"/>
              </c:ext>
            </c:extLst>
          </c:dPt>
          <c:dPt>
            <c:idx val="2"/>
            <c:bubble3D val="0"/>
            <c:spPr>
              <a:noFill/>
              <a:ln w="12700">
                <a:solidFill>
                  <a:schemeClr val="bg1"/>
                </a:solidFill>
              </a:ln>
              <a:effectLst/>
            </c:spPr>
            <c:extLst>
              <c:ext xmlns:c16="http://schemas.microsoft.com/office/drawing/2014/chart" uri="{C3380CC4-5D6E-409C-BE32-E72D297353CC}">
                <c16:uniqueId val="{00000005-7788-438F-98A1-C3E1BC399BEB}"/>
              </c:ext>
            </c:extLst>
          </c:dPt>
          <c:dPt>
            <c:idx val="3"/>
            <c:bubble3D val="0"/>
            <c:spPr>
              <a:noFill/>
              <a:ln w="12700">
                <a:solidFill>
                  <a:schemeClr val="bg1"/>
                </a:solidFill>
              </a:ln>
              <a:effectLst/>
            </c:spPr>
            <c:extLst>
              <c:ext xmlns:c16="http://schemas.microsoft.com/office/drawing/2014/chart" uri="{C3380CC4-5D6E-409C-BE32-E72D297353CC}">
                <c16:uniqueId val="{00000007-7788-438F-98A1-C3E1BC399BEB}"/>
              </c:ext>
            </c:extLst>
          </c:dPt>
          <c:dPt>
            <c:idx val="4"/>
            <c:bubble3D val="0"/>
            <c:spPr>
              <a:noFill/>
              <a:ln w="73025">
                <a:solidFill>
                  <a:schemeClr val="bg1"/>
                </a:solidFill>
              </a:ln>
              <a:effectLst/>
            </c:spPr>
            <c:extLst>
              <c:ext xmlns:c16="http://schemas.microsoft.com/office/drawing/2014/chart" uri="{C3380CC4-5D6E-409C-BE32-E72D297353CC}">
                <c16:uniqueId val="{00000009-7788-438F-98A1-C3E1BC399BEB}"/>
              </c:ext>
            </c:extLst>
          </c:dPt>
          <c:dPt>
            <c:idx val="5"/>
            <c:bubble3D val="0"/>
            <c:spPr>
              <a:noFill/>
              <a:ln w="12700">
                <a:solidFill>
                  <a:schemeClr val="bg1"/>
                </a:solidFill>
              </a:ln>
              <a:effectLst/>
            </c:spPr>
            <c:extLst>
              <c:ext xmlns:c16="http://schemas.microsoft.com/office/drawing/2014/chart" uri="{C3380CC4-5D6E-409C-BE32-E72D297353CC}">
                <c16:uniqueId val="{0000000B-7788-438F-98A1-C3E1BC399BEB}"/>
              </c:ext>
            </c:extLst>
          </c:dPt>
          <c:dPt>
            <c:idx val="6"/>
            <c:bubble3D val="0"/>
            <c:spPr>
              <a:noFill/>
              <a:ln w="12700">
                <a:solidFill>
                  <a:schemeClr val="bg1"/>
                </a:solidFill>
              </a:ln>
              <a:effectLst/>
            </c:spPr>
            <c:extLst>
              <c:ext xmlns:c16="http://schemas.microsoft.com/office/drawing/2014/chart" uri="{C3380CC4-5D6E-409C-BE32-E72D297353CC}">
                <c16:uniqueId val="{0000000D-7788-438F-98A1-C3E1BC399BEB}"/>
              </c:ext>
            </c:extLst>
          </c:dPt>
          <c:dPt>
            <c:idx val="7"/>
            <c:bubble3D val="0"/>
            <c:spPr>
              <a:noFill/>
              <a:ln w="12700">
                <a:solidFill>
                  <a:schemeClr val="bg1"/>
                </a:solidFill>
              </a:ln>
              <a:effectLst/>
            </c:spPr>
            <c:extLst>
              <c:ext xmlns:c16="http://schemas.microsoft.com/office/drawing/2014/chart" uri="{C3380CC4-5D6E-409C-BE32-E72D297353CC}">
                <c16:uniqueId val="{0000000F-7788-438F-98A1-C3E1BC399BEB}"/>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7788-438F-98A1-C3E1BC399BEB}"/>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Sheet1!$D$1</c:f>
              <c:strCache>
                <c:ptCount val="1"/>
                <c:pt idx="0">
                  <c:v>Memory bandwidth</c:v>
                </c:pt>
              </c:strCache>
            </c:strRef>
          </c:tx>
          <c:spPr>
            <a:ln w="53975" cap="rnd">
              <a:solidFill>
                <a:schemeClr val="accent1"/>
              </a:solidFill>
              <a:round/>
            </a:ln>
            <a:effectLst/>
          </c:spPr>
          <c:marker>
            <c:symbol val="circle"/>
            <c:size val="5"/>
            <c:spPr>
              <a:solidFill>
                <a:schemeClr val="accent1"/>
              </a:solidFill>
              <a:ln w="60325">
                <a:solidFill>
                  <a:schemeClr val="accent1"/>
                </a:solidFill>
              </a:ln>
              <a:effectLst/>
            </c:spPr>
          </c:marker>
          <c:cat>
            <c:numRef>
              <c:f>Sheet1!$A$2:$A$7</c:f>
              <c:numCache>
                <c:formatCode>General</c:formatCode>
                <c:ptCount val="6"/>
                <c:pt idx="0">
                  <c:v>64</c:v>
                </c:pt>
                <c:pt idx="1">
                  <c:v>128</c:v>
                </c:pt>
                <c:pt idx="2">
                  <c:v>256</c:v>
                </c:pt>
                <c:pt idx="3">
                  <c:v>512</c:v>
                </c:pt>
                <c:pt idx="4">
                  <c:v>1024</c:v>
                </c:pt>
                <c:pt idx="5">
                  <c:v>2048</c:v>
                </c:pt>
              </c:numCache>
            </c:numRef>
          </c:cat>
          <c:val>
            <c:numRef>
              <c:f>Sheet1!$D$2:$D$7</c:f>
              <c:numCache>
                <c:formatCode>General</c:formatCode>
                <c:ptCount val="6"/>
                <c:pt idx="0">
                  <c:v>11.29</c:v>
                </c:pt>
                <c:pt idx="1">
                  <c:v>16.57</c:v>
                </c:pt>
                <c:pt idx="2">
                  <c:v>24.73</c:v>
                </c:pt>
                <c:pt idx="3">
                  <c:v>36.61</c:v>
                </c:pt>
                <c:pt idx="4">
                  <c:v>52.48</c:v>
                </c:pt>
                <c:pt idx="5">
                  <c:v>55.67</c:v>
                </c:pt>
              </c:numCache>
            </c:numRef>
          </c:val>
          <c:smooth val="0"/>
          <c:extLst>
            <c:ext xmlns:c16="http://schemas.microsoft.com/office/drawing/2014/chart" uri="{C3380CC4-5D6E-409C-BE32-E72D297353CC}">
              <c16:uniqueId val="{00000000-CBD2-46ED-AE05-19875F1B8580}"/>
            </c:ext>
          </c:extLst>
        </c:ser>
        <c:dLbls>
          <c:showLegendKey val="0"/>
          <c:showVal val="0"/>
          <c:showCatName val="0"/>
          <c:showSerName val="0"/>
          <c:showPercent val="0"/>
          <c:showBubbleSize val="0"/>
        </c:dLbls>
        <c:marker val="1"/>
        <c:smooth val="0"/>
        <c:axId val="1639881023"/>
        <c:axId val="1639890623"/>
      </c:lineChart>
      <c:catAx>
        <c:axId val="163988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90623"/>
        <c:crosses val="autoZero"/>
        <c:auto val="1"/>
        <c:lblAlgn val="ctr"/>
        <c:lblOffset val="100"/>
        <c:noMultiLvlLbl val="0"/>
      </c:catAx>
      <c:valAx>
        <c:axId val="1639890623"/>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81023"/>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Sheet1!$B$1</c:f>
              <c:strCache>
                <c:ptCount val="1"/>
                <c:pt idx="0">
                  <c:v>Throughput</c:v>
                </c:pt>
              </c:strCache>
            </c:strRef>
          </c:tx>
          <c:spPr>
            <a:ln w="53975" cap="rnd">
              <a:solidFill>
                <a:schemeClr val="accent1"/>
              </a:solidFill>
              <a:round/>
            </a:ln>
            <a:effectLst/>
          </c:spPr>
          <c:marker>
            <c:symbol val="circle"/>
            <c:size val="5"/>
            <c:spPr>
              <a:solidFill>
                <a:schemeClr val="accent1"/>
              </a:solidFill>
              <a:ln w="60325">
                <a:solidFill>
                  <a:schemeClr val="accent1"/>
                </a:solidFill>
              </a:ln>
              <a:effectLst/>
            </c:spPr>
          </c:marker>
          <c:cat>
            <c:numRef>
              <c:f>Sheet1!$A$2:$A$7</c:f>
              <c:numCache>
                <c:formatCode>General</c:formatCode>
                <c:ptCount val="6"/>
                <c:pt idx="0">
                  <c:v>64</c:v>
                </c:pt>
                <c:pt idx="1">
                  <c:v>128</c:v>
                </c:pt>
                <c:pt idx="2">
                  <c:v>256</c:v>
                </c:pt>
                <c:pt idx="3">
                  <c:v>512</c:v>
                </c:pt>
                <c:pt idx="4">
                  <c:v>1024</c:v>
                </c:pt>
                <c:pt idx="5">
                  <c:v>2048</c:v>
                </c:pt>
              </c:numCache>
            </c:numRef>
          </c:cat>
          <c:val>
            <c:numRef>
              <c:f>Sheet1!$B$2:$B$7</c:f>
              <c:numCache>
                <c:formatCode>General</c:formatCode>
                <c:ptCount val="6"/>
                <c:pt idx="0">
                  <c:v>195.6</c:v>
                </c:pt>
                <c:pt idx="1">
                  <c:v>195.2</c:v>
                </c:pt>
                <c:pt idx="2">
                  <c:v>175.1</c:v>
                </c:pt>
                <c:pt idx="3">
                  <c:v>170.7</c:v>
                </c:pt>
                <c:pt idx="4">
                  <c:v>165.4</c:v>
                </c:pt>
                <c:pt idx="5">
                  <c:v>157.9</c:v>
                </c:pt>
              </c:numCache>
            </c:numRef>
          </c:val>
          <c:smooth val="0"/>
          <c:extLst>
            <c:ext xmlns:c16="http://schemas.microsoft.com/office/drawing/2014/chart" uri="{C3380CC4-5D6E-409C-BE32-E72D297353CC}">
              <c16:uniqueId val="{00000000-DD22-49B4-B681-375F6A2C4F4B}"/>
            </c:ext>
          </c:extLst>
        </c:ser>
        <c:dLbls>
          <c:showLegendKey val="0"/>
          <c:showVal val="0"/>
          <c:showCatName val="0"/>
          <c:showSerName val="0"/>
          <c:showPercent val="0"/>
          <c:showBubbleSize val="0"/>
        </c:dLbls>
        <c:marker val="1"/>
        <c:smooth val="0"/>
        <c:axId val="1639881023"/>
        <c:axId val="1639890623"/>
      </c:lineChart>
      <c:catAx>
        <c:axId val="163988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90623"/>
        <c:crosses val="autoZero"/>
        <c:auto val="1"/>
        <c:lblAlgn val="ctr"/>
        <c:lblOffset val="100"/>
        <c:noMultiLvlLbl val="0"/>
      </c:catAx>
      <c:valAx>
        <c:axId val="1639890623"/>
        <c:scaling>
          <c:orientation val="minMax"/>
          <c:max val="200"/>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81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Sheet1!$C$1</c:f>
              <c:strCache>
                <c:ptCount val="1"/>
                <c:pt idx="0">
                  <c:v>Latency</c:v>
                </c:pt>
              </c:strCache>
            </c:strRef>
          </c:tx>
          <c:spPr>
            <a:ln w="53975" cap="rnd">
              <a:solidFill>
                <a:schemeClr val="accent1"/>
              </a:solidFill>
              <a:round/>
            </a:ln>
            <a:effectLst/>
          </c:spPr>
          <c:marker>
            <c:symbol val="circle"/>
            <c:size val="5"/>
            <c:spPr>
              <a:solidFill>
                <a:schemeClr val="accent1"/>
              </a:solidFill>
              <a:ln w="60325">
                <a:solidFill>
                  <a:schemeClr val="accent1"/>
                </a:solidFill>
              </a:ln>
              <a:effectLst/>
            </c:spPr>
          </c:marker>
          <c:cat>
            <c:numRef>
              <c:f>Sheet1!$A$2:$A$7</c:f>
              <c:numCache>
                <c:formatCode>General</c:formatCode>
                <c:ptCount val="6"/>
                <c:pt idx="0">
                  <c:v>64</c:v>
                </c:pt>
                <c:pt idx="1">
                  <c:v>128</c:v>
                </c:pt>
                <c:pt idx="2">
                  <c:v>256</c:v>
                </c:pt>
                <c:pt idx="3">
                  <c:v>512</c:v>
                </c:pt>
                <c:pt idx="4">
                  <c:v>1024</c:v>
                </c:pt>
                <c:pt idx="5">
                  <c:v>2048</c:v>
                </c:pt>
              </c:numCache>
            </c:numRef>
          </c:cat>
          <c:val>
            <c:numRef>
              <c:f>Sheet1!$C$2:$C$7</c:f>
              <c:numCache>
                <c:formatCode>General</c:formatCode>
                <c:ptCount val="6"/>
                <c:pt idx="0">
                  <c:v>96.2</c:v>
                </c:pt>
                <c:pt idx="1">
                  <c:v>96.6</c:v>
                </c:pt>
                <c:pt idx="2">
                  <c:v>777.3</c:v>
                </c:pt>
                <c:pt idx="3">
                  <c:v>907.3</c:v>
                </c:pt>
                <c:pt idx="4">
                  <c:v>1276.5</c:v>
                </c:pt>
                <c:pt idx="5">
                  <c:v>3559.6</c:v>
                </c:pt>
              </c:numCache>
            </c:numRef>
          </c:val>
          <c:smooth val="0"/>
          <c:extLst>
            <c:ext xmlns:c16="http://schemas.microsoft.com/office/drawing/2014/chart" uri="{C3380CC4-5D6E-409C-BE32-E72D297353CC}">
              <c16:uniqueId val="{00000000-172F-4029-BB18-C640BF822427}"/>
            </c:ext>
          </c:extLst>
        </c:ser>
        <c:dLbls>
          <c:showLegendKey val="0"/>
          <c:showVal val="0"/>
          <c:showCatName val="0"/>
          <c:showSerName val="0"/>
          <c:showPercent val="0"/>
          <c:showBubbleSize val="0"/>
        </c:dLbls>
        <c:marker val="1"/>
        <c:smooth val="0"/>
        <c:axId val="1639881023"/>
        <c:axId val="1639890623"/>
      </c:lineChart>
      <c:catAx>
        <c:axId val="163988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90623"/>
        <c:crosses val="autoZero"/>
        <c:auto val="1"/>
        <c:lblAlgn val="ctr"/>
        <c:lblOffset val="100"/>
        <c:noMultiLvlLbl val="0"/>
      </c:catAx>
      <c:valAx>
        <c:axId val="1639890623"/>
        <c:scaling>
          <c:logBase val="2"/>
          <c:orientation val="minMax"/>
          <c:max val="4000"/>
          <c:min val="6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8102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2"/>
          <c:order val="1"/>
          <c:tx>
            <c:strRef>
              <c:f>Sheet1!$C$1</c:f>
              <c:strCache>
                <c:ptCount val="1"/>
                <c:pt idx="0">
                  <c:v>Multicore</c:v>
                </c:pt>
              </c:strCache>
            </c:strRef>
          </c:tx>
          <c:spPr>
            <a:ln w="53975" cap="rnd">
              <a:solidFill>
                <a:schemeClr val="accent1"/>
              </a:solidFill>
              <a:round/>
            </a:ln>
            <a:effectLst/>
          </c:spPr>
          <c:marker>
            <c:symbol val="circle"/>
            <c:size val="6"/>
            <c:spPr>
              <a:solidFill>
                <a:schemeClr val="accent1"/>
              </a:solidFill>
              <a:ln w="60325">
                <a:solidFill>
                  <a:schemeClr val="accent1"/>
                </a:solidFill>
              </a:ln>
              <a:effectLst/>
            </c:spPr>
          </c:marker>
          <c:cat>
            <c:numRef>
              <c:f>Sheet1!$A$2:$A$8</c:f>
              <c:numCache>
                <c:formatCode>General</c:formatCode>
                <c:ptCount val="7"/>
                <c:pt idx="0">
                  <c:v>64</c:v>
                </c:pt>
                <c:pt idx="1">
                  <c:v>128</c:v>
                </c:pt>
                <c:pt idx="2">
                  <c:v>256</c:v>
                </c:pt>
                <c:pt idx="3">
                  <c:v>512</c:v>
                </c:pt>
                <c:pt idx="4">
                  <c:v>1024</c:v>
                </c:pt>
                <c:pt idx="5">
                  <c:v>2048</c:v>
                </c:pt>
                <c:pt idx="6">
                  <c:v>4096</c:v>
                </c:pt>
              </c:numCache>
            </c:numRef>
          </c:cat>
          <c:val>
            <c:numRef>
              <c:f>Sheet1!$C$2:$C$8</c:f>
              <c:numCache>
                <c:formatCode>General</c:formatCode>
                <c:ptCount val="7"/>
                <c:pt idx="0">
                  <c:v>97.246250000000003</c:v>
                </c:pt>
                <c:pt idx="1">
                  <c:v>97.246250000000003</c:v>
                </c:pt>
                <c:pt idx="2">
                  <c:v>97.121250000000003</c:v>
                </c:pt>
                <c:pt idx="3">
                  <c:v>97.263750000000002</c:v>
                </c:pt>
                <c:pt idx="4">
                  <c:v>97.288749999999993</c:v>
                </c:pt>
                <c:pt idx="5">
                  <c:v>97.16</c:v>
                </c:pt>
                <c:pt idx="6">
                  <c:v>97.26</c:v>
                </c:pt>
              </c:numCache>
            </c:numRef>
          </c:val>
          <c:smooth val="0"/>
          <c:extLst>
            <c:ext xmlns:c16="http://schemas.microsoft.com/office/drawing/2014/chart" uri="{C3380CC4-5D6E-409C-BE32-E72D297353CC}">
              <c16:uniqueId val="{00000000-4724-4177-B0FB-06A8313F2DC4}"/>
            </c:ext>
          </c:extLst>
        </c:ser>
        <c:dLbls>
          <c:showLegendKey val="0"/>
          <c:showVal val="0"/>
          <c:showCatName val="0"/>
          <c:showSerName val="0"/>
          <c:showPercent val="0"/>
          <c:showBubbleSize val="0"/>
        </c:dLbls>
        <c:marker val="1"/>
        <c:smooth val="0"/>
        <c:axId val="1031717295"/>
        <c:axId val="1031716335"/>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RXD</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numRef>
                    <c:extLst>
                      <c:ext uri="{02D57815-91ED-43cb-92C2-25804820EDAC}">
                        <c15:formulaRef>
                          <c15:sqref>Sheet1!$A$2:$A$8</c15:sqref>
                        </c15:formulaRef>
                      </c:ext>
                    </c:extLst>
                    <c:numCache>
                      <c:formatCode>General</c:formatCode>
                      <c:ptCount val="7"/>
                      <c:pt idx="0">
                        <c:v>64</c:v>
                      </c:pt>
                      <c:pt idx="1">
                        <c:v>128</c:v>
                      </c:pt>
                      <c:pt idx="2">
                        <c:v>256</c:v>
                      </c:pt>
                      <c:pt idx="3">
                        <c:v>512</c:v>
                      </c:pt>
                      <c:pt idx="4">
                        <c:v>1024</c:v>
                      </c:pt>
                      <c:pt idx="5">
                        <c:v>2048</c:v>
                      </c:pt>
                      <c:pt idx="6">
                        <c:v>4096</c:v>
                      </c:pt>
                    </c:numCache>
                  </c:numRef>
                </c:cat>
                <c:val>
                  <c:numRef>
                    <c:extLst>
                      <c:ext uri="{02D57815-91ED-43cb-92C2-25804820EDAC}">
                        <c15:formulaRef>
                          <c15:sqref>Sheet1!$A$2:$A$8</c15:sqref>
                        </c15:formulaRef>
                      </c:ext>
                    </c:extLst>
                    <c:numCache>
                      <c:formatCode>General</c:formatCode>
                      <c:ptCount val="7"/>
                      <c:pt idx="0">
                        <c:v>64</c:v>
                      </c:pt>
                      <c:pt idx="1">
                        <c:v>128</c:v>
                      </c:pt>
                      <c:pt idx="2">
                        <c:v>256</c:v>
                      </c:pt>
                      <c:pt idx="3">
                        <c:v>512</c:v>
                      </c:pt>
                      <c:pt idx="4">
                        <c:v>1024</c:v>
                      </c:pt>
                      <c:pt idx="5">
                        <c:v>2048</c:v>
                      </c:pt>
                      <c:pt idx="6">
                        <c:v>4096</c:v>
                      </c:pt>
                    </c:numCache>
                  </c:numRef>
                </c:val>
                <c:smooth val="0"/>
                <c:extLst>
                  <c:ext xmlns:c16="http://schemas.microsoft.com/office/drawing/2014/chart" uri="{C3380CC4-5D6E-409C-BE32-E72D297353CC}">
                    <c16:uniqueId val="{00000002-4724-4177-B0FB-06A8313F2DC4}"/>
                  </c:ext>
                </c:extLst>
              </c15:ser>
            </c15:filteredLineSeries>
            <c15:filteredLineSeries>
              <c15:ser>
                <c:idx val="1"/>
                <c:order val="2"/>
                <c:tx>
                  <c:strRef>
                    <c:extLst xmlns:c15="http://schemas.microsoft.com/office/drawing/2012/chart">
                      <c:ext xmlns:c15="http://schemas.microsoft.com/office/drawing/2012/chart" uri="{02D57815-91ED-43cb-92C2-25804820EDAC}">
                        <c15:formulaRef>
                          <c15:sqref>Sheet1!$B$1</c15:sqref>
                        </c15:formulaRef>
                      </c:ext>
                    </c:extLst>
                    <c:strCache>
                      <c:ptCount val="1"/>
                      <c:pt idx="0">
                        <c:v>Single core</c:v>
                      </c:pt>
                    </c:strCache>
                  </c:strRef>
                </c:tx>
                <c:spPr>
                  <a:ln w="53975" cap="rnd">
                    <a:solidFill>
                      <a:schemeClr val="accent1"/>
                    </a:solidFill>
                    <a:round/>
                  </a:ln>
                  <a:effectLst/>
                </c:spPr>
                <c:marker>
                  <c:symbol val="circle"/>
                  <c:size val="6"/>
                  <c:spPr>
                    <a:solidFill>
                      <a:schemeClr val="accent1"/>
                    </a:solidFill>
                    <a:ln w="60325">
                      <a:solidFill>
                        <a:schemeClr val="accent1"/>
                      </a:solidFill>
                    </a:ln>
                    <a:effectLst/>
                  </c:spPr>
                </c:marker>
                <c:cat>
                  <c:numRef>
                    <c:extLst xmlns:c15="http://schemas.microsoft.com/office/drawing/2012/chart">
                      <c:ext xmlns:c15="http://schemas.microsoft.com/office/drawing/2012/chart" uri="{02D57815-91ED-43cb-92C2-25804820EDAC}">
                        <c15:formulaRef>
                          <c15:sqref>Sheet1!$A$2:$A$8</c15:sqref>
                        </c15:formulaRef>
                      </c:ext>
                    </c:extLst>
                    <c:numCache>
                      <c:formatCode>General</c:formatCode>
                      <c:ptCount val="7"/>
                      <c:pt idx="0">
                        <c:v>64</c:v>
                      </c:pt>
                      <c:pt idx="1">
                        <c:v>128</c:v>
                      </c:pt>
                      <c:pt idx="2">
                        <c:v>256</c:v>
                      </c:pt>
                      <c:pt idx="3">
                        <c:v>512</c:v>
                      </c:pt>
                      <c:pt idx="4">
                        <c:v>1024</c:v>
                      </c:pt>
                      <c:pt idx="5">
                        <c:v>2048</c:v>
                      </c:pt>
                      <c:pt idx="6">
                        <c:v>4096</c:v>
                      </c:pt>
                    </c:numCache>
                  </c:numRef>
                </c:cat>
                <c:val>
                  <c:numRef>
                    <c:extLst xmlns:c15="http://schemas.microsoft.com/office/drawing/2012/chart">
                      <c:ext xmlns:c15="http://schemas.microsoft.com/office/drawing/2012/chart" uri="{02D57815-91ED-43cb-92C2-25804820EDAC}">
                        <c15:formulaRef>
                          <c15:sqref>Sheet1!$B$2:$B$8</c15:sqref>
                        </c15:formulaRef>
                      </c:ext>
                    </c:extLst>
                    <c:numCache>
                      <c:formatCode>General</c:formatCode>
                      <c:ptCount val="7"/>
                      <c:pt idx="0">
                        <c:v>28.491250000000001</c:v>
                      </c:pt>
                      <c:pt idx="1">
                        <c:v>43.1583333333</c:v>
                      </c:pt>
                      <c:pt idx="2">
                        <c:v>60.18</c:v>
                      </c:pt>
                      <c:pt idx="3">
                        <c:v>69.7</c:v>
                      </c:pt>
                      <c:pt idx="4">
                        <c:v>83.972499999999997</c:v>
                      </c:pt>
                      <c:pt idx="5">
                        <c:v>83.446250000000006</c:v>
                      </c:pt>
                      <c:pt idx="6">
                        <c:v>84.993750000000006</c:v>
                      </c:pt>
                    </c:numCache>
                  </c:numRef>
                </c:val>
                <c:smooth val="0"/>
                <c:extLst xmlns:c15="http://schemas.microsoft.com/office/drawing/2012/chart">
                  <c:ext xmlns:c16="http://schemas.microsoft.com/office/drawing/2014/chart" uri="{C3380CC4-5D6E-409C-BE32-E72D297353CC}">
                    <c16:uniqueId val="{00000001-4724-4177-B0FB-06A8313F2DC4}"/>
                  </c:ext>
                </c:extLst>
              </c15:ser>
            </c15:filteredLineSeries>
          </c:ext>
        </c:extLst>
      </c:lineChart>
      <c:catAx>
        <c:axId val="103171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6335"/>
        <c:crosses val="autoZero"/>
        <c:auto val="1"/>
        <c:lblAlgn val="ctr"/>
        <c:lblOffset val="100"/>
        <c:noMultiLvlLbl val="0"/>
      </c:catAx>
      <c:valAx>
        <c:axId val="1031716335"/>
        <c:scaling>
          <c:orientation val="minMax"/>
          <c:max val="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7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2"/>
          <c:order val="1"/>
          <c:tx>
            <c:strRef>
              <c:f>Sheet1!$C$1</c:f>
              <c:strCache>
                <c:ptCount val="1"/>
                <c:pt idx="0">
                  <c:v>Multicore</c:v>
                </c:pt>
              </c:strCache>
            </c:strRef>
          </c:tx>
          <c:spPr>
            <a:ln w="53975" cap="rnd">
              <a:solidFill>
                <a:schemeClr val="accent1"/>
              </a:solidFill>
              <a:round/>
            </a:ln>
            <a:effectLst/>
          </c:spPr>
          <c:marker>
            <c:symbol val="circle"/>
            <c:size val="6"/>
            <c:spPr>
              <a:solidFill>
                <a:schemeClr val="accent1"/>
              </a:solidFill>
              <a:ln w="60325">
                <a:solidFill>
                  <a:schemeClr val="accent1"/>
                </a:solidFill>
              </a:ln>
              <a:effectLst/>
            </c:spPr>
          </c:marker>
          <c:cat>
            <c:numRef>
              <c:f>Sheet1!$A$2:$A$8</c:f>
              <c:numCache>
                <c:formatCode>General</c:formatCode>
                <c:ptCount val="7"/>
                <c:pt idx="0">
                  <c:v>64</c:v>
                </c:pt>
                <c:pt idx="1">
                  <c:v>128</c:v>
                </c:pt>
                <c:pt idx="2">
                  <c:v>256</c:v>
                </c:pt>
                <c:pt idx="3">
                  <c:v>512</c:v>
                </c:pt>
                <c:pt idx="4">
                  <c:v>1024</c:v>
                </c:pt>
                <c:pt idx="5">
                  <c:v>2048</c:v>
                </c:pt>
                <c:pt idx="6">
                  <c:v>4096</c:v>
                </c:pt>
              </c:numCache>
            </c:numRef>
          </c:cat>
          <c:val>
            <c:numRef>
              <c:f>Sheet1!$C$2:$C$8</c:f>
              <c:numCache>
                <c:formatCode>General</c:formatCode>
                <c:ptCount val="7"/>
                <c:pt idx="0">
                  <c:v>97.246250000000003</c:v>
                </c:pt>
                <c:pt idx="1">
                  <c:v>97.246250000000003</c:v>
                </c:pt>
                <c:pt idx="2">
                  <c:v>97.121250000000003</c:v>
                </c:pt>
                <c:pt idx="3">
                  <c:v>97.263750000000002</c:v>
                </c:pt>
                <c:pt idx="4">
                  <c:v>97.288749999999993</c:v>
                </c:pt>
                <c:pt idx="5">
                  <c:v>97.16</c:v>
                </c:pt>
                <c:pt idx="6">
                  <c:v>97.26</c:v>
                </c:pt>
              </c:numCache>
            </c:numRef>
          </c:val>
          <c:smooth val="0"/>
          <c:extLst>
            <c:ext xmlns:c16="http://schemas.microsoft.com/office/drawing/2014/chart" uri="{C3380CC4-5D6E-409C-BE32-E72D297353CC}">
              <c16:uniqueId val="{00000000-4724-4177-B0FB-06A8313F2DC4}"/>
            </c:ext>
          </c:extLst>
        </c:ser>
        <c:ser>
          <c:idx val="1"/>
          <c:order val="2"/>
          <c:tx>
            <c:strRef>
              <c:f>Sheet1!$B$1</c:f>
              <c:strCache>
                <c:ptCount val="1"/>
                <c:pt idx="0">
                  <c:v>Single core</c:v>
                </c:pt>
              </c:strCache>
            </c:strRef>
          </c:tx>
          <c:spPr>
            <a:ln w="53975" cap="rnd">
              <a:solidFill>
                <a:srgbClr val="237B1F"/>
              </a:solidFill>
              <a:round/>
            </a:ln>
            <a:effectLst/>
          </c:spPr>
          <c:marker>
            <c:symbol val="circle"/>
            <c:size val="6"/>
            <c:spPr>
              <a:solidFill>
                <a:srgbClr val="237B1F"/>
              </a:solidFill>
              <a:ln w="60325">
                <a:solidFill>
                  <a:srgbClr val="237B1F"/>
                </a:solidFill>
              </a:ln>
              <a:effectLst/>
            </c:spPr>
          </c:marker>
          <c:cat>
            <c:numRef>
              <c:f>Sheet1!$A$2:$A$8</c:f>
              <c:numCache>
                <c:formatCode>General</c:formatCode>
                <c:ptCount val="7"/>
                <c:pt idx="0">
                  <c:v>64</c:v>
                </c:pt>
                <c:pt idx="1">
                  <c:v>128</c:v>
                </c:pt>
                <c:pt idx="2">
                  <c:v>256</c:v>
                </c:pt>
                <c:pt idx="3">
                  <c:v>512</c:v>
                </c:pt>
                <c:pt idx="4">
                  <c:v>1024</c:v>
                </c:pt>
                <c:pt idx="5">
                  <c:v>2048</c:v>
                </c:pt>
                <c:pt idx="6">
                  <c:v>4096</c:v>
                </c:pt>
              </c:numCache>
            </c:numRef>
          </c:cat>
          <c:val>
            <c:numRef>
              <c:f>Sheet1!$B$2:$B$8</c:f>
              <c:numCache>
                <c:formatCode>General</c:formatCode>
                <c:ptCount val="7"/>
                <c:pt idx="0">
                  <c:v>28.491250000000001</c:v>
                </c:pt>
                <c:pt idx="1">
                  <c:v>43.1583333333</c:v>
                </c:pt>
                <c:pt idx="2">
                  <c:v>60.18</c:v>
                </c:pt>
                <c:pt idx="3">
                  <c:v>69.7</c:v>
                </c:pt>
                <c:pt idx="4">
                  <c:v>83.972499999999997</c:v>
                </c:pt>
                <c:pt idx="5">
                  <c:v>83.446250000000006</c:v>
                </c:pt>
                <c:pt idx="6">
                  <c:v>84.993750000000006</c:v>
                </c:pt>
              </c:numCache>
            </c:numRef>
          </c:val>
          <c:smooth val="0"/>
          <c:extLst>
            <c:ext xmlns:c16="http://schemas.microsoft.com/office/drawing/2014/chart" uri="{C3380CC4-5D6E-409C-BE32-E72D297353CC}">
              <c16:uniqueId val="{00000001-4724-4177-B0FB-06A8313F2DC4}"/>
            </c:ext>
          </c:extLst>
        </c:ser>
        <c:dLbls>
          <c:showLegendKey val="0"/>
          <c:showVal val="0"/>
          <c:showCatName val="0"/>
          <c:showSerName val="0"/>
          <c:showPercent val="0"/>
          <c:showBubbleSize val="0"/>
        </c:dLbls>
        <c:marker val="1"/>
        <c:smooth val="0"/>
        <c:axId val="1031717295"/>
        <c:axId val="1031716335"/>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RXD</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numRef>
                    <c:extLst>
                      <c:ext uri="{02D57815-91ED-43cb-92C2-25804820EDAC}">
                        <c15:formulaRef>
                          <c15:sqref>Sheet1!$A$2:$A$8</c15:sqref>
                        </c15:formulaRef>
                      </c:ext>
                    </c:extLst>
                    <c:numCache>
                      <c:formatCode>General</c:formatCode>
                      <c:ptCount val="7"/>
                      <c:pt idx="0">
                        <c:v>64</c:v>
                      </c:pt>
                      <c:pt idx="1">
                        <c:v>128</c:v>
                      </c:pt>
                      <c:pt idx="2">
                        <c:v>256</c:v>
                      </c:pt>
                      <c:pt idx="3">
                        <c:v>512</c:v>
                      </c:pt>
                      <c:pt idx="4">
                        <c:v>1024</c:v>
                      </c:pt>
                      <c:pt idx="5">
                        <c:v>2048</c:v>
                      </c:pt>
                      <c:pt idx="6">
                        <c:v>4096</c:v>
                      </c:pt>
                    </c:numCache>
                  </c:numRef>
                </c:cat>
                <c:val>
                  <c:numRef>
                    <c:extLst>
                      <c:ext uri="{02D57815-91ED-43cb-92C2-25804820EDAC}">
                        <c15:formulaRef>
                          <c15:sqref>Sheet1!$A$2:$A$8</c15:sqref>
                        </c15:formulaRef>
                      </c:ext>
                    </c:extLst>
                    <c:numCache>
                      <c:formatCode>General</c:formatCode>
                      <c:ptCount val="7"/>
                      <c:pt idx="0">
                        <c:v>64</c:v>
                      </c:pt>
                      <c:pt idx="1">
                        <c:v>128</c:v>
                      </c:pt>
                      <c:pt idx="2">
                        <c:v>256</c:v>
                      </c:pt>
                      <c:pt idx="3">
                        <c:v>512</c:v>
                      </c:pt>
                      <c:pt idx="4">
                        <c:v>1024</c:v>
                      </c:pt>
                      <c:pt idx="5">
                        <c:v>2048</c:v>
                      </c:pt>
                      <c:pt idx="6">
                        <c:v>4096</c:v>
                      </c:pt>
                    </c:numCache>
                  </c:numRef>
                </c:val>
                <c:smooth val="0"/>
                <c:extLst>
                  <c:ext xmlns:c16="http://schemas.microsoft.com/office/drawing/2014/chart" uri="{C3380CC4-5D6E-409C-BE32-E72D297353CC}">
                    <c16:uniqueId val="{00000002-4724-4177-B0FB-06A8313F2DC4}"/>
                  </c:ext>
                </c:extLst>
              </c15:ser>
            </c15:filteredLineSeries>
          </c:ext>
        </c:extLst>
      </c:lineChart>
      <c:catAx>
        <c:axId val="103171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6335"/>
        <c:crosses val="autoZero"/>
        <c:auto val="1"/>
        <c:lblAlgn val="ctr"/>
        <c:lblOffset val="100"/>
        <c:noMultiLvlLbl val="0"/>
      </c:catAx>
      <c:valAx>
        <c:axId val="103171633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7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60961794282830095"/>
          <c:y val="0.59918870681138903"/>
          <c:w val="0.35875426492205875"/>
          <c:h val="0.39549462320803075"/>
        </c:manualLayout>
      </c:layout>
      <c:doughnutChart>
        <c:varyColors val="1"/>
        <c:ser>
          <c:idx val="0"/>
          <c:order val="0"/>
          <c:tx>
            <c:strRef>
              <c:f>Sheet1!$B$1</c:f>
              <c:strCache>
                <c:ptCount val="1"/>
                <c:pt idx="0">
                  <c:v>Sales</c:v>
                </c:pt>
              </c:strCache>
            </c:strRef>
          </c:tx>
          <c:spPr>
            <a:solidFill>
              <a:schemeClr val="bg1">
                <a:alpha val="0"/>
              </a:schemeClr>
            </a:solidFill>
            <a:ln w="0">
              <a:solidFill>
                <a:srgbClr val="5B9BD6"/>
              </a:solidFill>
            </a:ln>
          </c:spPr>
          <c:dPt>
            <c:idx val="0"/>
            <c:bubble3D val="0"/>
            <c:spPr>
              <a:solidFill>
                <a:schemeClr val="bg1">
                  <a:alpha val="0"/>
                </a:schemeClr>
              </a:solidFill>
              <a:ln w="0">
                <a:solidFill>
                  <a:srgbClr val="5B9BD6"/>
                </a:solidFill>
              </a:ln>
              <a:effectLst/>
            </c:spPr>
            <c:extLst>
              <c:ext xmlns:c16="http://schemas.microsoft.com/office/drawing/2014/chart" uri="{C3380CC4-5D6E-409C-BE32-E72D297353CC}">
                <c16:uniqueId val="{00000001-278E-FA40-B17C-7D0115AFC37D}"/>
              </c:ext>
            </c:extLst>
          </c:dPt>
          <c:dPt>
            <c:idx val="1"/>
            <c:bubble3D val="0"/>
            <c:spPr>
              <a:solidFill>
                <a:schemeClr val="bg1">
                  <a:alpha val="0"/>
                </a:schemeClr>
              </a:solidFill>
              <a:ln w="0">
                <a:solidFill>
                  <a:srgbClr val="5B9BD6"/>
                </a:solidFill>
              </a:ln>
              <a:effectLst/>
            </c:spPr>
            <c:extLst>
              <c:ext xmlns:c16="http://schemas.microsoft.com/office/drawing/2014/chart" uri="{C3380CC4-5D6E-409C-BE32-E72D297353CC}">
                <c16:uniqueId val="{00000003-278E-FA40-B17C-7D0115AFC37D}"/>
              </c:ext>
            </c:extLst>
          </c:dPt>
          <c:dPt>
            <c:idx val="2"/>
            <c:bubble3D val="0"/>
            <c:spPr>
              <a:solidFill>
                <a:schemeClr val="bg1">
                  <a:alpha val="0"/>
                </a:schemeClr>
              </a:solidFill>
              <a:ln w="0">
                <a:solidFill>
                  <a:srgbClr val="5B9BD6"/>
                </a:solidFill>
              </a:ln>
              <a:effectLst/>
            </c:spPr>
            <c:extLst>
              <c:ext xmlns:c16="http://schemas.microsoft.com/office/drawing/2014/chart" uri="{C3380CC4-5D6E-409C-BE32-E72D297353CC}">
                <c16:uniqueId val="{00000005-278E-FA40-B17C-7D0115AFC37D}"/>
              </c:ext>
            </c:extLst>
          </c:dPt>
          <c:dPt>
            <c:idx val="3"/>
            <c:bubble3D val="0"/>
            <c:spPr>
              <a:solidFill>
                <a:schemeClr val="bg1">
                  <a:alpha val="0"/>
                </a:schemeClr>
              </a:solidFill>
              <a:ln w="0">
                <a:solidFill>
                  <a:srgbClr val="5B9BD6"/>
                </a:solidFill>
              </a:ln>
              <a:effectLst/>
            </c:spPr>
            <c:extLst>
              <c:ext xmlns:c16="http://schemas.microsoft.com/office/drawing/2014/chart" uri="{C3380CC4-5D6E-409C-BE32-E72D297353CC}">
                <c16:uniqueId val="{00000007-278E-FA40-B17C-7D0115AFC37D}"/>
              </c:ext>
            </c:extLst>
          </c:dPt>
          <c:dPt>
            <c:idx val="4"/>
            <c:bubble3D val="0"/>
            <c:spPr>
              <a:solidFill>
                <a:schemeClr val="bg1">
                  <a:alpha val="0"/>
                </a:schemeClr>
              </a:solidFill>
              <a:ln w="0">
                <a:solidFill>
                  <a:srgbClr val="5B9BD6"/>
                </a:solidFill>
              </a:ln>
              <a:effectLst/>
            </c:spPr>
            <c:extLst>
              <c:ext xmlns:c16="http://schemas.microsoft.com/office/drawing/2014/chart" uri="{C3380CC4-5D6E-409C-BE32-E72D297353CC}">
                <c16:uniqueId val="{00000009-278E-FA40-B17C-7D0115AFC37D}"/>
              </c:ext>
            </c:extLst>
          </c:dPt>
          <c:dPt>
            <c:idx val="5"/>
            <c:bubble3D val="0"/>
            <c:spPr>
              <a:noFill/>
              <a:ln w="76200">
                <a:solidFill>
                  <a:schemeClr val="bg1"/>
                </a:solidFill>
              </a:ln>
              <a:effectLst/>
            </c:spPr>
            <c:extLst>
              <c:ext xmlns:c16="http://schemas.microsoft.com/office/drawing/2014/chart" uri="{C3380CC4-5D6E-409C-BE32-E72D297353CC}">
                <c16:uniqueId val="{0000000B-278E-FA40-B17C-7D0115AFC37D}"/>
              </c:ext>
            </c:extLst>
          </c:dPt>
          <c:dPt>
            <c:idx val="6"/>
            <c:bubble3D val="0"/>
            <c:spPr>
              <a:noFill/>
              <a:ln w="12700">
                <a:noFill/>
              </a:ln>
              <a:effectLst/>
            </c:spPr>
            <c:extLst>
              <c:ext xmlns:c16="http://schemas.microsoft.com/office/drawing/2014/chart" uri="{C3380CC4-5D6E-409C-BE32-E72D297353CC}">
                <c16:uniqueId val="{0000000D-278E-FA40-B17C-7D0115AFC37D}"/>
              </c:ext>
            </c:extLst>
          </c:dPt>
          <c:dPt>
            <c:idx val="7"/>
            <c:bubble3D val="0"/>
            <c:spPr>
              <a:solidFill>
                <a:schemeClr val="bg1">
                  <a:alpha val="0"/>
                </a:schemeClr>
              </a:solidFill>
              <a:ln w="0">
                <a:solidFill>
                  <a:srgbClr val="5B9BD6"/>
                </a:solidFill>
              </a:ln>
              <a:effectLst/>
            </c:spPr>
            <c:extLst>
              <c:ext xmlns:c16="http://schemas.microsoft.com/office/drawing/2014/chart" uri="{C3380CC4-5D6E-409C-BE32-E72D297353CC}">
                <c16:uniqueId val="{0000000F-278E-FA40-B17C-7D0115AFC37D}"/>
              </c:ext>
            </c:extLst>
          </c:dPt>
          <c:dPt>
            <c:idx val="8"/>
            <c:bubble3D val="0"/>
            <c:spPr>
              <a:solidFill>
                <a:schemeClr val="bg1">
                  <a:alpha val="0"/>
                </a:schemeClr>
              </a:solidFill>
              <a:ln w="0">
                <a:solidFill>
                  <a:srgbClr val="5B9BD6"/>
                </a:solidFill>
              </a:ln>
              <a:effectLst/>
            </c:spPr>
            <c:extLst>
              <c:ext xmlns:c16="http://schemas.microsoft.com/office/drawing/2014/chart" uri="{C3380CC4-5D6E-409C-BE32-E72D297353CC}">
                <c16:uniqueId val="{00000011-278E-FA40-B17C-7D0115AFC37D}"/>
              </c:ext>
            </c:extLst>
          </c:dPt>
          <c:dPt>
            <c:idx val="9"/>
            <c:bubble3D val="0"/>
            <c:spPr>
              <a:solidFill>
                <a:schemeClr val="bg1">
                  <a:alpha val="0"/>
                </a:schemeClr>
              </a:solidFill>
              <a:ln w="0">
                <a:solidFill>
                  <a:srgbClr val="5B9BD6"/>
                </a:solidFill>
              </a:ln>
              <a:effectLst/>
            </c:spPr>
            <c:extLst>
              <c:ext xmlns:c16="http://schemas.microsoft.com/office/drawing/2014/chart" uri="{C3380CC4-5D6E-409C-BE32-E72D297353CC}">
                <c16:uniqueId val="{00000013-278E-FA40-B17C-7D0115AFC37D}"/>
              </c:ext>
            </c:extLst>
          </c:dPt>
          <c:dPt>
            <c:idx val="10"/>
            <c:bubble3D val="0"/>
            <c:spPr>
              <a:solidFill>
                <a:schemeClr val="bg1">
                  <a:alpha val="0"/>
                </a:schemeClr>
              </a:solidFill>
              <a:ln w="0">
                <a:solidFill>
                  <a:srgbClr val="5B9BD6"/>
                </a:solidFill>
              </a:ln>
              <a:effectLst/>
            </c:spPr>
            <c:extLst>
              <c:ext xmlns:c16="http://schemas.microsoft.com/office/drawing/2014/chart" uri="{C3380CC4-5D6E-409C-BE32-E72D297353CC}">
                <c16:uniqueId val="{00000015-278E-FA40-B17C-7D0115AFC37D}"/>
              </c:ext>
            </c:extLst>
          </c:dPt>
          <c:dPt>
            <c:idx val="11"/>
            <c:bubble3D val="0"/>
            <c:spPr>
              <a:solidFill>
                <a:schemeClr val="bg1">
                  <a:alpha val="0"/>
                </a:schemeClr>
              </a:solidFill>
              <a:ln w="0">
                <a:solidFill>
                  <a:srgbClr val="5B9BD6"/>
                </a:solidFill>
              </a:ln>
              <a:effectLst/>
            </c:spPr>
            <c:extLst>
              <c:ext xmlns:c16="http://schemas.microsoft.com/office/drawing/2014/chart" uri="{C3380CC4-5D6E-409C-BE32-E72D297353CC}">
                <c16:uniqueId val="{00000017-278E-FA40-B17C-7D0115AFC37D}"/>
              </c:ext>
            </c:extLst>
          </c:dPt>
          <c:dPt>
            <c:idx val="12"/>
            <c:bubble3D val="0"/>
            <c:spPr>
              <a:solidFill>
                <a:schemeClr val="bg1">
                  <a:alpha val="0"/>
                </a:schemeClr>
              </a:solidFill>
              <a:ln w="76200">
                <a:solidFill>
                  <a:srgbClr val="5B9BD6"/>
                </a:solidFill>
              </a:ln>
              <a:effectLst/>
            </c:spPr>
            <c:extLst>
              <c:ext xmlns:c16="http://schemas.microsoft.com/office/drawing/2014/chart" uri="{C3380CC4-5D6E-409C-BE32-E72D297353CC}">
                <c16:uniqueId val="{00000019-278E-FA40-B17C-7D0115AFC37D}"/>
              </c:ext>
            </c:extLst>
          </c:dPt>
          <c:dPt>
            <c:idx val="13"/>
            <c:bubble3D val="0"/>
            <c:spPr>
              <a:solidFill>
                <a:schemeClr val="bg1">
                  <a:alpha val="0"/>
                </a:schemeClr>
              </a:solidFill>
              <a:ln w="0">
                <a:solidFill>
                  <a:srgbClr val="5B9BD6"/>
                </a:solidFill>
              </a:ln>
              <a:effectLst/>
            </c:spPr>
            <c:extLst>
              <c:ext xmlns:c16="http://schemas.microsoft.com/office/drawing/2014/chart" uri="{C3380CC4-5D6E-409C-BE32-E72D297353CC}">
                <c16:uniqueId val="{0000001B-278E-FA40-B17C-7D0115AFC37D}"/>
              </c:ext>
            </c:extLst>
          </c:dPt>
          <c:dPt>
            <c:idx val="14"/>
            <c:bubble3D val="0"/>
            <c:spPr>
              <a:solidFill>
                <a:schemeClr val="bg1">
                  <a:alpha val="0"/>
                </a:schemeClr>
              </a:solidFill>
              <a:ln w="0">
                <a:solidFill>
                  <a:srgbClr val="5B9BD6"/>
                </a:solidFill>
              </a:ln>
              <a:effectLst/>
            </c:spPr>
            <c:extLst>
              <c:ext xmlns:c16="http://schemas.microsoft.com/office/drawing/2014/chart" uri="{C3380CC4-5D6E-409C-BE32-E72D297353CC}">
                <c16:uniqueId val="{0000001D-278E-FA40-B17C-7D0115AFC37D}"/>
              </c:ext>
            </c:extLst>
          </c:dPt>
          <c:dPt>
            <c:idx val="15"/>
            <c:bubble3D val="0"/>
            <c:spPr>
              <a:solidFill>
                <a:schemeClr val="bg1">
                  <a:alpha val="0"/>
                </a:schemeClr>
              </a:solidFill>
              <a:ln w="0">
                <a:solidFill>
                  <a:srgbClr val="5B9BD6"/>
                </a:solidFill>
              </a:ln>
              <a:effectLst/>
            </c:spPr>
            <c:extLst>
              <c:ext xmlns:c16="http://schemas.microsoft.com/office/drawing/2014/chart" uri="{C3380CC4-5D6E-409C-BE32-E72D297353CC}">
                <c16:uniqueId val="{0000001F-278E-FA40-B17C-7D0115AFC37D}"/>
              </c:ext>
            </c:extLst>
          </c:dPt>
          <c:cat>
            <c:strRef>
              <c:f>Sheet1!$A$2:$A$17</c:f>
              <c:strCache>
                <c:ptCount val="4"/>
                <c:pt idx="0">
                  <c:v>1st Qtr</c:v>
                </c:pt>
                <c:pt idx="1">
                  <c:v>2nd Qtr</c:v>
                </c:pt>
                <c:pt idx="2">
                  <c:v>3rd Qtr</c:v>
                </c:pt>
                <c:pt idx="3">
                  <c:v>4th Qtr</c:v>
                </c:pt>
              </c:strCache>
            </c:strRef>
          </c:cat>
          <c:val>
            <c:numRef>
              <c:f>Sheet1!$B$2:$B$17</c:f>
              <c:numCache>
                <c:formatCode>General</c:formatCode>
                <c:ptCount val="16"/>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20-278E-FA40-B17C-7D0115AFC37D}"/>
            </c:ext>
          </c:extLst>
        </c:ser>
        <c:dLbls>
          <c:showLegendKey val="0"/>
          <c:showVal val="0"/>
          <c:showCatName val="0"/>
          <c:showSerName val="0"/>
          <c:showPercent val="0"/>
          <c:showBubbleSize val="0"/>
          <c:showLeaderLines val="1"/>
        </c:dLbls>
        <c:firstSliceAng val="0"/>
        <c:holeSize val="56"/>
      </c:doughnutChart>
      <c:spPr>
        <a:solidFill>
          <a:srgbClr val="5B9BD6"/>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2"/>
          <c:order val="1"/>
          <c:tx>
            <c:strRef>
              <c:f>Sheet1!$G$1</c:f>
              <c:strCache>
                <c:ptCount val="1"/>
                <c:pt idx="0">
                  <c:v>Multicore</c:v>
                </c:pt>
              </c:strCache>
            </c:strRef>
          </c:tx>
          <c:spPr>
            <a:ln w="53975" cap="rnd">
              <a:solidFill>
                <a:srgbClr val="237B1F"/>
              </a:solidFill>
              <a:round/>
            </a:ln>
            <a:effectLst/>
          </c:spPr>
          <c:marker>
            <c:symbol val="circle"/>
            <c:size val="6"/>
            <c:spPr>
              <a:solidFill>
                <a:srgbClr val="237B1F"/>
              </a:solidFill>
              <a:ln w="60325">
                <a:solidFill>
                  <a:srgbClr val="237B1F"/>
                </a:solidFill>
              </a:ln>
              <a:effectLst/>
            </c:spPr>
          </c:marker>
          <c:cat>
            <c:strRef>
              <c:f>Sheet1!$E$2:$E$5</c:f>
              <c:strCache>
                <c:ptCount val="4"/>
                <c:pt idx="0">
                  <c:v>no
sharing</c:v>
                </c:pt>
                <c:pt idx="1">
                  <c:v>2 cores
share</c:v>
                </c:pt>
                <c:pt idx="2">
                  <c:v>4 cores
share</c:v>
                </c:pt>
                <c:pt idx="3">
                  <c:v>8 cores
share</c:v>
                </c:pt>
              </c:strCache>
            </c:strRef>
          </c:cat>
          <c:val>
            <c:numRef>
              <c:f>Sheet1!$G$2:$G$5</c:f>
              <c:numCache>
                <c:formatCode>General</c:formatCode>
                <c:ptCount val="4"/>
                <c:pt idx="0">
                  <c:v>97.288749999999993</c:v>
                </c:pt>
                <c:pt idx="1">
                  <c:v>97.407499999999999</c:v>
                </c:pt>
                <c:pt idx="2">
                  <c:v>97.282499999999999</c:v>
                </c:pt>
                <c:pt idx="3">
                  <c:v>97.055714285700006</c:v>
                </c:pt>
              </c:numCache>
            </c:numRef>
          </c:val>
          <c:smooth val="0"/>
          <c:extLst>
            <c:ext xmlns:c16="http://schemas.microsoft.com/office/drawing/2014/chart" uri="{C3380CC4-5D6E-409C-BE32-E72D297353CC}">
              <c16:uniqueId val="{00000000-04BF-DD4F-A4E1-B4388E374395}"/>
            </c:ext>
          </c:extLst>
        </c:ser>
        <c:ser>
          <c:idx val="1"/>
          <c:order val="2"/>
          <c:tx>
            <c:strRef>
              <c:f>Sheet1!$F$1</c:f>
              <c:strCache>
                <c:ptCount val="1"/>
                <c:pt idx="0">
                  <c:v>Single core</c:v>
                </c:pt>
              </c:strCache>
            </c:strRef>
          </c:tx>
          <c:spPr>
            <a:ln w="53975" cap="rnd">
              <a:solidFill>
                <a:schemeClr val="accent1"/>
              </a:solidFill>
              <a:round/>
            </a:ln>
            <a:effectLst/>
          </c:spPr>
          <c:marker>
            <c:symbol val="circle"/>
            <c:size val="6"/>
            <c:spPr>
              <a:solidFill>
                <a:schemeClr val="accent1"/>
              </a:solidFill>
              <a:ln w="60325">
                <a:solidFill>
                  <a:schemeClr val="accent1"/>
                </a:solidFill>
              </a:ln>
              <a:effectLst/>
            </c:spPr>
          </c:marker>
          <c:cat>
            <c:strRef>
              <c:f>Sheet1!$E$2:$E$5</c:f>
              <c:strCache>
                <c:ptCount val="4"/>
                <c:pt idx="0">
                  <c:v>no
sharing</c:v>
                </c:pt>
                <c:pt idx="1">
                  <c:v>2 cores
share</c:v>
                </c:pt>
                <c:pt idx="2">
                  <c:v>4 cores
share</c:v>
                </c:pt>
                <c:pt idx="3">
                  <c:v>8 cores
share</c:v>
                </c:pt>
              </c:strCache>
            </c:strRef>
          </c:cat>
          <c:val>
            <c:numRef>
              <c:f>Sheet1!$F$2:$F$5</c:f>
              <c:numCache>
                <c:formatCode>General</c:formatCode>
                <c:ptCount val="4"/>
                <c:pt idx="0">
                  <c:v>83.972499999999997</c:v>
                </c:pt>
                <c:pt idx="1">
                  <c:v>84.224999999999994</c:v>
                </c:pt>
                <c:pt idx="2">
                  <c:v>85.01</c:v>
                </c:pt>
                <c:pt idx="3">
                  <c:v>83.232500000000002</c:v>
                </c:pt>
              </c:numCache>
            </c:numRef>
          </c:val>
          <c:smooth val="0"/>
          <c:extLst>
            <c:ext xmlns:c16="http://schemas.microsoft.com/office/drawing/2014/chart" uri="{C3380CC4-5D6E-409C-BE32-E72D297353CC}">
              <c16:uniqueId val="{00000001-04BF-DD4F-A4E1-B4388E374395}"/>
            </c:ext>
          </c:extLst>
        </c:ser>
        <c:dLbls>
          <c:showLegendKey val="0"/>
          <c:showVal val="0"/>
          <c:showCatName val="0"/>
          <c:showSerName val="0"/>
          <c:showPercent val="0"/>
          <c:showBubbleSize val="0"/>
        </c:dLbls>
        <c:marker val="1"/>
        <c:smooth val="0"/>
        <c:axId val="1914837232"/>
        <c:axId val="1914831952"/>
        <c:extLst>
          <c:ext xmlns:c15="http://schemas.microsoft.com/office/drawing/2012/chart" uri="{02D57815-91ED-43cb-92C2-25804820EDAC}">
            <c15:filteredLineSeries>
              <c15:ser>
                <c:idx val="0"/>
                <c:order val="0"/>
                <c:tx>
                  <c:strRef>
                    <c:extLst>
                      <c:ext uri="{02D57815-91ED-43cb-92C2-25804820EDAC}">
                        <c15:formulaRef>
                          <c15:sqref>Sheet1!$E$1</c15:sqref>
                        </c15:formulaRef>
                      </c:ext>
                    </c:extLst>
                    <c:strCache>
                      <c:ptCount val="1"/>
                      <c:pt idx="0">
                        <c:v>RQS_PER_RMP</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strRef>
                    <c:extLst>
                      <c:ext uri="{02D57815-91ED-43cb-92C2-25804820EDAC}">
                        <c15:formulaRef>
                          <c15:sqref>Sheet1!$E$2:$E$5</c15:sqref>
                        </c15:formulaRef>
                      </c:ext>
                    </c:extLst>
                    <c:strCache>
                      <c:ptCount val="4"/>
                      <c:pt idx="0">
                        <c:v>no
sharing</c:v>
                      </c:pt>
                      <c:pt idx="1">
                        <c:v>2 cores
share</c:v>
                      </c:pt>
                      <c:pt idx="2">
                        <c:v>4 cores
share</c:v>
                      </c:pt>
                      <c:pt idx="3">
                        <c:v>8 cores
share</c:v>
                      </c:pt>
                    </c:strCache>
                  </c:strRef>
                </c:cat>
                <c:val>
                  <c:numRef>
                    <c:extLst>
                      <c:ext uri="{02D57815-91ED-43cb-92C2-25804820EDAC}">
                        <c15:formulaRef>
                          <c15:sqref>Sheet1!$E$2:$E$5</c15:sqref>
                        </c15:formulaRef>
                      </c:ext>
                    </c:extLst>
                    <c:numCache>
                      <c:formatCode>@</c:formatCode>
                      <c:ptCount val="4"/>
                      <c:pt idx="0">
                        <c:v>0</c:v>
                      </c:pt>
                      <c:pt idx="1">
                        <c:v>0</c:v>
                      </c:pt>
                      <c:pt idx="2">
                        <c:v>0</c:v>
                      </c:pt>
                      <c:pt idx="3">
                        <c:v>0</c:v>
                      </c:pt>
                    </c:numCache>
                  </c:numRef>
                </c:val>
                <c:smooth val="0"/>
                <c:extLst>
                  <c:ext xmlns:c16="http://schemas.microsoft.com/office/drawing/2014/chart" uri="{C3380CC4-5D6E-409C-BE32-E72D297353CC}">
                    <c16:uniqueId val="{00000002-04BF-DD4F-A4E1-B4388E374395}"/>
                  </c:ext>
                </c:extLst>
              </c15:ser>
            </c15:filteredLineSeries>
          </c:ext>
        </c:extLst>
      </c:lineChart>
      <c:catAx>
        <c:axId val="191483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1914831952"/>
        <c:crosses val="autoZero"/>
        <c:auto val="1"/>
        <c:lblAlgn val="ctr"/>
        <c:lblOffset val="100"/>
        <c:noMultiLvlLbl val="0"/>
      </c:catAx>
      <c:valAx>
        <c:axId val="1914831952"/>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1914837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762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222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C571-4FAC-A125-03B8B2173F26}"/>
              </c:ext>
            </c:extLst>
          </c:dPt>
          <c:dPt>
            <c:idx val="1"/>
            <c:bubble3D val="0"/>
            <c:spPr>
              <a:noFill/>
              <a:ln w="12700">
                <a:solidFill>
                  <a:schemeClr val="bg1"/>
                </a:solidFill>
              </a:ln>
              <a:effectLst/>
            </c:spPr>
            <c:extLst>
              <c:ext xmlns:c16="http://schemas.microsoft.com/office/drawing/2014/chart" uri="{C3380CC4-5D6E-409C-BE32-E72D297353CC}">
                <c16:uniqueId val="{00000003-C571-4FAC-A125-03B8B2173F26}"/>
              </c:ext>
            </c:extLst>
          </c:dPt>
          <c:dPt>
            <c:idx val="2"/>
            <c:bubble3D val="0"/>
            <c:spPr>
              <a:noFill/>
              <a:ln w="12700">
                <a:solidFill>
                  <a:schemeClr val="bg1"/>
                </a:solidFill>
              </a:ln>
              <a:effectLst/>
            </c:spPr>
            <c:extLst>
              <c:ext xmlns:c16="http://schemas.microsoft.com/office/drawing/2014/chart" uri="{C3380CC4-5D6E-409C-BE32-E72D297353CC}">
                <c16:uniqueId val="{00000005-C571-4FAC-A125-03B8B2173F26}"/>
              </c:ext>
            </c:extLst>
          </c:dPt>
          <c:dPt>
            <c:idx val="3"/>
            <c:bubble3D val="0"/>
            <c:spPr>
              <a:noFill/>
              <a:ln w="12700">
                <a:solidFill>
                  <a:schemeClr val="bg1"/>
                </a:solidFill>
              </a:ln>
              <a:effectLst/>
            </c:spPr>
            <c:extLst>
              <c:ext xmlns:c16="http://schemas.microsoft.com/office/drawing/2014/chart" uri="{C3380CC4-5D6E-409C-BE32-E72D297353CC}">
                <c16:uniqueId val="{00000007-C571-4FAC-A125-03B8B2173F26}"/>
              </c:ext>
            </c:extLst>
          </c:dPt>
          <c:dPt>
            <c:idx val="4"/>
            <c:bubble3D val="0"/>
            <c:spPr>
              <a:noFill/>
              <a:ln w="22225">
                <a:solidFill>
                  <a:schemeClr val="bg1"/>
                </a:solidFill>
              </a:ln>
              <a:effectLst/>
            </c:spPr>
            <c:extLst>
              <c:ext xmlns:c16="http://schemas.microsoft.com/office/drawing/2014/chart" uri="{C3380CC4-5D6E-409C-BE32-E72D297353CC}">
                <c16:uniqueId val="{00000009-C571-4FAC-A125-03B8B2173F26}"/>
              </c:ext>
            </c:extLst>
          </c:dPt>
          <c:dPt>
            <c:idx val="5"/>
            <c:bubble3D val="0"/>
            <c:spPr>
              <a:noFill/>
              <a:ln w="76200">
                <a:solidFill>
                  <a:schemeClr val="bg1"/>
                </a:solidFill>
              </a:ln>
              <a:effectLst/>
            </c:spPr>
            <c:extLst>
              <c:ext xmlns:c16="http://schemas.microsoft.com/office/drawing/2014/chart" uri="{C3380CC4-5D6E-409C-BE32-E72D297353CC}">
                <c16:uniqueId val="{0000000B-C571-4FAC-A125-03B8B2173F26}"/>
              </c:ext>
            </c:extLst>
          </c:dPt>
          <c:dPt>
            <c:idx val="6"/>
            <c:bubble3D val="0"/>
            <c:spPr>
              <a:noFill/>
              <a:ln w="12700">
                <a:solidFill>
                  <a:schemeClr val="bg1"/>
                </a:solidFill>
              </a:ln>
              <a:effectLst/>
            </c:spPr>
            <c:extLst>
              <c:ext xmlns:c16="http://schemas.microsoft.com/office/drawing/2014/chart" uri="{C3380CC4-5D6E-409C-BE32-E72D297353CC}">
                <c16:uniqueId val="{0000000D-C571-4FAC-A125-03B8B2173F26}"/>
              </c:ext>
            </c:extLst>
          </c:dPt>
          <c:dPt>
            <c:idx val="7"/>
            <c:bubble3D val="0"/>
            <c:spPr>
              <a:noFill/>
              <a:ln w="12700">
                <a:solidFill>
                  <a:schemeClr val="bg1"/>
                </a:solidFill>
              </a:ln>
              <a:effectLst/>
            </c:spPr>
            <c:extLst>
              <c:ext xmlns:c16="http://schemas.microsoft.com/office/drawing/2014/chart" uri="{C3380CC4-5D6E-409C-BE32-E72D297353CC}">
                <c16:uniqueId val="{0000000F-C571-4FAC-A125-03B8B2173F2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C571-4FAC-A125-03B8B2173F2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15D7-418E-B63D-D0D31A807473}"/>
              </c:ext>
            </c:extLst>
          </c:dPt>
          <c:dPt>
            <c:idx val="1"/>
            <c:bubble3D val="0"/>
            <c:spPr>
              <a:noFill/>
              <a:ln w="12700">
                <a:solidFill>
                  <a:schemeClr val="bg1"/>
                </a:solidFill>
              </a:ln>
              <a:effectLst/>
            </c:spPr>
            <c:extLst>
              <c:ext xmlns:c16="http://schemas.microsoft.com/office/drawing/2014/chart" uri="{C3380CC4-5D6E-409C-BE32-E72D297353CC}">
                <c16:uniqueId val="{00000003-15D7-418E-B63D-D0D31A807473}"/>
              </c:ext>
            </c:extLst>
          </c:dPt>
          <c:dPt>
            <c:idx val="2"/>
            <c:bubble3D val="0"/>
            <c:spPr>
              <a:noFill/>
              <a:ln w="12700">
                <a:solidFill>
                  <a:schemeClr val="bg1"/>
                </a:solidFill>
              </a:ln>
              <a:effectLst/>
            </c:spPr>
            <c:extLst>
              <c:ext xmlns:c16="http://schemas.microsoft.com/office/drawing/2014/chart" uri="{C3380CC4-5D6E-409C-BE32-E72D297353CC}">
                <c16:uniqueId val="{00000005-15D7-418E-B63D-D0D31A807473}"/>
              </c:ext>
            </c:extLst>
          </c:dPt>
          <c:dPt>
            <c:idx val="3"/>
            <c:bubble3D val="0"/>
            <c:spPr>
              <a:noFill/>
              <a:ln w="12700">
                <a:solidFill>
                  <a:schemeClr val="bg1"/>
                </a:solidFill>
              </a:ln>
              <a:effectLst/>
            </c:spPr>
            <c:extLst>
              <c:ext xmlns:c16="http://schemas.microsoft.com/office/drawing/2014/chart" uri="{C3380CC4-5D6E-409C-BE32-E72D297353CC}">
                <c16:uniqueId val="{00000007-15D7-418E-B63D-D0D31A807473}"/>
              </c:ext>
            </c:extLst>
          </c:dPt>
          <c:dPt>
            <c:idx val="4"/>
            <c:bubble3D val="0"/>
            <c:spPr>
              <a:noFill/>
              <a:ln w="12700">
                <a:solidFill>
                  <a:schemeClr val="bg1"/>
                </a:solidFill>
              </a:ln>
              <a:effectLst/>
            </c:spPr>
            <c:extLst>
              <c:ext xmlns:c16="http://schemas.microsoft.com/office/drawing/2014/chart" uri="{C3380CC4-5D6E-409C-BE32-E72D297353CC}">
                <c16:uniqueId val="{00000009-15D7-418E-B63D-D0D31A807473}"/>
              </c:ext>
            </c:extLst>
          </c:dPt>
          <c:dPt>
            <c:idx val="5"/>
            <c:bubble3D val="0"/>
            <c:spPr>
              <a:noFill/>
              <a:ln w="12700">
                <a:solidFill>
                  <a:schemeClr val="bg1"/>
                </a:solidFill>
              </a:ln>
              <a:effectLst/>
            </c:spPr>
            <c:extLst>
              <c:ext xmlns:c16="http://schemas.microsoft.com/office/drawing/2014/chart" uri="{C3380CC4-5D6E-409C-BE32-E72D297353CC}">
                <c16:uniqueId val="{0000000B-15D7-418E-B63D-D0D31A807473}"/>
              </c:ext>
            </c:extLst>
          </c:dPt>
          <c:dPt>
            <c:idx val="6"/>
            <c:bubble3D val="0"/>
            <c:spPr>
              <a:noFill/>
              <a:ln w="76200">
                <a:solidFill>
                  <a:schemeClr val="bg1"/>
                </a:solidFill>
              </a:ln>
              <a:effectLst/>
            </c:spPr>
            <c:extLst>
              <c:ext xmlns:c16="http://schemas.microsoft.com/office/drawing/2014/chart" uri="{C3380CC4-5D6E-409C-BE32-E72D297353CC}">
                <c16:uniqueId val="{0000000D-15D7-418E-B63D-D0D31A807473}"/>
              </c:ext>
            </c:extLst>
          </c:dPt>
          <c:dPt>
            <c:idx val="7"/>
            <c:bubble3D val="0"/>
            <c:spPr>
              <a:noFill/>
              <a:ln w="12700">
                <a:solidFill>
                  <a:schemeClr val="bg1"/>
                </a:solidFill>
              </a:ln>
              <a:effectLst/>
            </c:spPr>
            <c:extLst>
              <c:ext xmlns:c16="http://schemas.microsoft.com/office/drawing/2014/chart" uri="{C3380CC4-5D6E-409C-BE32-E72D297353CC}">
                <c16:uniqueId val="{0000000F-15D7-418E-B63D-D0D31A807473}"/>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15D7-418E-B63D-D0D31A807473}"/>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4485-42AB-9D33-1274B77F2BD6}"/>
              </c:ext>
            </c:extLst>
          </c:dPt>
          <c:dPt>
            <c:idx val="1"/>
            <c:bubble3D val="0"/>
            <c:spPr>
              <a:noFill/>
              <a:ln w="12700">
                <a:solidFill>
                  <a:schemeClr val="bg1"/>
                </a:solidFill>
              </a:ln>
              <a:effectLst/>
            </c:spPr>
            <c:extLst>
              <c:ext xmlns:c16="http://schemas.microsoft.com/office/drawing/2014/chart" uri="{C3380CC4-5D6E-409C-BE32-E72D297353CC}">
                <c16:uniqueId val="{00000003-4485-42AB-9D33-1274B77F2BD6}"/>
              </c:ext>
            </c:extLst>
          </c:dPt>
          <c:dPt>
            <c:idx val="2"/>
            <c:bubble3D val="0"/>
            <c:spPr>
              <a:noFill/>
              <a:ln w="12700">
                <a:solidFill>
                  <a:schemeClr val="bg1"/>
                </a:solidFill>
              </a:ln>
              <a:effectLst/>
            </c:spPr>
            <c:extLst>
              <c:ext xmlns:c16="http://schemas.microsoft.com/office/drawing/2014/chart" uri="{C3380CC4-5D6E-409C-BE32-E72D297353CC}">
                <c16:uniqueId val="{00000005-4485-42AB-9D33-1274B77F2BD6}"/>
              </c:ext>
            </c:extLst>
          </c:dPt>
          <c:dPt>
            <c:idx val="3"/>
            <c:bubble3D val="0"/>
            <c:spPr>
              <a:noFill/>
              <a:ln w="12700">
                <a:solidFill>
                  <a:schemeClr val="bg1"/>
                </a:solidFill>
              </a:ln>
              <a:effectLst/>
            </c:spPr>
            <c:extLst>
              <c:ext xmlns:c16="http://schemas.microsoft.com/office/drawing/2014/chart" uri="{C3380CC4-5D6E-409C-BE32-E72D297353CC}">
                <c16:uniqueId val="{00000007-4485-42AB-9D33-1274B77F2BD6}"/>
              </c:ext>
            </c:extLst>
          </c:dPt>
          <c:dPt>
            <c:idx val="4"/>
            <c:bubble3D val="0"/>
            <c:spPr>
              <a:noFill/>
              <a:ln w="12700">
                <a:solidFill>
                  <a:schemeClr val="bg1"/>
                </a:solidFill>
              </a:ln>
              <a:effectLst/>
            </c:spPr>
            <c:extLst>
              <c:ext xmlns:c16="http://schemas.microsoft.com/office/drawing/2014/chart" uri="{C3380CC4-5D6E-409C-BE32-E72D297353CC}">
                <c16:uniqueId val="{00000009-4485-42AB-9D33-1274B77F2BD6}"/>
              </c:ext>
            </c:extLst>
          </c:dPt>
          <c:dPt>
            <c:idx val="5"/>
            <c:bubble3D val="0"/>
            <c:spPr>
              <a:noFill/>
              <a:ln w="12700">
                <a:solidFill>
                  <a:schemeClr val="bg1"/>
                </a:solidFill>
              </a:ln>
              <a:effectLst/>
            </c:spPr>
            <c:extLst>
              <c:ext xmlns:c16="http://schemas.microsoft.com/office/drawing/2014/chart" uri="{C3380CC4-5D6E-409C-BE32-E72D297353CC}">
                <c16:uniqueId val="{0000000B-4485-42AB-9D33-1274B77F2BD6}"/>
              </c:ext>
            </c:extLst>
          </c:dPt>
          <c:dPt>
            <c:idx val="6"/>
            <c:bubble3D val="0"/>
            <c:spPr>
              <a:noFill/>
              <a:ln w="76200">
                <a:solidFill>
                  <a:schemeClr val="bg1"/>
                </a:solidFill>
              </a:ln>
              <a:effectLst/>
            </c:spPr>
            <c:extLst>
              <c:ext xmlns:c16="http://schemas.microsoft.com/office/drawing/2014/chart" uri="{C3380CC4-5D6E-409C-BE32-E72D297353CC}">
                <c16:uniqueId val="{0000000D-4485-42AB-9D33-1274B77F2BD6}"/>
              </c:ext>
            </c:extLst>
          </c:dPt>
          <c:dPt>
            <c:idx val="7"/>
            <c:bubble3D val="0"/>
            <c:spPr>
              <a:noFill/>
              <a:ln w="12700">
                <a:solidFill>
                  <a:schemeClr val="bg1"/>
                </a:solidFill>
              </a:ln>
              <a:effectLst/>
            </c:spPr>
            <c:extLst>
              <c:ext xmlns:c16="http://schemas.microsoft.com/office/drawing/2014/chart" uri="{C3380CC4-5D6E-409C-BE32-E72D297353CC}">
                <c16:uniqueId val="{0000000F-4485-42AB-9D33-1274B77F2B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4485-42AB-9D33-1274B77F2B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4485-42AB-9D33-1274B77F2BD6}"/>
              </c:ext>
            </c:extLst>
          </c:dPt>
          <c:dPt>
            <c:idx val="1"/>
            <c:bubble3D val="0"/>
            <c:spPr>
              <a:noFill/>
              <a:ln w="12700">
                <a:solidFill>
                  <a:schemeClr val="bg1"/>
                </a:solidFill>
              </a:ln>
              <a:effectLst/>
            </c:spPr>
            <c:extLst>
              <c:ext xmlns:c16="http://schemas.microsoft.com/office/drawing/2014/chart" uri="{C3380CC4-5D6E-409C-BE32-E72D297353CC}">
                <c16:uniqueId val="{00000003-4485-42AB-9D33-1274B77F2BD6}"/>
              </c:ext>
            </c:extLst>
          </c:dPt>
          <c:dPt>
            <c:idx val="2"/>
            <c:bubble3D val="0"/>
            <c:spPr>
              <a:noFill/>
              <a:ln w="12700">
                <a:solidFill>
                  <a:schemeClr val="bg1"/>
                </a:solidFill>
              </a:ln>
              <a:effectLst/>
            </c:spPr>
            <c:extLst>
              <c:ext xmlns:c16="http://schemas.microsoft.com/office/drawing/2014/chart" uri="{C3380CC4-5D6E-409C-BE32-E72D297353CC}">
                <c16:uniqueId val="{00000005-4485-42AB-9D33-1274B77F2BD6}"/>
              </c:ext>
            </c:extLst>
          </c:dPt>
          <c:dPt>
            <c:idx val="3"/>
            <c:bubble3D val="0"/>
            <c:spPr>
              <a:noFill/>
              <a:ln w="12700">
                <a:solidFill>
                  <a:schemeClr val="bg1"/>
                </a:solidFill>
              </a:ln>
              <a:effectLst/>
            </c:spPr>
            <c:extLst>
              <c:ext xmlns:c16="http://schemas.microsoft.com/office/drawing/2014/chart" uri="{C3380CC4-5D6E-409C-BE32-E72D297353CC}">
                <c16:uniqueId val="{00000007-4485-42AB-9D33-1274B77F2BD6}"/>
              </c:ext>
            </c:extLst>
          </c:dPt>
          <c:dPt>
            <c:idx val="4"/>
            <c:bubble3D val="0"/>
            <c:spPr>
              <a:noFill/>
              <a:ln w="12700">
                <a:solidFill>
                  <a:schemeClr val="bg1"/>
                </a:solidFill>
              </a:ln>
              <a:effectLst/>
            </c:spPr>
            <c:extLst>
              <c:ext xmlns:c16="http://schemas.microsoft.com/office/drawing/2014/chart" uri="{C3380CC4-5D6E-409C-BE32-E72D297353CC}">
                <c16:uniqueId val="{00000009-4485-42AB-9D33-1274B77F2BD6}"/>
              </c:ext>
            </c:extLst>
          </c:dPt>
          <c:dPt>
            <c:idx val="5"/>
            <c:bubble3D val="0"/>
            <c:spPr>
              <a:noFill/>
              <a:ln w="12700">
                <a:solidFill>
                  <a:schemeClr val="bg1"/>
                </a:solidFill>
              </a:ln>
              <a:effectLst/>
            </c:spPr>
            <c:extLst>
              <c:ext xmlns:c16="http://schemas.microsoft.com/office/drawing/2014/chart" uri="{C3380CC4-5D6E-409C-BE32-E72D297353CC}">
                <c16:uniqueId val="{0000000B-4485-42AB-9D33-1274B77F2BD6}"/>
              </c:ext>
            </c:extLst>
          </c:dPt>
          <c:dPt>
            <c:idx val="6"/>
            <c:bubble3D val="0"/>
            <c:spPr>
              <a:noFill/>
              <a:ln w="76200">
                <a:solidFill>
                  <a:schemeClr val="bg1"/>
                </a:solidFill>
              </a:ln>
              <a:effectLst/>
            </c:spPr>
            <c:extLst>
              <c:ext xmlns:c16="http://schemas.microsoft.com/office/drawing/2014/chart" uri="{C3380CC4-5D6E-409C-BE32-E72D297353CC}">
                <c16:uniqueId val="{0000000D-4485-42AB-9D33-1274B77F2BD6}"/>
              </c:ext>
            </c:extLst>
          </c:dPt>
          <c:dPt>
            <c:idx val="7"/>
            <c:bubble3D val="0"/>
            <c:spPr>
              <a:noFill/>
              <a:ln w="12700">
                <a:solidFill>
                  <a:schemeClr val="bg1"/>
                </a:solidFill>
              </a:ln>
              <a:effectLst/>
            </c:spPr>
            <c:extLst>
              <c:ext xmlns:c16="http://schemas.microsoft.com/office/drawing/2014/chart" uri="{C3380CC4-5D6E-409C-BE32-E72D297353CC}">
                <c16:uniqueId val="{0000000F-4485-42AB-9D33-1274B77F2B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4485-42AB-9D33-1274B77F2B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762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222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B257-4D92-A4FB-FE066D24B20F}"/>
              </c:ext>
            </c:extLst>
          </c:dPt>
          <c:dPt>
            <c:idx val="1"/>
            <c:bubble3D val="0"/>
            <c:spPr>
              <a:noFill/>
              <a:ln w="12700">
                <a:solidFill>
                  <a:schemeClr val="bg1"/>
                </a:solidFill>
              </a:ln>
              <a:effectLst/>
            </c:spPr>
            <c:extLst>
              <c:ext xmlns:c16="http://schemas.microsoft.com/office/drawing/2014/chart" uri="{C3380CC4-5D6E-409C-BE32-E72D297353CC}">
                <c16:uniqueId val="{00000003-B257-4D92-A4FB-FE066D24B20F}"/>
              </c:ext>
            </c:extLst>
          </c:dPt>
          <c:dPt>
            <c:idx val="2"/>
            <c:bubble3D val="0"/>
            <c:spPr>
              <a:noFill/>
              <a:ln w="12700">
                <a:solidFill>
                  <a:schemeClr val="bg1"/>
                </a:solidFill>
              </a:ln>
              <a:effectLst/>
            </c:spPr>
            <c:extLst>
              <c:ext xmlns:c16="http://schemas.microsoft.com/office/drawing/2014/chart" uri="{C3380CC4-5D6E-409C-BE32-E72D297353CC}">
                <c16:uniqueId val="{00000005-B257-4D92-A4FB-FE066D24B20F}"/>
              </c:ext>
            </c:extLst>
          </c:dPt>
          <c:dPt>
            <c:idx val="3"/>
            <c:bubble3D val="0"/>
            <c:spPr>
              <a:noFill/>
              <a:ln w="12700">
                <a:solidFill>
                  <a:schemeClr val="bg1"/>
                </a:solidFill>
              </a:ln>
              <a:effectLst/>
            </c:spPr>
            <c:extLst>
              <c:ext xmlns:c16="http://schemas.microsoft.com/office/drawing/2014/chart" uri="{C3380CC4-5D6E-409C-BE32-E72D297353CC}">
                <c16:uniqueId val="{00000007-B257-4D92-A4FB-FE066D24B20F}"/>
              </c:ext>
            </c:extLst>
          </c:dPt>
          <c:dPt>
            <c:idx val="4"/>
            <c:bubble3D val="0"/>
            <c:spPr>
              <a:noFill/>
              <a:ln w="73025">
                <a:solidFill>
                  <a:schemeClr val="bg1"/>
                </a:solidFill>
              </a:ln>
              <a:effectLst/>
            </c:spPr>
            <c:extLst>
              <c:ext xmlns:c16="http://schemas.microsoft.com/office/drawing/2014/chart" uri="{C3380CC4-5D6E-409C-BE32-E72D297353CC}">
                <c16:uniqueId val="{00000009-B257-4D92-A4FB-FE066D24B20F}"/>
              </c:ext>
            </c:extLst>
          </c:dPt>
          <c:dPt>
            <c:idx val="5"/>
            <c:bubble3D val="0"/>
            <c:spPr>
              <a:noFill/>
              <a:ln w="12700">
                <a:solidFill>
                  <a:schemeClr val="bg1"/>
                </a:solidFill>
              </a:ln>
              <a:effectLst/>
            </c:spPr>
            <c:extLst>
              <c:ext xmlns:c16="http://schemas.microsoft.com/office/drawing/2014/chart" uri="{C3380CC4-5D6E-409C-BE32-E72D297353CC}">
                <c16:uniqueId val="{0000000B-B257-4D92-A4FB-FE066D24B20F}"/>
              </c:ext>
            </c:extLst>
          </c:dPt>
          <c:dPt>
            <c:idx val="6"/>
            <c:bubble3D val="0"/>
            <c:spPr>
              <a:noFill/>
              <a:ln w="12700">
                <a:solidFill>
                  <a:schemeClr val="bg1"/>
                </a:solidFill>
              </a:ln>
              <a:effectLst/>
            </c:spPr>
            <c:extLst>
              <c:ext xmlns:c16="http://schemas.microsoft.com/office/drawing/2014/chart" uri="{C3380CC4-5D6E-409C-BE32-E72D297353CC}">
                <c16:uniqueId val="{0000000D-B257-4D92-A4FB-FE066D24B20F}"/>
              </c:ext>
            </c:extLst>
          </c:dPt>
          <c:dPt>
            <c:idx val="7"/>
            <c:bubble3D val="0"/>
            <c:spPr>
              <a:noFill/>
              <a:ln w="12700">
                <a:solidFill>
                  <a:schemeClr val="bg1"/>
                </a:solidFill>
              </a:ln>
              <a:effectLst/>
            </c:spPr>
            <c:extLst>
              <c:ext xmlns:c16="http://schemas.microsoft.com/office/drawing/2014/chart" uri="{C3380CC4-5D6E-409C-BE32-E72D297353CC}">
                <c16:uniqueId val="{0000000F-B257-4D92-A4FB-FE066D24B20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B257-4D92-A4FB-FE066D24B20F}"/>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31F1-401A-9E7D-D839B02D16F8}"/>
              </c:ext>
            </c:extLst>
          </c:dPt>
          <c:dPt>
            <c:idx val="1"/>
            <c:bubble3D val="0"/>
            <c:spPr>
              <a:noFill/>
              <a:ln w="12700">
                <a:solidFill>
                  <a:schemeClr val="bg1"/>
                </a:solidFill>
              </a:ln>
              <a:effectLst/>
            </c:spPr>
            <c:extLst>
              <c:ext xmlns:c16="http://schemas.microsoft.com/office/drawing/2014/chart" uri="{C3380CC4-5D6E-409C-BE32-E72D297353CC}">
                <c16:uniqueId val="{00000003-31F1-401A-9E7D-D839B02D16F8}"/>
              </c:ext>
            </c:extLst>
          </c:dPt>
          <c:dPt>
            <c:idx val="2"/>
            <c:bubble3D val="0"/>
            <c:spPr>
              <a:noFill/>
              <a:ln w="12700">
                <a:solidFill>
                  <a:schemeClr val="bg1"/>
                </a:solidFill>
              </a:ln>
              <a:effectLst/>
            </c:spPr>
            <c:extLst>
              <c:ext xmlns:c16="http://schemas.microsoft.com/office/drawing/2014/chart" uri="{C3380CC4-5D6E-409C-BE32-E72D297353CC}">
                <c16:uniqueId val="{00000005-31F1-401A-9E7D-D839B02D16F8}"/>
              </c:ext>
            </c:extLst>
          </c:dPt>
          <c:dPt>
            <c:idx val="3"/>
            <c:bubble3D val="0"/>
            <c:spPr>
              <a:noFill/>
              <a:ln w="12700">
                <a:solidFill>
                  <a:schemeClr val="bg1"/>
                </a:solidFill>
              </a:ln>
              <a:effectLst/>
            </c:spPr>
            <c:extLst>
              <c:ext xmlns:c16="http://schemas.microsoft.com/office/drawing/2014/chart" uri="{C3380CC4-5D6E-409C-BE32-E72D297353CC}">
                <c16:uniqueId val="{00000007-31F1-401A-9E7D-D839B02D16F8}"/>
              </c:ext>
            </c:extLst>
          </c:dPt>
          <c:dPt>
            <c:idx val="4"/>
            <c:bubble3D val="0"/>
            <c:explosion val="4"/>
            <c:spPr>
              <a:noFill/>
              <a:ln w="12700">
                <a:solidFill>
                  <a:schemeClr val="bg1"/>
                </a:solidFill>
              </a:ln>
              <a:effectLst/>
            </c:spPr>
            <c:extLst>
              <c:ext xmlns:c16="http://schemas.microsoft.com/office/drawing/2014/chart" uri="{C3380CC4-5D6E-409C-BE32-E72D297353CC}">
                <c16:uniqueId val="{00000009-31F1-401A-9E7D-D839B02D16F8}"/>
              </c:ext>
            </c:extLst>
          </c:dPt>
          <c:dPt>
            <c:idx val="5"/>
            <c:bubble3D val="0"/>
            <c:spPr>
              <a:noFill/>
              <a:ln w="76200">
                <a:solidFill>
                  <a:schemeClr val="bg1"/>
                </a:solidFill>
              </a:ln>
              <a:effectLst/>
            </c:spPr>
            <c:extLst>
              <c:ext xmlns:c16="http://schemas.microsoft.com/office/drawing/2014/chart" uri="{C3380CC4-5D6E-409C-BE32-E72D297353CC}">
                <c16:uniqueId val="{0000000B-31F1-401A-9E7D-D839B02D16F8}"/>
              </c:ext>
            </c:extLst>
          </c:dPt>
          <c:dPt>
            <c:idx val="6"/>
            <c:bubble3D val="0"/>
            <c:spPr>
              <a:noFill/>
              <a:ln w="12700">
                <a:solidFill>
                  <a:schemeClr val="bg1"/>
                </a:solidFill>
              </a:ln>
              <a:effectLst/>
            </c:spPr>
            <c:extLst>
              <c:ext xmlns:c16="http://schemas.microsoft.com/office/drawing/2014/chart" uri="{C3380CC4-5D6E-409C-BE32-E72D297353CC}">
                <c16:uniqueId val="{0000000D-31F1-401A-9E7D-D839B02D16F8}"/>
              </c:ext>
            </c:extLst>
          </c:dPt>
          <c:dPt>
            <c:idx val="7"/>
            <c:bubble3D val="0"/>
            <c:spPr>
              <a:noFill/>
              <a:ln w="12700">
                <a:solidFill>
                  <a:schemeClr val="bg1"/>
                </a:solidFill>
              </a:ln>
              <a:effectLst/>
            </c:spPr>
            <c:extLst>
              <c:ext xmlns:c16="http://schemas.microsoft.com/office/drawing/2014/chart" uri="{C3380CC4-5D6E-409C-BE32-E72D297353CC}">
                <c16:uniqueId val="{0000000F-31F1-401A-9E7D-D839B02D16F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31F1-401A-9E7D-D839B02D16F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DD95-491F-B875-0534131A9358}"/>
              </c:ext>
            </c:extLst>
          </c:dPt>
          <c:dPt>
            <c:idx val="1"/>
            <c:bubble3D val="0"/>
            <c:spPr>
              <a:noFill/>
              <a:ln w="12700">
                <a:solidFill>
                  <a:schemeClr val="bg1"/>
                </a:solidFill>
              </a:ln>
              <a:effectLst/>
            </c:spPr>
            <c:extLst>
              <c:ext xmlns:c16="http://schemas.microsoft.com/office/drawing/2014/chart" uri="{C3380CC4-5D6E-409C-BE32-E72D297353CC}">
                <c16:uniqueId val="{00000003-DD95-491F-B875-0534131A9358}"/>
              </c:ext>
            </c:extLst>
          </c:dPt>
          <c:dPt>
            <c:idx val="2"/>
            <c:bubble3D val="0"/>
            <c:spPr>
              <a:noFill/>
              <a:ln w="12700">
                <a:solidFill>
                  <a:schemeClr val="bg1"/>
                </a:solidFill>
              </a:ln>
              <a:effectLst/>
            </c:spPr>
            <c:extLst>
              <c:ext xmlns:c16="http://schemas.microsoft.com/office/drawing/2014/chart" uri="{C3380CC4-5D6E-409C-BE32-E72D297353CC}">
                <c16:uniqueId val="{00000005-DD95-491F-B875-0534131A9358}"/>
              </c:ext>
            </c:extLst>
          </c:dPt>
          <c:dPt>
            <c:idx val="3"/>
            <c:bubble3D val="0"/>
            <c:spPr>
              <a:noFill/>
              <a:ln w="12700">
                <a:solidFill>
                  <a:schemeClr val="bg1"/>
                </a:solidFill>
              </a:ln>
              <a:effectLst/>
            </c:spPr>
            <c:extLst>
              <c:ext xmlns:c16="http://schemas.microsoft.com/office/drawing/2014/chart" uri="{C3380CC4-5D6E-409C-BE32-E72D297353CC}">
                <c16:uniqueId val="{00000007-DD95-491F-B875-0534131A9358}"/>
              </c:ext>
            </c:extLst>
          </c:dPt>
          <c:dPt>
            <c:idx val="4"/>
            <c:bubble3D val="0"/>
            <c:spPr>
              <a:noFill/>
              <a:ln w="73025">
                <a:solidFill>
                  <a:schemeClr val="bg1"/>
                </a:solidFill>
              </a:ln>
              <a:effectLst/>
            </c:spPr>
            <c:extLst>
              <c:ext xmlns:c16="http://schemas.microsoft.com/office/drawing/2014/chart" uri="{C3380CC4-5D6E-409C-BE32-E72D297353CC}">
                <c16:uniqueId val="{00000009-DD95-491F-B875-0534131A9358}"/>
              </c:ext>
            </c:extLst>
          </c:dPt>
          <c:dPt>
            <c:idx val="5"/>
            <c:bubble3D val="0"/>
            <c:spPr>
              <a:noFill/>
              <a:ln w="12700">
                <a:solidFill>
                  <a:schemeClr val="bg1"/>
                </a:solidFill>
              </a:ln>
              <a:effectLst/>
            </c:spPr>
            <c:extLst>
              <c:ext xmlns:c16="http://schemas.microsoft.com/office/drawing/2014/chart" uri="{C3380CC4-5D6E-409C-BE32-E72D297353CC}">
                <c16:uniqueId val="{0000000B-DD95-491F-B875-0534131A9358}"/>
              </c:ext>
            </c:extLst>
          </c:dPt>
          <c:dPt>
            <c:idx val="6"/>
            <c:bubble3D val="0"/>
            <c:spPr>
              <a:noFill/>
              <a:ln w="12700">
                <a:solidFill>
                  <a:schemeClr val="bg1"/>
                </a:solidFill>
              </a:ln>
              <a:effectLst/>
            </c:spPr>
            <c:extLst>
              <c:ext xmlns:c16="http://schemas.microsoft.com/office/drawing/2014/chart" uri="{C3380CC4-5D6E-409C-BE32-E72D297353CC}">
                <c16:uniqueId val="{0000000D-DD95-491F-B875-0534131A9358}"/>
              </c:ext>
            </c:extLst>
          </c:dPt>
          <c:dPt>
            <c:idx val="7"/>
            <c:bubble3D val="0"/>
            <c:spPr>
              <a:noFill/>
              <a:ln w="12700">
                <a:solidFill>
                  <a:schemeClr val="bg1"/>
                </a:solidFill>
              </a:ln>
              <a:effectLst/>
            </c:spPr>
            <c:extLst>
              <c:ext xmlns:c16="http://schemas.microsoft.com/office/drawing/2014/chart" uri="{C3380CC4-5D6E-409C-BE32-E72D297353CC}">
                <c16:uniqueId val="{0000000F-DD95-491F-B875-0534131A935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D95-491F-B875-0534131A935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127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730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D951-436C-A3F8-98B740EACAA9}"/>
              </c:ext>
            </c:extLst>
          </c:dPt>
          <c:dPt>
            <c:idx val="1"/>
            <c:bubble3D val="0"/>
            <c:spPr>
              <a:noFill/>
              <a:ln w="12700">
                <a:solidFill>
                  <a:schemeClr val="bg1"/>
                </a:solidFill>
              </a:ln>
              <a:effectLst/>
            </c:spPr>
            <c:extLst>
              <c:ext xmlns:c16="http://schemas.microsoft.com/office/drawing/2014/chart" uri="{C3380CC4-5D6E-409C-BE32-E72D297353CC}">
                <c16:uniqueId val="{00000003-D951-436C-A3F8-98B740EACAA9}"/>
              </c:ext>
            </c:extLst>
          </c:dPt>
          <c:dPt>
            <c:idx val="2"/>
            <c:bubble3D val="0"/>
            <c:spPr>
              <a:noFill/>
              <a:ln w="12700">
                <a:solidFill>
                  <a:schemeClr val="bg1"/>
                </a:solidFill>
              </a:ln>
              <a:effectLst/>
            </c:spPr>
            <c:extLst>
              <c:ext xmlns:c16="http://schemas.microsoft.com/office/drawing/2014/chart" uri="{C3380CC4-5D6E-409C-BE32-E72D297353CC}">
                <c16:uniqueId val="{00000005-D951-436C-A3F8-98B740EACAA9}"/>
              </c:ext>
            </c:extLst>
          </c:dPt>
          <c:dPt>
            <c:idx val="3"/>
            <c:bubble3D val="0"/>
            <c:spPr>
              <a:noFill/>
              <a:ln w="12700">
                <a:solidFill>
                  <a:schemeClr val="bg1"/>
                </a:solidFill>
              </a:ln>
              <a:effectLst/>
            </c:spPr>
            <c:extLst>
              <c:ext xmlns:c16="http://schemas.microsoft.com/office/drawing/2014/chart" uri="{C3380CC4-5D6E-409C-BE32-E72D297353CC}">
                <c16:uniqueId val="{00000007-D951-436C-A3F8-98B740EACAA9}"/>
              </c:ext>
            </c:extLst>
          </c:dPt>
          <c:dPt>
            <c:idx val="4"/>
            <c:bubble3D val="0"/>
            <c:explosion val="4"/>
            <c:spPr>
              <a:noFill/>
              <a:ln w="12700">
                <a:solidFill>
                  <a:schemeClr val="bg1"/>
                </a:solidFill>
              </a:ln>
              <a:effectLst/>
            </c:spPr>
            <c:extLst>
              <c:ext xmlns:c16="http://schemas.microsoft.com/office/drawing/2014/chart" uri="{C3380CC4-5D6E-409C-BE32-E72D297353CC}">
                <c16:uniqueId val="{00000009-D951-436C-A3F8-98B740EACAA9}"/>
              </c:ext>
            </c:extLst>
          </c:dPt>
          <c:dPt>
            <c:idx val="5"/>
            <c:bubble3D val="0"/>
            <c:spPr>
              <a:noFill/>
              <a:ln w="12700">
                <a:solidFill>
                  <a:schemeClr val="bg1"/>
                </a:solidFill>
              </a:ln>
              <a:effectLst/>
            </c:spPr>
            <c:extLst>
              <c:ext xmlns:c16="http://schemas.microsoft.com/office/drawing/2014/chart" uri="{C3380CC4-5D6E-409C-BE32-E72D297353CC}">
                <c16:uniqueId val="{0000000B-D951-436C-A3F8-98B740EACAA9}"/>
              </c:ext>
            </c:extLst>
          </c:dPt>
          <c:dPt>
            <c:idx val="6"/>
            <c:bubble3D val="0"/>
            <c:spPr>
              <a:noFill/>
              <a:ln w="76200">
                <a:solidFill>
                  <a:schemeClr val="bg1"/>
                </a:solidFill>
              </a:ln>
              <a:effectLst/>
            </c:spPr>
            <c:extLst>
              <c:ext xmlns:c16="http://schemas.microsoft.com/office/drawing/2014/chart" uri="{C3380CC4-5D6E-409C-BE32-E72D297353CC}">
                <c16:uniqueId val="{0000000D-D951-436C-A3F8-98B740EACAA9}"/>
              </c:ext>
            </c:extLst>
          </c:dPt>
          <c:dPt>
            <c:idx val="7"/>
            <c:bubble3D val="0"/>
            <c:spPr>
              <a:noFill/>
              <a:ln w="12700">
                <a:solidFill>
                  <a:schemeClr val="bg1"/>
                </a:solidFill>
              </a:ln>
              <a:effectLst/>
            </c:spPr>
            <c:extLst>
              <c:ext xmlns:c16="http://schemas.microsoft.com/office/drawing/2014/chart" uri="{C3380CC4-5D6E-409C-BE32-E72D297353CC}">
                <c16:uniqueId val="{0000000F-D951-436C-A3F8-98B740EACAA9}"/>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951-436C-A3F8-98B740EACAA9}"/>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15D7-418E-B63D-D0D31A807473}"/>
              </c:ext>
            </c:extLst>
          </c:dPt>
          <c:dPt>
            <c:idx val="1"/>
            <c:bubble3D val="0"/>
            <c:spPr>
              <a:noFill/>
              <a:ln w="12700">
                <a:solidFill>
                  <a:schemeClr val="bg1"/>
                </a:solidFill>
              </a:ln>
              <a:effectLst/>
            </c:spPr>
            <c:extLst>
              <c:ext xmlns:c16="http://schemas.microsoft.com/office/drawing/2014/chart" uri="{C3380CC4-5D6E-409C-BE32-E72D297353CC}">
                <c16:uniqueId val="{00000003-15D7-418E-B63D-D0D31A807473}"/>
              </c:ext>
            </c:extLst>
          </c:dPt>
          <c:dPt>
            <c:idx val="2"/>
            <c:bubble3D val="0"/>
            <c:spPr>
              <a:noFill/>
              <a:ln w="12700">
                <a:solidFill>
                  <a:schemeClr val="bg1"/>
                </a:solidFill>
              </a:ln>
              <a:effectLst/>
            </c:spPr>
            <c:extLst>
              <c:ext xmlns:c16="http://schemas.microsoft.com/office/drawing/2014/chart" uri="{C3380CC4-5D6E-409C-BE32-E72D297353CC}">
                <c16:uniqueId val="{00000005-15D7-418E-B63D-D0D31A807473}"/>
              </c:ext>
            </c:extLst>
          </c:dPt>
          <c:dPt>
            <c:idx val="3"/>
            <c:bubble3D val="0"/>
            <c:spPr>
              <a:noFill/>
              <a:ln w="12700">
                <a:solidFill>
                  <a:schemeClr val="bg1"/>
                </a:solidFill>
              </a:ln>
              <a:effectLst/>
            </c:spPr>
            <c:extLst>
              <c:ext xmlns:c16="http://schemas.microsoft.com/office/drawing/2014/chart" uri="{C3380CC4-5D6E-409C-BE32-E72D297353CC}">
                <c16:uniqueId val="{00000007-15D7-418E-B63D-D0D31A807473}"/>
              </c:ext>
            </c:extLst>
          </c:dPt>
          <c:dPt>
            <c:idx val="4"/>
            <c:bubble3D val="0"/>
            <c:explosion val="4"/>
            <c:spPr>
              <a:noFill/>
              <a:ln w="12700">
                <a:solidFill>
                  <a:schemeClr val="bg1"/>
                </a:solidFill>
              </a:ln>
              <a:effectLst/>
            </c:spPr>
            <c:extLst>
              <c:ext xmlns:c16="http://schemas.microsoft.com/office/drawing/2014/chart" uri="{C3380CC4-5D6E-409C-BE32-E72D297353CC}">
                <c16:uniqueId val="{00000009-15D7-418E-B63D-D0D31A807473}"/>
              </c:ext>
            </c:extLst>
          </c:dPt>
          <c:dPt>
            <c:idx val="5"/>
            <c:bubble3D val="0"/>
            <c:spPr>
              <a:noFill/>
              <a:ln w="12700">
                <a:solidFill>
                  <a:schemeClr val="bg1"/>
                </a:solidFill>
              </a:ln>
              <a:effectLst/>
            </c:spPr>
            <c:extLst>
              <c:ext xmlns:c16="http://schemas.microsoft.com/office/drawing/2014/chart" uri="{C3380CC4-5D6E-409C-BE32-E72D297353CC}">
                <c16:uniqueId val="{0000000B-15D7-418E-B63D-D0D31A807473}"/>
              </c:ext>
            </c:extLst>
          </c:dPt>
          <c:dPt>
            <c:idx val="6"/>
            <c:bubble3D val="0"/>
            <c:spPr>
              <a:noFill/>
              <a:ln w="76200">
                <a:solidFill>
                  <a:schemeClr val="bg1"/>
                </a:solidFill>
              </a:ln>
              <a:effectLst/>
            </c:spPr>
            <c:extLst>
              <c:ext xmlns:c16="http://schemas.microsoft.com/office/drawing/2014/chart" uri="{C3380CC4-5D6E-409C-BE32-E72D297353CC}">
                <c16:uniqueId val="{0000000D-15D7-418E-B63D-D0D31A807473}"/>
              </c:ext>
            </c:extLst>
          </c:dPt>
          <c:dPt>
            <c:idx val="7"/>
            <c:bubble3D val="0"/>
            <c:spPr>
              <a:noFill/>
              <a:ln w="12700">
                <a:solidFill>
                  <a:schemeClr val="bg1"/>
                </a:solidFill>
              </a:ln>
              <a:effectLst/>
            </c:spPr>
            <c:extLst>
              <c:ext xmlns:c16="http://schemas.microsoft.com/office/drawing/2014/chart" uri="{C3380CC4-5D6E-409C-BE32-E72D297353CC}">
                <c16:uniqueId val="{0000000F-15D7-418E-B63D-D0D31A807473}"/>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15D7-418E-B63D-D0D31A807473}"/>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762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222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B257-4D92-A4FB-FE066D24B20F}"/>
              </c:ext>
            </c:extLst>
          </c:dPt>
          <c:dPt>
            <c:idx val="1"/>
            <c:bubble3D val="0"/>
            <c:spPr>
              <a:noFill/>
              <a:ln w="12700">
                <a:solidFill>
                  <a:schemeClr val="bg1"/>
                </a:solidFill>
              </a:ln>
              <a:effectLst/>
            </c:spPr>
            <c:extLst>
              <c:ext xmlns:c16="http://schemas.microsoft.com/office/drawing/2014/chart" uri="{C3380CC4-5D6E-409C-BE32-E72D297353CC}">
                <c16:uniqueId val="{00000003-B257-4D92-A4FB-FE066D24B20F}"/>
              </c:ext>
            </c:extLst>
          </c:dPt>
          <c:dPt>
            <c:idx val="2"/>
            <c:bubble3D val="0"/>
            <c:spPr>
              <a:noFill/>
              <a:ln w="12700">
                <a:solidFill>
                  <a:schemeClr val="bg1"/>
                </a:solidFill>
              </a:ln>
              <a:effectLst/>
            </c:spPr>
            <c:extLst>
              <c:ext xmlns:c16="http://schemas.microsoft.com/office/drawing/2014/chart" uri="{C3380CC4-5D6E-409C-BE32-E72D297353CC}">
                <c16:uniqueId val="{00000005-B257-4D92-A4FB-FE066D24B20F}"/>
              </c:ext>
            </c:extLst>
          </c:dPt>
          <c:dPt>
            <c:idx val="3"/>
            <c:bubble3D val="0"/>
            <c:spPr>
              <a:noFill/>
              <a:ln w="12700">
                <a:solidFill>
                  <a:schemeClr val="bg1"/>
                </a:solidFill>
              </a:ln>
              <a:effectLst/>
            </c:spPr>
            <c:extLst>
              <c:ext xmlns:c16="http://schemas.microsoft.com/office/drawing/2014/chart" uri="{C3380CC4-5D6E-409C-BE32-E72D297353CC}">
                <c16:uniqueId val="{00000007-B257-4D92-A4FB-FE066D24B20F}"/>
              </c:ext>
            </c:extLst>
          </c:dPt>
          <c:dPt>
            <c:idx val="4"/>
            <c:bubble3D val="0"/>
            <c:spPr>
              <a:noFill/>
              <a:ln w="73025">
                <a:solidFill>
                  <a:schemeClr val="bg1"/>
                </a:solidFill>
              </a:ln>
              <a:effectLst/>
            </c:spPr>
            <c:extLst>
              <c:ext xmlns:c16="http://schemas.microsoft.com/office/drawing/2014/chart" uri="{C3380CC4-5D6E-409C-BE32-E72D297353CC}">
                <c16:uniqueId val="{00000009-B257-4D92-A4FB-FE066D24B20F}"/>
              </c:ext>
            </c:extLst>
          </c:dPt>
          <c:dPt>
            <c:idx val="5"/>
            <c:bubble3D val="0"/>
            <c:spPr>
              <a:noFill/>
              <a:ln w="12700">
                <a:solidFill>
                  <a:schemeClr val="bg1"/>
                </a:solidFill>
              </a:ln>
              <a:effectLst/>
            </c:spPr>
            <c:extLst>
              <c:ext xmlns:c16="http://schemas.microsoft.com/office/drawing/2014/chart" uri="{C3380CC4-5D6E-409C-BE32-E72D297353CC}">
                <c16:uniqueId val="{0000000B-B257-4D92-A4FB-FE066D24B20F}"/>
              </c:ext>
            </c:extLst>
          </c:dPt>
          <c:dPt>
            <c:idx val="6"/>
            <c:bubble3D val="0"/>
            <c:spPr>
              <a:noFill/>
              <a:ln w="12700">
                <a:solidFill>
                  <a:schemeClr val="bg1"/>
                </a:solidFill>
              </a:ln>
              <a:effectLst/>
            </c:spPr>
            <c:extLst>
              <c:ext xmlns:c16="http://schemas.microsoft.com/office/drawing/2014/chart" uri="{C3380CC4-5D6E-409C-BE32-E72D297353CC}">
                <c16:uniqueId val="{0000000D-B257-4D92-A4FB-FE066D24B20F}"/>
              </c:ext>
            </c:extLst>
          </c:dPt>
          <c:dPt>
            <c:idx val="7"/>
            <c:bubble3D val="0"/>
            <c:spPr>
              <a:noFill/>
              <a:ln w="12700">
                <a:solidFill>
                  <a:schemeClr val="bg1"/>
                </a:solidFill>
              </a:ln>
              <a:effectLst/>
            </c:spPr>
            <c:extLst>
              <c:ext xmlns:c16="http://schemas.microsoft.com/office/drawing/2014/chart" uri="{C3380CC4-5D6E-409C-BE32-E72D297353CC}">
                <c16:uniqueId val="{0000000F-B257-4D92-A4FB-FE066D24B20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B257-4D92-A4FB-FE066D24B20F}"/>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31F1-401A-9E7D-D839B02D16F8}"/>
              </c:ext>
            </c:extLst>
          </c:dPt>
          <c:dPt>
            <c:idx val="1"/>
            <c:bubble3D val="0"/>
            <c:spPr>
              <a:noFill/>
              <a:ln w="12700">
                <a:solidFill>
                  <a:schemeClr val="bg1"/>
                </a:solidFill>
              </a:ln>
              <a:effectLst/>
            </c:spPr>
            <c:extLst>
              <c:ext xmlns:c16="http://schemas.microsoft.com/office/drawing/2014/chart" uri="{C3380CC4-5D6E-409C-BE32-E72D297353CC}">
                <c16:uniqueId val="{00000003-31F1-401A-9E7D-D839B02D16F8}"/>
              </c:ext>
            </c:extLst>
          </c:dPt>
          <c:dPt>
            <c:idx val="2"/>
            <c:bubble3D val="0"/>
            <c:spPr>
              <a:noFill/>
              <a:ln w="12700">
                <a:solidFill>
                  <a:schemeClr val="bg1"/>
                </a:solidFill>
              </a:ln>
              <a:effectLst/>
            </c:spPr>
            <c:extLst>
              <c:ext xmlns:c16="http://schemas.microsoft.com/office/drawing/2014/chart" uri="{C3380CC4-5D6E-409C-BE32-E72D297353CC}">
                <c16:uniqueId val="{00000005-31F1-401A-9E7D-D839B02D16F8}"/>
              </c:ext>
            </c:extLst>
          </c:dPt>
          <c:dPt>
            <c:idx val="3"/>
            <c:bubble3D val="0"/>
            <c:spPr>
              <a:noFill/>
              <a:ln w="12700">
                <a:solidFill>
                  <a:schemeClr val="bg1"/>
                </a:solidFill>
              </a:ln>
              <a:effectLst/>
            </c:spPr>
            <c:extLst>
              <c:ext xmlns:c16="http://schemas.microsoft.com/office/drawing/2014/chart" uri="{C3380CC4-5D6E-409C-BE32-E72D297353CC}">
                <c16:uniqueId val="{00000007-31F1-401A-9E7D-D839B02D16F8}"/>
              </c:ext>
            </c:extLst>
          </c:dPt>
          <c:dPt>
            <c:idx val="4"/>
            <c:bubble3D val="0"/>
            <c:explosion val="4"/>
            <c:spPr>
              <a:noFill/>
              <a:ln w="12700">
                <a:solidFill>
                  <a:schemeClr val="bg1"/>
                </a:solidFill>
              </a:ln>
              <a:effectLst/>
            </c:spPr>
            <c:extLst>
              <c:ext xmlns:c16="http://schemas.microsoft.com/office/drawing/2014/chart" uri="{C3380CC4-5D6E-409C-BE32-E72D297353CC}">
                <c16:uniqueId val="{00000009-31F1-401A-9E7D-D839B02D16F8}"/>
              </c:ext>
            </c:extLst>
          </c:dPt>
          <c:dPt>
            <c:idx val="5"/>
            <c:bubble3D val="0"/>
            <c:spPr>
              <a:noFill/>
              <a:ln w="76200">
                <a:solidFill>
                  <a:schemeClr val="bg1"/>
                </a:solidFill>
              </a:ln>
              <a:effectLst/>
            </c:spPr>
            <c:extLst>
              <c:ext xmlns:c16="http://schemas.microsoft.com/office/drawing/2014/chart" uri="{C3380CC4-5D6E-409C-BE32-E72D297353CC}">
                <c16:uniqueId val="{0000000B-31F1-401A-9E7D-D839B02D16F8}"/>
              </c:ext>
            </c:extLst>
          </c:dPt>
          <c:dPt>
            <c:idx val="6"/>
            <c:bubble3D val="0"/>
            <c:spPr>
              <a:noFill/>
              <a:ln w="12700">
                <a:solidFill>
                  <a:schemeClr val="bg1"/>
                </a:solidFill>
              </a:ln>
              <a:effectLst/>
            </c:spPr>
            <c:extLst>
              <c:ext xmlns:c16="http://schemas.microsoft.com/office/drawing/2014/chart" uri="{C3380CC4-5D6E-409C-BE32-E72D297353CC}">
                <c16:uniqueId val="{0000000D-31F1-401A-9E7D-D839B02D16F8}"/>
              </c:ext>
            </c:extLst>
          </c:dPt>
          <c:dPt>
            <c:idx val="7"/>
            <c:bubble3D val="0"/>
            <c:spPr>
              <a:noFill/>
              <a:ln w="12700">
                <a:solidFill>
                  <a:schemeClr val="bg1"/>
                </a:solidFill>
              </a:ln>
              <a:effectLst/>
            </c:spPr>
            <c:extLst>
              <c:ext xmlns:c16="http://schemas.microsoft.com/office/drawing/2014/chart" uri="{C3380CC4-5D6E-409C-BE32-E72D297353CC}">
                <c16:uniqueId val="{0000000F-31F1-401A-9E7D-D839B02D16F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31F1-401A-9E7D-D839B02D16F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DD95-491F-B875-0534131A9358}"/>
              </c:ext>
            </c:extLst>
          </c:dPt>
          <c:dPt>
            <c:idx val="1"/>
            <c:bubble3D val="0"/>
            <c:spPr>
              <a:noFill/>
              <a:ln w="12700">
                <a:solidFill>
                  <a:schemeClr val="bg1"/>
                </a:solidFill>
              </a:ln>
              <a:effectLst/>
            </c:spPr>
            <c:extLst>
              <c:ext xmlns:c16="http://schemas.microsoft.com/office/drawing/2014/chart" uri="{C3380CC4-5D6E-409C-BE32-E72D297353CC}">
                <c16:uniqueId val="{00000003-DD95-491F-B875-0534131A9358}"/>
              </c:ext>
            </c:extLst>
          </c:dPt>
          <c:dPt>
            <c:idx val="2"/>
            <c:bubble3D val="0"/>
            <c:spPr>
              <a:noFill/>
              <a:ln w="12700">
                <a:solidFill>
                  <a:schemeClr val="bg1"/>
                </a:solidFill>
              </a:ln>
              <a:effectLst/>
            </c:spPr>
            <c:extLst>
              <c:ext xmlns:c16="http://schemas.microsoft.com/office/drawing/2014/chart" uri="{C3380CC4-5D6E-409C-BE32-E72D297353CC}">
                <c16:uniqueId val="{00000005-DD95-491F-B875-0534131A9358}"/>
              </c:ext>
            </c:extLst>
          </c:dPt>
          <c:dPt>
            <c:idx val="3"/>
            <c:bubble3D val="0"/>
            <c:spPr>
              <a:noFill/>
              <a:ln w="12700">
                <a:solidFill>
                  <a:schemeClr val="bg1"/>
                </a:solidFill>
              </a:ln>
              <a:effectLst/>
            </c:spPr>
            <c:extLst>
              <c:ext xmlns:c16="http://schemas.microsoft.com/office/drawing/2014/chart" uri="{C3380CC4-5D6E-409C-BE32-E72D297353CC}">
                <c16:uniqueId val="{00000007-DD95-491F-B875-0534131A9358}"/>
              </c:ext>
            </c:extLst>
          </c:dPt>
          <c:dPt>
            <c:idx val="4"/>
            <c:bubble3D val="0"/>
            <c:spPr>
              <a:noFill/>
              <a:ln w="73025">
                <a:solidFill>
                  <a:schemeClr val="bg1"/>
                </a:solidFill>
              </a:ln>
              <a:effectLst/>
            </c:spPr>
            <c:extLst>
              <c:ext xmlns:c16="http://schemas.microsoft.com/office/drawing/2014/chart" uri="{C3380CC4-5D6E-409C-BE32-E72D297353CC}">
                <c16:uniqueId val="{00000009-DD95-491F-B875-0534131A9358}"/>
              </c:ext>
            </c:extLst>
          </c:dPt>
          <c:dPt>
            <c:idx val="5"/>
            <c:bubble3D val="0"/>
            <c:spPr>
              <a:noFill/>
              <a:ln w="12700">
                <a:solidFill>
                  <a:schemeClr val="bg1"/>
                </a:solidFill>
              </a:ln>
              <a:effectLst/>
            </c:spPr>
            <c:extLst>
              <c:ext xmlns:c16="http://schemas.microsoft.com/office/drawing/2014/chart" uri="{C3380CC4-5D6E-409C-BE32-E72D297353CC}">
                <c16:uniqueId val="{0000000B-DD95-491F-B875-0534131A9358}"/>
              </c:ext>
            </c:extLst>
          </c:dPt>
          <c:dPt>
            <c:idx val="6"/>
            <c:bubble3D val="0"/>
            <c:spPr>
              <a:noFill/>
              <a:ln w="12700">
                <a:solidFill>
                  <a:schemeClr val="bg1"/>
                </a:solidFill>
              </a:ln>
              <a:effectLst/>
            </c:spPr>
            <c:extLst>
              <c:ext xmlns:c16="http://schemas.microsoft.com/office/drawing/2014/chart" uri="{C3380CC4-5D6E-409C-BE32-E72D297353CC}">
                <c16:uniqueId val="{0000000D-DD95-491F-B875-0534131A9358}"/>
              </c:ext>
            </c:extLst>
          </c:dPt>
          <c:dPt>
            <c:idx val="7"/>
            <c:bubble3D val="0"/>
            <c:spPr>
              <a:noFill/>
              <a:ln w="12700">
                <a:solidFill>
                  <a:schemeClr val="bg1"/>
                </a:solidFill>
              </a:ln>
              <a:effectLst/>
            </c:spPr>
            <c:extLst>
              <c:ext xmlns:c16="http://schemas.microsoft.com/office/drawing/2014/chart" uri="{C3380CC4-5D6E-409C-BE32-E72D297353CC}">
                <c16:uniqueId val="{0000000F-DD95-491F-B875-0534131A935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D95-491F-B875-0534131A935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D951-436C-A3F8-98B740EACAA9}"/>
              </c:ext>
            </c:extLst>
          </c:dPt>
          <c:dPt>
            <c:idx val="1"/>
            <c:bubble3D val="0"/>
            <c:spPr>
              <a:noFill/>
              <a:ln w="12700">
                <a:solidFill>
                  <a:schemeClr val="bg1"/>
                </a:solidFill>
              </a:ln>
              <a:effectLst/>
            </c:spPr>
            <c:extLst>
              <c:ext xmlns:c16="http://schemas.microsoft.com/office/drawing/2014/chart" uri="{C3380CC4-5D6E-409C-BE32-E72D297353CC}">
                <c16:uniqueId val="{00000003-D951-436C-A3F8-98B740EACAA9}"/>
              </c:ext>
            </c:extLst>
          </c:dPt>
          <c:dPt>
            <c:idx val="2"/>
            <c:bubble3D val="0"/>
            <c:spPr>
              <a:noFill/>
              <a:ln w="12700">
                <a:solidFill>
                  <a:schemeClr val="bg1"/>
                </a:solidFill>
              </a:ln>
              <a:effectLst/>
            </c:spPr>
            <c:extLst>
              <c:ext xmlns:c16="http://schemas.microsoft.com/office/drawing/2014/chart" uri="{C3380CC4-5D6E-409C-BE32-E72D297353CC}">
                <c16:uniqueId val="{00000005-D951-436C-A3F8-98B740EACAA9}"/>
              </c:ext>
            </c:extLst>
          </c:dPt>
          <c:dPt>
            <c:idx val="3"/>
            <c:bubble3D val="0"/>
            <c:spPr>
              <a:noFill/>
              <a:ln w="12700">
                <a:solidFill>
                  <a:schemeClr val="bg1"/>
                </a:solidFill>
              </a:ln>
              <a:effectLst/>
            </c:spPr>
            <c:extLst>
              <c:ext xmlns:c16="http://schemas.microsoft.com/office/drawing/2014/chart" uri="{C3380CC4-5D6E-409C-BE32-E72D297353CC}">
                <c16:uniqueId val="{00000007-D951-436C-A3F8-98B740EACAA9}"/>
              </c:ext>
            </c:extLst>
          </c:dPt>
          <c:dPt>
            <c:idx val="4"/>
            <c:bubble3D val="0"/>
            <c:explosion val="4"/>
            <c:spPr>
              <a:noFill/>
              <a:ln w="12700">
                <a:solidFill>
                  <a:schemeClr val="bg1"/>
                </a:solidFill>
              </a:ln>
              <a:effectLst/>
            </c:spPr>
            <c:extLst>
              <c:ext xmlns:c16="http://schemas.microsoft.com/office/drawing/2014/chart" uri="{C3380CC4-5D6E-409C-BE32-E72D297353CC}">
                <c16:uniqueId val="{00000009-D951-436C-A3F8-98B740EACAA9}"/>
              </c:ext>
            </c:extLst>
          </c:dPt>
          <c:dPt>
            <c:idx val="5"/>
            <c:bubble3D val="0"/>
            <c:spPr>
              <a:noFill/>
              <a:ln w="12700">
                <a:solidFill>
                  <a:schemeClr val="bg1"/>
                </a:solidFill>
              </a:ln>
              <a:effectLst/>
            </c:spPr>
            <c:extLst>
              <c:ext xmlns:c16="http://schemas.microsoft.com/office/drawing/2014/chart" uri="{C3380CC4-5D6E-409C-BE32-E72D297353CC}">
                <c16:uniqueId val="{0000000B-D951-436C-A3F8-98B740EACAA9}"/>
              </c:ext>
            </c:extLst>
          </c:dPt>
          <c:dPt>
            <c:idx val="6"/>
            <c:bubble3D val="0"/>
            <c:spPr>
              <a:noFill/>
              <a:ln w="76200">
                <a:solidFill>
                  <a:schemeClr val="bg1"/>
                </a:solidFill>
              </a:ln>
              <a:effectLst/>
            </c:spPr>
            <c:extLst>
              <c:ext xmlns:c16="http://schemas.microsoft.com/office/drawing/2014/chart" uri="{C3380CC4-5D6E-409C-BE32-E72D297353CC}">
                <c16:uniqueId val="{0000000D-D951-436C-A3F8-98B740EACAA9}"/>
              </c:ext>
            </c:extLst>
          </c:dPt>
          <c:dPt>
            <c:idx val="7"/>
            <c:bubble3D val="0"/>
            <c:spPr>
              <a:noFill/>
              <a:ln w="12700">
                <a:solidFill>
                  <a:schemeClr val="bg1"/>
                </a:solidFill>
              </a:ln>
              <a:effectLst/>
            </c:spPr>
            <c:extLst>
              <c:ext xmlns:c16="http://schemas.microsoft.com/office/drawing/2014/chart" uri="{C3380CC4-5D6E-409C-BE32-E72D297353CC}">
                <c16:uniqueId val="{0000000F-D951-436C-A3F8-98B740EACAA9}"/>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951-436C-A3F8-98B740EACAA9}"/>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15D7-418E-B63D-D0D31A807473}"/>
              </c:ext>
            </c:extLst>
          </c:dPt>
          <c:dPt>
            <c:idx val="1"/>
            <c:bubble3D val="0"/>
            <c:spPr>
              <a:noFill/>
              <a:ln w="12700">
                <a:solidFill>
                  <a:schemeClr val="bg1"/>
                </a:solidFill>
              </a:ln>
              <a:effectLst/>
            </c:spPr>
            <c:extLst>
              <c:ext xmlns:c16="http://schemas.microsoft.com/office/drawing/2014/chart" uri="{C3380CC4-5D6E-409C-BE32-E72D297353CC}">
                <c16:uniqueId val="{00000003-15D7-418E-B63D-D0D31A807473}"/>
              </c:ext>
            </c:extLst>
          </c:dPt>
          <c:dPt>
            <c:idx val="2"/>
            <c:bubble3D val="0"/>
            <c:spPr>
              <a:noFill/>
              <a:ln w="12700">
                <a:solidFill>
                  <a:schemeClr val="bg1"/>
                </a:solidFill>
              </a:ln>
              <a:effectLst/>
            </c:spPr>
            <c:extLst>
              <c:ext xmlns:c16="http://schemas.microsoft.com/office/drawing/2014/chart" uri="{C3380CC4-5D6E-409C-BE32-E72D297353CC}">
                <c16:uniqueId val="{00000005-15D7-418E-B63D-D0D31A807473}"/>
              </c:ext>
            </c:extLst>
          </c:dPt>
          <c:dPt>
            <c:idx val="3"/>
            <c:bubble3D val="0"/>
            <c:spPr>
              <a:noFill/>
              <a:ln w="12700">
                <a:solidFill>
                  <a:schemeClr val="bg1"/>
                </a:solidFill>
              </a:ln>
              <a:effectLst/>
            </c:spPr>
            <c:extLst>
              <c:ext xmlns:c16="http://schemas.microsoft.com/office/drawing/2014/chart" uri="{C3380CC4-5D6E-409C-BE32-E72D297353CC}">
                <c16:uniqueId val="{00000007-15D7-418E-B63D-D0D31A807473}"/>
              </c:ext>
            </c:extLst>
          </c:dPt>
          <c:dPt>
            <c:idx val="4"/>
            <c:bubble3D val="0"/>
            <c:explosion val="4"/>
            <c:spPr>
              <a:noFill/>
              <a:ln w="12700">
                <a:solidFill>
                  <a:schemeClr val="bg1"/>
                </a:solidFill>
              </a:ln>
              <a:effectLst/>
            </c:spPr>
            <c:extLst>
              <c:ext xmlns:c16="http://schemas.microsoft.com/office/drawing/2014/chart" uri="{C3380CC4-5D6E-409C-BE32-E72D297353CC}">
                <c16:uniqueId val="{00000009-15D7-418E-B63D-D0D31A807473}"/>
              </c:ext>
            </c:extLst>
          </c:dPt>
          <c:dPt>
            <c:idx val="5"/>
            <c:bubble3D val="0"/>
            <c:spPr>
              <a:noFill/>
              <a:ln w="12700">
                <a:solidFill>
                  <a:schemeClr val="bg1"/>
                </a:solidFill>
              </a:ln>
              <a:effectLst/>
            </c:spPr>
            <c:extLst>
              <c:ext xmlns:c16="http://schemas.microsoft.com/office/drawing/2014/chart" uri="{C3380CC4-5D6E-409C-BE32-E72D297353CC}">
                <c16:uniqueId val="{0000000B-15D7-418E-B63D-D0D31A807473}"/>
              </c:ext>
            </c:extLst>
          </c:dPt>
          <c:dPt>
            <c:idx val="6"/>
            <c:bubble3D val="0"/>
            <c:spPr>
              <a:noFill/>
              <a:ln w="76200">
                <a:solidFill>
                  <a:schemeClr val="bg1"/>
                </a:solidFill>
              </a:ln>
              <a:effectLst/>
            </c:spPr>
            <c:extLst>
              <c:ext xmlns:c16="http://schemas.microsoft.com/office/drawing/2014/chart" uri="{C3380CC4-5D6E-409C-BE32-E72D297353CC}">
                <c16:uniqueId val="{0000000D-15D7-418E-B63D-D0D31A807473}"/>
              </c:ext>
            </c:extLst>
          </c:dPt>
          <c:dPt>
            <c:idx val="7"/>
            <c:bubble3D val="0"/>
            <c:spPr>
              <a:noFill/>
              <a:ln w="12700">
                <a:solidFill>
                  <a:schemeClr val="bg1"/>
                </a:solidFill>
              </a:ln>
              <a:effectLst/>
            </c:spPr>
            <c:extLst>
              <c:ext xmlns:c16="http://schemas.microsoft.com/office/drawing/2014/chart" uri="{C3380CC4-5D6E-409C-BE32-E72D297353CC}">
                <c16:uniqueId val="{0000000F-15D7-418E-B63D-D0D31A807473}"/>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15D7-418E-B63D-D0D31A807473}"/>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762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222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B257-4D92-A4FB-FE066D24B20F}"/>
              </c:ext>
            </c:extLst>
          </c:dPt>
          <c:dPt>
            <c:idx val="1"/>
            <c:bubble3D val="0"/>
            <c:spPr>
              <a:noFill/>
              <a:ln w="12700">
                <a:solidFill>
                  <a:schemeClr val="bg1"/>
                </a:solidFill>
              </a:ln>
              <a:effectLst/>
            </c:spPr>
            <c:extLst>
              <c:ext xmlns:c16="http://schemas.microsoft.com/office/drawing/2014/chart" uri="{C3380CC4-5D6E-409C-BE32-E72D297353CC}">
                <c16:uniqueId val="{00000003-B257-4D92-A4FB-FE066D24B20F}"/>
              </c:ext>
            </c:extLst>
          </c:dPt>
          <c:dPt>
            <c:idx val="2"/>
            <c:bubble3D val="0"/>
            <c:spPr>
              <a:noFill/>
              <a:ln w="12700">
                <a:solidFill>
                  <a:schemeClr val="bg1"/>
                </a:solidFill>
              </a:ln>
              <a:effectLst/>
            </c:spPr>
            <c:extLst>
              <c:ext xmlns:c16="http://schemas.microsoft.com/office/drawing/2014/chart" uri="{C3380CC4-5D6E-409C-BE32-E72D297353CC}">
                <c16:uniqueId val="{00000005-B257-4D92-A4FB-FE066D24B20F}"/>
              </c:ext>
            </c:extLst>
          </c:dPt>
          <c:dPt>
            <c:idx val="3"/>
            <c:bubble3D val="0"/>
            <c:spPr>
              <a:noFill/>
              <a:ln w="12700">
                <a:solidFill>
                  <a:schemeClr val="bg1"/>
                </a:solidFill>
              </a:ln>
              <a:effectLst/>
            </c:spPr>
            <c:extLst>
              <c:ext xmlns:c16="http://schemas.microsoft.com/office/drawing/2014/chart" uri="{C3380CC4-5D6E-409C-BE32-E72D297353CC}">
                <c16:uniqueId val="{00000007-B257-4D92-A4FB-FE066D24B20F}"/>
              </c:ext>
            </c:extLst>
          </c:dPt>
          <c:dPt>
            <c:idx val="4"/>
            <c:bubble3D val="0"/>
            <c:spPr>
              <a:noFill/>
              <a:ln w="73025">
                <a:solidFill>
                  <a:schemeClr val="bg1"/>
                </a:solidFill>
              </a:ln>
              <a:effectLst/>
            </c:spPr>
            <c:extLst>
              <c:ext xmlns:c16="http://schemas.microsoft.com/office/drawing/2014/chart" uri="{C3380CC4-5D6E-409C-BE32-E72D297353CC}">
                <c16:uniqueId val="{00000009-B257-4D92-A4FB-FE066D24B20F}"/>
              </c:ext>
            </c:extLst>
          </c:dPt>
          <c:dPt>
            <c:idx val="5"/>
            <c:bubble3D val="0"/>
            <c:spPr>
              <a:noFill/>
              <a:ln w="12700">
                <a:solidFill>
                  <a:schemeClr val="bg1"/>
                </a:solidFill>
              </a:ln>
              <a:effectLst/>
            </c:spPr>
            <c:extLst>
              <c:ext xmlns:c16="http://schemas.microsoft.com/office/drawing/2014/chart" uri="{C3380CC4-5D6E-409C-BE32-E72D297353CC}">
                <c16:uniqueId val="{0000000B-B257-4D92-A4FB-FE066D24B20F}"/>
              </c:ext>
            </c:extLst>
          </c:dPt>
          <c:dPt>
            <c:idx val="6"/>
            <c:bubble3D val="0"/>
            <c:spPr>
              <a:noFill/>
              <a:ln w="12700">
                <a:solidFill>
                  <a:schemeClr val="bg1"/>
                </a:solidFill>
              </a:ln>
              <a:effectLst/>
            </c:spPr>
            <c:extLst>
              <c:ext xmlns:c16="http://schemas.microsoft.com/office/drawing/2014/chart" uri="{C3380CC4-5D6E-409C-BE32-E72D297353CC}">
                <c16:uniqueId val="{0000000D-B257-4D92-A4FB-FE066D24B20F}"/>
              </c:ext>
            </c:extLst>
          </c:dPt>
          <c:dPt>
            <c:idx val="7"/>
            <c:bubble3D val="0"/>
            <c:spPr>
              <a:noFill/>
              <a:ln w="12700">
                <a:solidFill>
                  <a:schemeClr val="bg1"/>
                </a:solidFill>
              </a:ln>
              <a:effectLst/>
            </c:spPr>
            <c:extLst>
              <c:ext xmlns:c16="http://schemas.microsoft.com/office/drawing/2014/chart" uri="{C3380CC4-5D6E-409C-BE32-E72D297353CC}">
                <c16:uniqueId val="{0000000F-B257-4D92-A4FB-FE066D24B20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B257-4D92-A4FB-FE066D24B20F}"/>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0B5C-4DA5-8B32-4109A4163FED}"/>
              </c:ext>
            </c:extLst>
          </c:dPt>
          <c:dPt>
            <c:idx val="1"/>
            <c:bubble3D val="0"/>
            <c:spPr>
              <a:noFill/>
              <a:ln w="12700">
                <a:solidFill>
                  <a:schemeClr val="bg1"/>
                </a:solidFill>
              </a:ln>
              <a:effectLst/>
            </c:spPr>
            <c:extLst>
              <c:ext xmlns:c16="http://schemas.microsoft.com/office/drawing/2014/chart" uri="{C3380CC4-5D6E-409C-BE32-E72D297353CC}">
                <c16:uniqueId val="{00000003-0B5C-4DA5-8B32-4109A4163FED}"/>
              </c:ext>
            </c:extLst>
          </c:dPt>
          <c:dPt>
            <c:idx val="2"/>
            <c:bubble3D val="0"/>
            <c:spPr>
              <a:noFill/>
              <a:ln w="12700">
                <a:solidFill>
                  <a:schemeClr val="bg1"/>
                </a:solidFill>
              </a:ln>
              <a:effectLst/>
            </c:spPr>
            <c:extLst>
              <c:ext xmlns:c16="http://schemas.microsoft.com/office/drawing/2014/chart" uri="{C3380CC4-5D6E-409C-BE32-E72D297353CC}">
                <c16:uniqueId val="{00000005-0B5C-4DA5-8B32-4109A4163FED}"/>
              </c:ext>
            </c:extLst>
          </c:dPt>
          <c:dPt>
            <c:idx val="3"/>
            <c:bubble3D val="0"/>
            <c:spPr>
              <a:noFill/>
              <a:ln w="12700">
                <a:solidFill>
                  <a:schemeClr val="bg1"/>
                </a:solidFill>
              </a:ln>
              <a:effectLst/>
            </c:spPr>
            <c:extLst>
              <c:ext xmlns:c16="http://schemas.microsoft.com/office/drawing/2014/chart" uri="{C3380CC4-5D6E-409C-BE32-E72D297353CC}">
                <c16:uniqueId val="{00000007-0B5C-4DA5-8B32-4109A4163FED}"/>
              </c:ext>
            </c:extLst>
          </c:dPt>
          <c:dPt>
            <c:idx val="4"/>
            <c:bubble3D val="0"/>
            <c:spPr>
              <a:noFill/>
              <a:ln w="12700">
                <a:solidFill>
                  <a:schemeClr val="bg1"/>
                </a:solidFill>
              </a:ln>
              <a:effectLst/>
            </c:spPr>
            <c:extLst>
              <c:ext xmlns:c16="http://schemas.microsoft.com/office/drawing/2014/chart" uri="{C3380CC4-5D6E-409C-BE32-E72D297353CC}">
                <c16:uniqueId val="{00000009-0B5C-4DA5-8B32-4109A4163FED}"/>
              </c:ext>
            </c:extLst>
          </c:dPt>
          <c:dPt>
            <c:idx val="5"/>
            <c:bubble3D val="0"/>
            <c:spPr>
              <a:noFill/>
              <a:ln w="12700">
                <a:solidFill>
                  <a:schemeClr val="bg1"/>
                </a:solidFill>
              </a:ln>
              <a:effectLst/>
            </c:spPr>
            <c:extLst>
              <c:ext xmlns:c16="http://schemas.microsoft.com/office/drawing/2014/chart" uri="{C3380CC4-5D6E-409C-BE32-E72D297353CC}">
                <c16:uniqueId val="{0000000B-0B5C-4DA5-8B32-4109A4163FED}"/>
              </c:ext>
            </c:extLst>
          </c:dPt>
          <c:dPt>
            <c:idx val="6"/>
            <c:bubble3D val="0"/>
            <c:spPr>
              <a:noFill/>
              <a:ln w="76200">
                <a:solidFill>
                  <a:schemeClr val="bg1"/>
                </a:solidFill>
              </a:ln>
              <a:effectLst/>
            </c:spPr>
            <c:extLst>
              <c:ext xmlns:c16="http://schemas.microsoft.com/office/drawing/2014/chart" uri="{C3380CC4-5D6E-409C-BE32-E72D297353CC}">
                <c16:uniqueId val="{0000000D-0B5C-4DA5-8B32-4109A4163FED}"/>
              </c:ext>
            </c:extLst>
          </c:dPt>
          <c:dPt>
            <c:idx val="7"/>
            <c:bubble3D val="0"/>
            <c:spPr>
              <a:noFill/>
              <a:ln w="12700">
                <a:solidFill>
                  <a:schemeClr val="bg1"/>
                </a:solidFill>
              </a:ln>
              <a:effectLst/>
            </c:spPr>
            <c:extLst>
              <c:ext xmlns:c16="http://schemas.microsoft.com/office/drawing/2014/chart" uri="{C3380CC4-5D6E-409C-BE32-E72D297353CC}">
                <c16:uniqueId val="{0000000F-0B5C-4DA5-8B32-4109A4163FE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B5C-4DA5-8B32-4109A4163FED}"/>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31F1-401A-9E7D-D839B02D16F8}"/>
              </c:ext>
            </c:extLst>
          </c:dPt>
          <c:dPt>
            <c:idx val="1"/>
            <c:bubble3D val="0"/>
            <c:spPr>
              <a:noFill/>
              <a:ln w="12700">
                <a:solidFill>
                  <a:schemeClr val="bg1"/>
                </a:solidFill>
              </a:ln>
              <a:effectLst/>
            </c:spPr>
            <c:extLst>
              <c:ext xmlns:c16="http://schemas.microsoft.com/office/drawing/2014/chart" uri="{C3380CC4-5D6E-409C-BE32-E72D297353CC}">
                <c16:uniqueId val="{00000003-31F1-401A-9E7D-D839B02D16F8}"/>
              </c:ext>
            </c:extLst>
          </c:dPt>
          <c:dPt>
            <c:idx val="2"/>
            <c:bubble3D val="0"/>
            <c:spPr>
              <a:noFill/>
              <a:ln w="12700">
                <a:solidFill>
                  <a:schemeClr val="bg1"/>
                </a:solidFill>
              </a:ln>
              <a:effectLst/>
            </c:spPr>
            <c:extLst>
              <c:ext xmlns:c16="http://schemas.microsoft.com/office/drawing/2014/chart" uri="{C3380CC4-5D6E-409C-BE32-E72D297353CC}">
                <c16:uniqueId val="{00000005-31F1-401A-9E7D-D839B02D16F8}"/>
              </c:ext>
            </c:extLst>
          </c:dPt>
          <c:dPt>
            <c:idx val="3"/>
            <c:bubble3D val="0"/>
            <c:spPr>
              <a:noFill/>
              <a:ln w="12700">
                <a:solidFill>
                  <a:schemeClr val="bg1"/>
                </a:solidFill>
              </a:ln>
              <a:effectLst/>
            </c:spPr>
            <c:extLst>
              <c:ext xmlns:c16="http://schemas.microsoft.com/office/drawing/2014/chart" uri="{C3380CC4-5D6E-409C-BE32-E72D297353CC}">
                <c16:uniqueId val="{00000007-31F1-401A-9E7D-D839B02D16F8}"/>
              </c:ext>
            </c:extLst>
          </c:dPt>
          <c:dPt>
            <c:idx val="4"/>
            <c:bubble3D val="0"/>
            <c:explosion val="4"/>
            <c:spPr>
              <a:noFill/>
              <a:ln w="12700">
                <a:solidFill>
                  <a:schemeClr val="bg1"/>
                </a:solidFill>
              </a:ln>
              <a:effectLst/>
            </c:spPr>
            <c:extLst>
              <c:ext xmlns:c16="http://schemas.microsoft.com/office/drawing/2014/chart" uri="{C3380CC4-5D6E-409C-BE32-E72D297353CC}">
                <c16:uniqueId val="{00000009-31F1-401A-9E7D-D839B02D16F8}"/>
              </c:ext>
            </c:extLst>
          </c:dPt>
          <c:dPt>
            <c:idx val="5"/>
            <c:bubble3D val="0"/>
            <c:spPr>
              <a:noFill/>
              <a:ln w="76200">
                <a:solidFill>
                  <a:schemeClr val="bg1"/>
                </a:solidFill>
              </a:ln>
              <a:effectLst/>
            </c:spPr>
            <c:extLst>
              <c:ext xmlns:c16="http://schemas.microsoft.com/office/drawing/2014/chart" uri="{C3380CC4-5D6E-409C-BE32-E72D297353CC}">
                <c16:uniqueId val="{0000000B-31F1-401A-9E7D-D839B02D16F8}"/>
              </c:ext>
            </c:extLst>
          </c:dPt>
          <c:dPt>
            <c:idx val="6"/>
            <c:bubble3D val="0"/>
            <c:spPr>
              <a:noFill/>
              <a:ln w="12700">
                <a:solidFill>
                  <a:schemeClr val="bg1"/>
                </a:solidFill>
              </a:ln>
              <a:effectLst/>
            </c:spPr>
            <c:extLst>
              <c:ext xmlns:c16="http://schemas.microsoft.com/office/drawing/2014/chart" uri="{C3380CC4-5D6E-409C-BE32-E72D297353CC}">
                <c16:uniqueId val="{0000000D-31F1-401A-9E7D-D839B02D16F8}"/>
              </c:ext>
            </c:extLst>
          </c:dPt>
          <c:dPt>
            <c:idx val="7"/>
            <c:bubble3D val="0"/>
            <c:spPr>
              <a:noFill/>
              <a:ln w="12700">
                <a:solidFill>
                  <a:schemeClr val="bg1"/>
                </a:solidFill>
              </a:ln>
              <a:effectLst/>
            </c:spPr>
            <c:extLst>
              <c:ext xmlns:c16="http://schemas.microsoft.com/office/drawing/2014/chart" uri="{C3380CC4-5D6E-409C-BE32-E72D297353CC}">
                <c16:uniqueId val="{0000000F-31F1-401A-9E7D-D839B02D16F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31F1-401A-9E7D-D839B02D16F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DD95-491F-B875-0534131A9358}"/>
              </c:ext>
            </c:extLst>
          </c:dPt>
          <c:dPt>
            <c:idx val="1"/>
            <c:bubble3D val="0"/>
            <c:spPr>
              <a:noFill/>
              <a:ln w="12700">
                <a:solidFill>
                  <a:schemeClr val="bg1"/>
                </a:solidFill>
              </a:ln>
              <a:effectLst/>
            </c:spPr>
            <c:extLst>
              <c:ext xmlns:c16="http://schemas.microsoft.com/office/drawing/2014/chart" uri="{C3380CC4-5D6E-409C-BE32-E72D297353CC}">
                <c16:uniqueId val="{00000003-DD95-491F-B875-0534131A9358}"/>
              </c:ext>
            </c:extLst>
          </c:dPt>
          <c:dPt>
            <c:idx val="2"/>
            <c:bubble3D val="0"/>
            <c:spPr>
              <a:noFill/>
              <a:ln w="12700">
                <a:solidFill>
                  <a:schemeClr val="bg1"/>
                </a:solidFill>
              </a:ln>
              <a:effectLst/>
            </c:spPr>
            <c:extLst>
              <c:ext xmlns:c16="http://schemas.microsoft.com/office/drawing/2014/chart" uri="{C3380CC4-5D6E-409C-BE32-E72D297353CC}">
                <c16:uniqueId val="{00000005-DD95-491F-B875-0534131A9358}"/>
              </c:ext>
            </c:extLst>
          </c:dPt>
          <c:dPt>
            <c:idx val="3"/>
            <c:bubble3D val="0"/>
            <c:spPr>
              <a:noFill/>
              <a:ln w="12700">
                <a:solidFill>
                  <a:schemeClr val="bg1"/>
                </a:solidFill>
              </a:ln>
              <a:effectLst/>
            </c:spPr>
            <c:extLst>
              <c:ext xmlns:c16="http://schemas.microsoft.com/office/drawing/2014/chart" uri="{C3380CC4-5D6E-409C-BE32-E72D297353CC}">
                <c16:uniqueId val="{00000007-DD95-491F-B875-0534131A9358}"/>
              </c:ext>
            </c:extLst>
          </c:dPt>
          <c:dPt>
            <c:idx val="4"/>
            <c:bubble3D val="0"/>
            <c:spPr>
              <a:noFill/>
              <a:ln w="73025">
                <a:solidFill>
                  <a:schemeClr val="bg1"/>
                </a:solidFill>
              </a:ln>
              <a:effectLst/>
            </c:spPr>
            <c:extLst>
              <c:ext xmlns:c16="http://schemas.microsoft.com/office/drawing/2014/chart" uri="{C3380CC4-5D6E-409C-BE32-E72D297353CC}">
                <c16:uniqueId val="{00000009-DD95-491F-B875-0534131A9358}"/>
              </c:ext>
            </c:extLst>
          </c:dPt>
          <c:dPt>
            <c:idx val="5"/>
            <c:bubble3D val="0"/>
            <c:spPr>
              <a:noFill/>
              <a:ln w="12700">
                <a:solidFill>
                  <a:schemeClr val="bg1"/>
                </a:solidFill>
              </a:ln>
              <a:effectLst/>
            </c:spPr>
            <c:extLst>
              <c:ext xmlns:c16="http://schemas.microsoft.com/office/drawing/2014/chart" uri="{C3380CC4-5D6E-409C-BE32-E72D297353CC}">
                <c16:uniqueId val="{0000000B-DD95-491F-B875-0534131A9358}"/>
              </c:ext>
            </c:extLst>
          </c:dPt>
          <c:dPt>
            <c:idx val="6"/>
            <c:bubble3D val="0"/>
            <c:spPr>
              <a:noFill/>
              <a:ln w="12700">
                <a:solidFill>
                  <a:schemeClr val="bg1"/>
                </a:solidFill>
              </a:ln>
              <a:effectLst/>
            </c:spPr>
            <c:extLst>
              <c:ext xmlns:c16="http://schemas.microsoft.com/office/drawing/2014/chart" uri="{C3380CC4-5D6E-409C-BE32-E72D297353CC}">
                <c16:uniqueId val="{0000000D-DD95-491F-B875-0534131A9358}"/>
              </c:ext>
            </c:extLst>
          </c:dPt>
          <c:dPt>
            <c:idx val="7"/>
            <c:bubble3D val="0"/>
            <c:spPr>
              <a:noFill/>
              <a:ln w="12700">
                <a:solidFill>
                  <a:schemeClr val="bg1"/>
                </a:solidFill>
              </a:ln>
              <a:effectLst/>
            </c:spPr>
            <c:extLst>
              <c:ext xmlns:c16="http://schemas.microsoft.com/office/drawing/2014/chart" uri="{C3380CC4-5D6E-409C-BE32-E72D297353CC}">
                <c16:uniqueId val="{0000000F-DD95-491F-B875-0534131A935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D95-491F-B875-0534131A935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dLbls>
          <c:showLegendKey val="0"/>
          <c:showVal val="0"/>
          <c:showCatName val="0"/>
          <c:showSerName val="0"/>
          <c:showPercent val="0"/>
          <c:showBubbleSize val="0"/>
          <c:showLeaderLines val="0"/>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0335-EC4F-AE85-E5E8F90B4321}"/>
              </c:ext>
            </c:extLst>
          </c:dPt>
          <c:dPt>
            <c:idx val="1"/>
            <c:bubble3D val="0"/>
            <c:spPr>
              <a:noFill/>
              <a:ln w="12700">
                <a:solidFill>
                  <a:schemeClr val="bg1"/>
                </a:solidFill>
              </a:ln>
              <a:effectLst/>
            </c:spPr>
            <c:extLst>
              <c:ext xmlns:c16="http://schemas.microsoft.com/office/drawing/2014/chart" uri="{C3380CC4-5D6E-409C-BE32-E72D297353CC}">
                <c16:uniqueId val="{00000003-0335-EC4F-AE85-E5E8F90B4321}"/>
              </c:ext>
            </c:extLst>
          </c:dPt>
          <c:dPt>
            <c:idx val="2"/>
            <c:bubble3D val="0"/>
            <c:spPr>
              <a:noFill/>
              <a:ln w="12700">
                <a:solidFill>
                  <a:schemeClr val="bg1"/>
                </a:solidFill>
              </a:ln>
              <a:effectLst/>
            </c:spPr>
            <c:extLst>
              <c:ext xmlns:c16="http://schemas.microsoft.com/office/drawing/2014/chart" uri="{C3380CC4-5D6E-409C-BE32-E72D297353CC}">
                <c16:uniqueId val="{00000005-0335-EC4F-AE85-E5E8F90B4321}"/>
              </c:ext>
            </c:extLst>
          </c:dPt>
          <c:dPt>
            <c:idx val="3"/>
            <c:bubble3D val="0"/>
            <c:spPr>
              <a:noFill/>
              <a:ln w="12700">
                <a:solidFill>
                  <a:schemeClr val="bg1"/>
                </a:solidFill>
              </a:ln>
              <a:effectLst/>
            </c:spPr>
            <c:extLst>
              <c:ext xmlns:c16="http://schemas.microsoft.com/office/drawing/2014/chart" uri="{C3380CC4-5D6E-409C-BE32-E72D297353CC}">
                <c16:uniqueId val="{00000007-0335-EC4F-AE85-E5E8F90B4321}"/>
              </c:ext>
            </c:extLst>
          </c:dPt>
          <c:dPt>
            <c:idx val="4"/>
            <c:bubble3D val="0"/>
            <c:explosion val="4"/>
            <c:spPr>
              <a:noFill/>
              <a:ln w="12700">
                <a:solidFill>
                  <a:schemeClr val="bg1"/>
                </a:solidFill>
              </a:ln>
              <a:effectLst/>
            </c:spPr>
            <c:extLst>
              <c:ext xmlns:c16="http://schemas.microsoft.com/office/drawing/2014/chart" uri="{C3380CC4-5D6E-409C-BE32-E72D297353CC}">
                <c16:uniqueId val="{00000009-0335-EC4F-AE85-E5E8F90B4321}"/>
              </c:ext>
            </c:extLst>
          </c:dPt>
          <c:dPt>
            <c:idx val="5"/>
            <c:bubble3D val="0"/>
            <c:spPr>
              <a:noFill/>
              <a:ln w="76200">
                <a:solidFill>
                  <a:schemeClr val="bg1"/>
                </a:solidFill>
              </a:ln>
              <a:effectLst/>
            </c:spPr>
            <c:extLst>
              <c:ext xmlns:c16="http://schemas.microsoft.com/office/drawing/2014/chart" uri="{C3380CC4-5D6E-409C-BE32-E72D297353CC}">
                <c16:uniqueId val="{0000000B-0335-EC4F-AE85-E5E8F90B4321}"/>
              </c:ext>
            </c:extLst>
          </c:dPt>
          <c:dPt>
            <c:idx val="6"/>
            <c:bubble3D val="0"/>
            <c:spPr>
              <a:noFill/>
              <a:ln w="12700">
                <a:solidFill>
                  <a:schemeClr val="bg1"/>
                </a:solidFill>
              </a:ln>
              <a:effectLst/>
            </c:spPr>
            <c:extLst>
              <c:ext xmlns:c16="http://schemas.microsoft.com/office/drawing/2014/chart" uri="{C3380CC4-5D6E-409C-BE32-E72D297353CC}">
                <c16:uniqueId val="{0000000D-0335-EC4F-AE85-E5E8F90B4321}"/>
              </c:ext>
            </c:extLst>
          </c:dPt>
          <c:dPt>
            <c:idx val="7"/>
            <c:bubble3D val="0"/>
            <c:spPr>
              <a:noFill/>
              <a:ln w="12700">
                <a:solidFill>
                  <a:schemeClr val="bg1"/>
                </a:solidFill>
              </a:ln>
              <a:effectLst/>
            </c:spPr>
            <c:extLst>
              <c:ext xmlns:c16="http://schemas.microsoft.com/office/drawing/2014/chart" uri="{C3380CC4-5D6E-409C-BE32-E72D297353CC}">
                <c16:uniqueId val="{0000000F-0335-EC4F-AE85-E5E8F90B4321}"/>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335-EC4F-AE85-E5E8F90B4321}"/>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D5B9-C643-83C1-B5048A0EB6E0}"/>
              </c:ext>
            </c:extLst>
          </c:dPt>
          <c:dPt>
            <c:idx val="1"/>
            <c:bubble3D val="0"/>
            <c:spPr>
              <a:noFill/>
              <a:ln w="12700">
                <a:solidFill>
                  <a:schemeClr val="bg1"/>
                </a:solidFill>
              </a:ln>
              <a:effectLst/>
            </c:spPr>
            <c:extLst>
              <c:ext xmlns:c16="http://schemas.microsoft.com/office/drawing/2014/chart" uri="{C3380CC4-5D6E-409C-BE32-E72D297353CC}">
                <c16:uniqueId val="{00000003-D5B9-C643-83C1-B5048A0EB6E0}"/>
              </c:ext>
            </c:extLst>
          </c:dPt>
          <c:dPt>
            <c:idx val="2"/>
            <c:bubble3D val="0"/>
            <c:spPr>
              <a:noFill/>
              <a:ln w="12700">
                <a:solidFill>
                  <a:schemeClr val="bg1"/>
                </a:solidFill>
              </a:ln>
              <a:effectLst/>
            </c:spPr>
            <c:extLst>
              <c:ext xmlns:c16="http://schemas.microsoft.com/office/drawing/2014/chart" uri="{C3380CC4-5D6E-409C-BE32-E72D297353CC}">
                <c16:uniqueId val="{00000005-D5B9-C643-83C1-B5048A0EB6E0}"/>
              </c:ext>
            </c:extLst>
          </c:dPt>
          <c:dPt>
            <c:idx val="3"/>
            <c:bubble3D val="0"/>
            <c:spPr>
              <a:noFill/>
              <a:ln w="12700">
                <a:solidFill>
                  <a:schemeClr val="bg1"/>
                </a:solidFill>
              </a:ln>
              <a:effectLst/>
            </c:spPr>
            <c:extLst>
              <c:ext xmlns:c16="http://schemas.microsoft.com/office/drawing/2014/chart" uri="{C3380CC4-5D6E-409C-BE32-E72D297353CC}">
                <c16:uniqueId val="{00000007-D5B9-C643-83C1-B5048A0EB6E0}"/>
              </c:ext>
            </c:extLst>
          </c:dPt>
          <c:dPt>
            <c:idx val="4"/>
            <c:bubble3D val="0"/>
            <c:spPr>
              <a:noFill/>
              <a:ln w="12700">
                <a:solidFill>
                  <a:schemeClr val="bg1"/>
                </a:solidFill>
              </a:ln>
              <a:effectLst/>
            </c:spPr>
            <c:extLst>
              <c:ext xmlns:c16="http://schemas.microsoft.com/office/drawing/2014/chart" uri="{C3380CC4-5D6E-409C-BE32-E72D297353CC}">
                <c16:uniqueId val="{00000009-D5B9-C643-83C1-B5048A0EB6E0}"/>
              </c:ext>
            </c:extLst>
          </c:dPt>
          <c:dPt>
            <c:idx val="5"/>
            <c:bubble3D val="0"/>
            <c:spPr>
              <a:noFill/>
              <a:ln w="12700">
                <a:solidFill>
                  <a:schemeClr val="bg1"/>
                </a:solidFill>
              </a:ln>
              <a:effectLst/>
            </c:spPr>
            <c:extLst>
              <c:ext xmlns:c16="http://schemas.microsoft.com/office/drawing/2014/chart" uri="{C3380CC4-5D6E-409C-BE32-E72D297353CC}">
                <c16:uniqueId val="{0000000B-D5B9-C643-83C1-B5048A0EB6E0}"/>
              </c:ext>
            </c:extLst>
          </c:dPt>
          <c:dPt>
            <c:idx val="6"/>
            <c:bubble3D val="0"/>
            <c:spPr>
              <a:noFill/>
              <a:ln w="76200">
                <a:solidFill>
                  <a:schemeClr val="bg1"/>
                </a:solidFill>
              </a:ln>
              <a:effectLst/>
            </c:spPr>
            <c:extLst>
              <c:ext xmlns:c16="http://schemas.microsoft.com/office/drawing/2014/chart" uri="{C3380CC4-5D6E-409C-BE32-E72D297353CC}">
                <c16:uniqueId val="{0000000D-D5B9-C643-83C1-B5048A0EB6E0}"/>
              </c:ext>
            </c:extLst>
          </c:dPt>
          <c:dPt>
            <c:idx val="7"/>
            <c:bubble3D val="0"/>
            <c:spPr>
              <a:noFill/>
              <a:ln w="12700">
                <a:solidFill>
                  <a:schemeClr val="bg1"/>
                </a:solidFill>
              </a:ln>
              <a:effectLst/>
            </c:spPr>
            <c:extLst>
              <c:ext xmlns:c16="http://schemas.microsoft.com/office/drawing/2014/chart" uri="{C3380CC4-5D6E-409C-BE32-E72D297353CC}">
                <c16:uniqueId val="{0000000F-D5B9-C643-83C1-B5048A0EB6E0}"/>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5B9-C643-83C1-B5048A0EB6E0}"/>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762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222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B257-4D92-A4FB-FE066D24B20F}"/>
              </c:ext>
            </c:extLst>
          </c:dPt>
          <c:dPt>
            <c:idx val="1"/>
            <c:bubble3D val="0"/>
            <c:spPr>
              <a:noFill/>
              <a:ln w="12700">
                <a:solidFill>
                  <a:schemeClr val="bg1"/>
                </a:solidFill>
              </a:ln>
              <a:effectLst/>
            </c:spPr>
            <c:extLst>
              <c:ext xmlns:c16="http://schemas.microsoft.com/office/drawing/2014/chart" uri="{C3380CC4-5D6E-409C-BE32-E72D297353CC}">
                <c16:uniqueId val="{00000003-B257-4D92-A4FB-FE066D24B20F}"/>
              </c:ext>
            </c:extLst>
          </c:dPt>
          <c:dPt>
            <c:idx val="2"/>
            <c:bubble3D val="0"/>
            <c:spPr>
              <a:noFill/>
              <a:ln w="12700">
                <a:solidFill>
                  <a:schemeClr val="bg1"/>
                </a:solidFill>
              </a:ln>
              <a:effectLst/>
            </c:spPr>
            <c:extLst>
              <c:ext xmlns:c16="http://schemas.microsoft.com/office/drawing/2014/chart" uri="{C3380CC4-5D6E-409C-BE32-E72D297353CC}">
                <c16:uniqueId val="{00000005-B257-4D92-A4FB-FE066D24B20F}"/>
              </c:ext>
            </c:extLst>
          </c:dPt>
          <c:dPt>
            <c:idx val="3"/>
            <c:bubble3D val="0"/>
            <c:spPr>
              <a:noFill/>
              <a:ln w="12700">
                <a:solidFill>
                  <a:schemeClr val="bg1"/>
                </a:solidFill>
              </a:ln>
              <a:effectLst/>
            </c:spPr>
            <c:extLst>
              <c:ext xmlns:c16="http://schemas.microsoft.com/office/drawing/2014/chart" uri="{C3380CC4-5D6E-409C-BE32-E72D297353CC}">
                <c16:uniqueId val="{00000007-B257-4D92-A4FB-FE066D24B20F}"/>
              </c:ext>
            </c:extLst>
          </c:dPt>
          <c:dPt>
            <c:idx val="4"/>
            <c:bubble3D val="0"/>
            <c:spPr>
              <a:noFill/>
              <a:ln w="73025">
                <a:solidFill>
                  <a:schemeClr val="bg1"/>
                </a:solidFill>
              </a:ln>
              <a:effectLst/>
            </c:spPr>
            <c:extLst>
              <c:ext xmlns:c16="http://schemas.microsoft.com/office/drawing/2014/chart" uri="{C3380CC4-5D6E-409C-BE32-E72D297353CC}">
                <c16:uniqueId val="{00000009-B257-4D92-A4FB-FE066D24B20F}"/>
              </c:ext>
            </c:extLst>
          </c:dPt>
          <c:dPt>
            <c:idx val="5"/>
            <c:bubble3D val="0"/>
            <c:spPr>
              <a:noFill/>
              <a:ln w="12700">
                <a:solidFill>
                  <a:schemeClr val="bg1"/>
                </a:solidFill>
              </a:ln>
              <a:effectLst/>
            </c:spPr>
            <c:extLst>
              <c:ext xmlns:c16="http://schemas.microsoft.com/office/drawing/2014/chart" uri="{C3380CC4-5D6E-409C-BE32-E72D297353CC}">
                <c16:uniqueId val="{0000000B-B257-4D92-A4FB-FE066D24B20F}"/>
              </c:ext>
            </c:extLst>
          </c:dPt>
          <c:dPt>
            <c:idx val="6"/>
            <c:bubble3D val="0"/>
            <c:spPr>
              <a:noFill/>
              <a:ln w="12700">
                <a:solidFill>
                  <a:schemeClr val="bg1"/>
                </a:solidFill>
              </a:ln>
              <a:effectLst/>
            </c:spPr>
            <c:extLst>
              <c:ext xmlns:c16="http://schemas.microsoft.com/office/drawing/2014/chart" uri="{C3380CC4-5D6E-409C-BE32-E72D297353CC}">
                <c16:uniqueId val="{0000000D-B257-4D92-A4FB-FE066D24B20F}"/>
              </c:ext>
            </c:extLst>
          </c:dPt>
          <c:dPt>
            <c:idx val="7"/>
            <c:bubble3D val="0"/>
            <c:spPr>
              <a:noFill/>
              <a:ln w="12700">
                <a:solidFill>
                  <a:schemeClr val="bg1"/>
                </a:solidFill>
              </a:ln>
              <a:effectLst/>
            </c:spPr>
            <c:extLst>
              <c:ext xmlns:c16="http://schemas.microsoft.com/office/drawing/2014/chart" uri="{C3380CC4-5D6E-409C-BE32-E72D297353CC}">
                <c16:uniqueId val="{0000000F-B257-4D92-A4FB-FE066D24B20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B257-4D92-A4FB-FE066D24B20F}"/>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31F1-401A-9E7D-D839B02D16F8}"/>
              </c:ext>
            </c:extLst>
          </c:dPt>
          <c:dPt>
            <c:idx val="1"/>
            <c:bubble3D val="0"/>
            <c:spPr>
              <a:noFill/>
              <a:ln w="12700">
                <a:solidFill>
                  <a:schemeClr val="bg1"/>
                </a:solidFill>
              </a:ln>
              <a:effectLst/>
            </c:spPr>
            <c:extLst>
              <c:ext xmlns:c16="http://schemas.microsoft.com/office/drawing/2014/chart" uri="{C3380CC4-5D6E-409C-BE32-E72D297353CC}">
                <c16:uniqueId val="{00000003-31F1-401A-9E7D-D839B02D16F8}"/>
              </c:ext>
            </c:extLst>
          </c:dPt>
          <c:dPt>
            <c:idx val="2"/>
            <c:bubble3D val="0"/>
            <c:spPr>
              <a:noFill/>
              <a:ln w="12700">
                <a:solidFill>
                  <a:schemeClr val="bg1"/>
                </a:solidFill>
              </a:ln>
              <a:effectLst/>
            </c:spPr>
            <c:extLst>
              <c:ext xmlns:c16="http://schemas.microsoft.com/office/drawing/2014/chart" uri="{C3380CC4-5D6E-409C-BE32-E72D297353CC}">
                <c16:uniqueId val="{00000005-31F1-401A-9E7D-D839B02D16F8}"/>
              </c:ext>
            </c:extLst>
          </c:dPt>
          <c:dPt>
            <c:idx val="3"/>
            <c:bubble3D val="0"/>
            <c:spPr>
              <a:noFill/>
              <a:ln w="12700">
                <a:solidFill>
                  <a:schemeClr val="bg1"/>
                </a:solidFill>
              </a:ln>
              <a:effectLst/>
            </c:spPr>
            <c:extLst>
              <c:ext xmlns:c16="http://schemas.microsoft.com/office/drawing/2014/chart" uri="{C3380CC4-5D6E-409C-BE32-E72D297353CC}">
                <c16:uniqueId val="{00000007-31F1-401A-9E7D-D839B02D16F8}"/>
              </c:ext>
            </c:extLst>
          </c:dPt>
          <c:dPt>
            <c:idx val="4"/>
            <c:bubble3D val="0"/>
            <c:explosion val="4"/>
            <c:spPr>
              <a:noFill/>
              <a:ln w="12700">
                <a:solidFill>
                  <a:schemeClr val="bg1"/>
                </a:solidFill>
              </a:ln>
              <a:effectLst/>
            </c:spPr>
            <c:extLst>
              <c:ext xmlns:c16="http://schemas.microsoft.com/office/drawing/2014/chart" uri="{C3380CC4-5D6E-409C-BE32-E72D297353CC}">
                <c16:uniqueId val="{00000009-31F1-401A-9E7D-D839B02D16F8}"/>
              </c:ext>
            </c:extLst>
          </c:dPt>
          <c:dPt>
            <c:idx val="5"/>
            <c:bubble3D val="0"/>
            <c:spPr>
              <a:noFill/>
              <a:ln w="76200">
                <a:solidFill>
                  <a:schemeClr val="bg1"/>
                </a:solidFill>
              </a:ln>
              <a:effectLst/>
            </c:spPr>
            <c:extLst>
              <c:ext xmlns:c16="http://schemas.microsoft.com/office/drawing/2014/chart" uri="{C3380CC4-5D6E-409C-BE32-E72D297353CC}">
                <c16:uniqueId val="{0000000B-31F1-401A-9E7D-D839B02D16F8}"/>
              </c:ext>
            </c:extLst>
          </c:dPt>
          <c:dPt>
            <c:idx val="6"/>
            <c:bubble3D val="0"/>
            <c:spPr>
              <a:noFill/>
              <a:ln w="12700">
                <a:solidFill>
                  <a:schemeClr val="bg1"/>
                </a:solidFill>
              </a:ln>
              <a:effectLst/>
            </c:spPr>
            <c:extLst>
              <c:ext xmlns:c16="http://schemas.microsoft.com/office/drawing/2014/chart" uri="{C3380CC4-5D6E-409C-BE32-E72D297353CC}">
                <c16:uniqueId val="{0000000D-31F1-401A-9E7D-D839B02D16F8}"/>
              </c:ext>
            </c:extLst>
          </c:dPt>
          <c:dPt>
            <c:idx val="7"/>
            <c:bubble3D val="0"/>
            <c:spPr>
              <a:noFill/>
              <a:ln w="12700">
                <a:solidFill>
                  <a:schemeClr val="bg1"/>
                </a:solidFill>
              </a:ln>
              <a:effectLst/>
            </c:spPr>
            <c:extLst>
              <c:ext xmlns:c16="http://schemas.microsoft.com/office/drawing/2014/chart" uri="{C3380CC4-5D6E-409C-BE32-E72D297353CC}">
                <c16:uniqueId val="{0000000F-31F1-401A-9E7D-D839B02D16F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31F1-401A-9E7D-D839B02D16F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DD95-491F-B875-0534131A9358}"/>
              </c:ext>
            </c:extLst>
          </c:dPt>
          <c:dPt>
            <c:idx val="1"/>
            <c:bubble3D val="0"/>
            <c:spPr>
              <a:noFill/>
              <a:ln w="12700">
                <a:solidFill>
                  <a:schemeClr val="bg1"/>
                </a:solidFill>
              </a:ln>
              <a:effectLst/>
            </c:spPr>
            <c:extLst>
              <c:ext xmlns:c16="http://schemas.microsoft.com/office/drawing/2014/chart" uri="{C3380CC4-5D6E-409C-BE32-E72D297353CC}">
                <c16:uniqueId val="{00000003-DD95-491F-B875-0534131A9358}"/>
              </c:ext>
            </c:extLst>
          </c:dPt>
          <c:dPt>
            <c:idx val="2"/>
            <c:bubble3D val="0"/>
            <c:spPr>
              <a:noFill/>
              <a:ln w="12700">
                <a:solidFill>
                  <a:schemeClr val="bg1"/>
                </a:solidFill>
              </a:ln>
              <a:effectLst/>
            </c:spPr>
            <c:extLst>
              <c:ext xmlns:c16="http://schemas.microsoft.com/office/drawing/2014/chart" uri="{C3380CC4-5D6E-409C-BE32-E72D297353CC}">
                <c16:uniqueId val="{00000005-DD95-491F-B875-0534131A9358}"/>
              </c:ext>
            </c:extLst>
          </c:dPt>
          <c:dPt>
            <c:idx val="3"/>
            <c:bubble3D val="0"/>
            <c:spPr>
              <a:noFill/>
              <a:ln w="12700">
                <a:solidFill>
                  <a:schemeClr val="bg1"/>
                </a:solidFill>
              </a:ln>
              <a:effectLst/>
            </c:spPr>
            <c:extLst>
              <c:ext xmlns:c16="http://schemas.microsoft.com/office/drawing/2014/chart" uri="{C3380CC4-5D6E-409C-BE32-E72D297353CC}">
                <c16:uniqueId val="{00000007-DD95-491F-B875-0534131A9358}"/>
              </c:ext>
            </c:extLst>
          </c:dPt>
          <c:dPt>
            <c:idx val="4"/>
            <c:bubble3D val="0"/>
            <c:spPr>
              <a:noFill/>
              <a:ln w="73025">
                <a:solidFill>
                  <a:schemeClr val="bg1"/>
                </a:solidFill>
              </a:ln>
              <a:effectLst/>
            </c:spPr>
            <c:extLst>
              <c:ext xmlns:c16="http://schemas.microsoft.com/office/drawing/2014/chart" uri="{C3380CC4-5D6E-409C-BE32-E72D297353CC}">
                <c16:uniqueId val="{00000009-DD95-491F-B875-0534131A9358}"/>
              </c:ext>
            </c:extLst>
          </c:dPt>
          <c:dPt>
            <c:idx val="5"/>
            <c:bubble3D val="0"/>
            <c:spPr>
              <a:noFill/>
              <a:ln w="12700">
                <a:solidFill>
                  <a:schemeClr val="bg1"/>
                </a:solidFill>
              </a:ln>
              <a:effectLst/>
            </c:spPr>
            <c:extLst>
              <c:ext xmlns:c16="http://schemas.microsoft.com/office/drawing/2014/chart" uri="{C3380CC4-5D6E-409C-BE32-E72D297353CC}">
                <c16:uniqueId val="{0000000B-DD95-491F-B875-0534131A9358}"/>
              </c:ext>
            </c:extLst>
          </c:dPt>
          <c:dPt>
            <c:idx val="6"/>
            <c:bubble3D val="0"/>
            <c:spPr>
              <a:noFill/>
              <a:ln w="12700">
                <a:solidFill>
                  <a:schemeClr val="bg1"/>
                </a:solidFill>
              </a:ln>
              <a:effectLst/>
            </c:spPr>
            <c:extLst>
              <c:ext xmlns:c16="http://schemas.microsoft.com/office/drawing/2014/chart" uri="{C3380CC4-5D6E-409C-BE32-E72D297353CC}">
                <c16:uniqueId val="{0000000D-DD95-491F-B875-0534131A9358}"/>
              </c:ext>
            </c:extLst>
          </c:dPt>
          <c:dPt>
            <c:idx val="7"/>
            <c:bubble3D val="0"/>
            <c:spPr>
              <a:noFill/>
              <a:ln w="12700">
                <a:solidFill>
                  <a:schemeClr val="bg1"/>
                </a:solidFill>
              </a:ln>
              <a:effectLst/>
            </c:spPr>
            <c:extLst>
              <c:ext xmlns:c16="http://schemas.microsoft.com/office/drawing/2014/chart" uri="{C3380CC4-5D6E-409C-BE32-E72D297353CC}">
                <c16:uniqueId val="{0000000F-DD95-491F-B875-0534131A935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D95-491F-B875-0534131A935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dLbls>
          <c:showLegendKey val="0"/>
          <c:showVal val="0"/>
          <c:showCatName val="0"/>
          <c:showSerName val="0"/>
          <c:showPercent val="0"/>
          <c:showBubbleSize val="0"/>
          <c:showLeaderLines val="0"/>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127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730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0335-EC4F-AE85-E5E8F90B4321}"/>
              </c:ext>
            </c:extLst>
          </c:dPt>
          <c:dPt>
            <c:idx val="1"/>
            <c:bubble3D val="0"/>
            <c:spPr>
              <a:noFill/>
              <a:ln w="12700">
                <a:solidFill>
                  <a:schemeClr val="bg1"/>
                </a:solidFill>
              </a:ln>
              <a:effectLst/>
            </c:spPr>
            <c:extLst>
              <c:ext xmlns:c16="http://schemas.microsoft.com/office/drawing/2014/chart" uri="{C3380CC4-5D6E-409C-BE32-E72D297353CC}">
                <c16:uniqueId val="{00000003-0335-EC4F-AE85-E5E8F90B4321}"/>
              </c:ext>
            </c:extLst>
          </c:dPt>
          <c:dPt>
            <c:idx val="2"/>
            <c:bubble3D val="0"/>
            <c:spPr>
              <a:noFill/>
              <a:ln w="12700">
                <a:solidFill>
                  <a:schemeClr val="bg1"/>
                </a:solidFill>
              </a:ln>
              <a:effectLst/>
            </c:spPr>
            <c:extLst>
              <c:ext xmlns:c16="http://schemas.microsoft.com/office/drawing/2014/chart" uri="{C3380CC4-5D6E-409C-BE32-E72D297353CC}">
                <c16:uniqueId val="{00000005-0335-EC4F-AE85-E5E8F90B4321}"/>
              </c:ext>
            </c:extLst>
          </c:dPt>
          <c:dPt>
            <c:idx val="3"/>
            <c:bubble3D val="0"/>
            <c:spPr>
              <a:noFill/>
              <a:ln w="12700">
                <a:solidFill>
                  <a:schemeClr val="bg1"/>
                </a:solidFill>
              </a:ln>
              <a:effectLst/>
            </c:spPr>
            <c:extLst>
              <c:ext xmlns:c16="http://schemas.microsoft.com/office/drawing/2014/chart" uri="{C3380CC4-5D6E-409C-BE32-E72D297353CC}">
                <c16:uniqueId val="{00000007-0335-EC4F-AE85-E5E8F90B4321}"/>
              </c:ext>
            </c:extLst>
          </c:dPt>
          <c:dPt>
            <c:idx val="4"/>
            <c:bubble3D val="0"/>
            <c:spPr>
              <a:noFill/>
              <a:ln w="12700">
                <a:solidFill>
                  <a:schemeClr val="bg1"/>
                </a:solidFill>
              </a:ln>
              <a:effectLst/>
            </c:spPr>
            <c:extLst>
              <c:ext xmlns:c16="http://schemas.microsoft.com/office/drawing/2014/chart" uri="{C3380CC4-5D6E-409C-BE32-E72D297353CC}">
                <c16:uniqueId val="{00000009-0335-EC4F-AE85-E5E8F90B4321}"/>
              </c:ext>
            </c:extLst>
          </c:dPt>
          <c:dPt>
            <c:idx val="5"/>
            <c:bubble3D val="0"/>
            <c:spPr>
              <a:noFill/>
              <a:ln w="12700">
                <a:solidFill>
                  <a:schemeClr val="bg1"/>
                </a:solidFill>
              </a:ln>
              <a:effectLst/>
            </c:spPr>
            <c:extLst>
              <c:ext xmlns:c16="http://schemas.microsoft.com/office/drawing/2014/chart" uri="{C3380CC4-5D6E-409C-BE32-E72D297353CC}">
                <c16:uniqueId val="{0000000B-0335-EC4F-AE85-E5E8F90B4321}"/>
              </c:ext>
            </c:extLst>
          </c:dPt>
          <c:dPt>
            <c:idx val="6"/>
            <c:bubble3D val="0"/>
            <c:spPr>
              <a:noFill/>
              <a:ln w="76200">
                <a:solidFill>
                  <a:schemeClr val="bg1"/>
                </a:solidFill>
              </a:ln>
              <a:effectLst/>
            </c:spPr>
            <c:extLst>
              <c:ext xmlns:c16="http://schemas.microsoft.com/office/drawing/2014/chart" uri="{C3380CC4-5D6E-409C-BE32-E72D297353CC}">
                <c16:uniqueId val="{0000000D-0335-EC4F-AE85-E5E8F90B4321}"/>
              </c:ext>
            </c:extLst>
          </c:dPt>
          <c:dPt>
            <c:idx val="7"/>
            <c:bubble3D val="0"/>
            <c:spPr>
              <a:noFill/>
              <a:ln w="12700">
                <a:solidFill>
                  <a:schemeClr val="bg1"/>
                </a:solidFill>
              </a:ln>
              <a:effectLst/>
            </c:spPr>
            <c:extLst>
              <c:ext xmlns:c16="http://schemas.microsoft.com/office/drawing/2014/chart" uri="{C3380CC4-5D6E-409C-BE32-E72D297353CC}">
                <c16:uniqueId val="{0000000F-0335-EC4F-AE85-E5E8F90B4321}"/>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335-EC4F-AE85-E5E8F90B4321}"/>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7CBB-E745-BAFF-A319DE7A8EA5}"/>
              </c:ext>
            </c:extLst>
          </c:dPt>
          <c:dPt>
            <c:idx val="1"/>
            <c:bubble3D val="0"/>
            <c:spPr>
              <a:noFill/>
              <a:ln w="12700">
                <a:solidFill>
                  <a:schemeClr val="bg1"/>
                </a:solidFill>
              </a:ln>
              <a:effectLst/>
            </c:spPr>
            <c:extLst>
              <c:ext xmlns:c16="http://schemas.microsoft.com/office/drawing/2014/chart" uri="{C3380CC4-5D6E-409C-BE32-E72D297353CC}">
                <c16:uniqueId val="{00000003-7CBB-E745-BAFF-A319DE7A8EA5}"/>
              </c:ext>
            </c:extLst>
          </c:dPt>
          <c:dPt>
            <c:idx val="2"/>
            <c:bubble3D val="0"/>
            <c:spPr>
              <a:noFill/>
              <a:ln w="12700">
                <a:solidFill>
                  <a:schemeClr val="bg1"/>
                </a:solidFill>
              </a:ln>
              <a:effectLst/>
            </c:spPr>
            <c:extLst>
              <c:ext xmlns:c16="http://schemas.microsoft.com/office/drawing/2014/chart" uri="{C3380CC4-5D6E-409C-BE32-E72D297353CC}">
                <c16:uniqueId val="{00000005-7CBB-E745-BAFF-A319DE7A8EA5}"/>
              </c:ext>
            </c:extLst>
          </c:dPt>
          <c:dPt>
            <c:idx val="3"/>
            <c:bubble3D val="0"/>
            <c:spPr>
              <a:noFill/>
              <a:ln w="12700">
                <a:solidFill>
                  <a:schemeClr val="bg1"/>
                </a:solidFill>
              </a:ln>
              <a:effectLst/>
            </c:spPr>
            <c:extLst>
              <c:ext xmlns:c16="http://schemas.microsoft.com/office/drawing/2014/chart" uri="{C3380CC4-5D6E-409C-BE32-E72D297353CC}">
                <c16:uniqueId val="{00000007-7CBB-E745-BAFF-A319DE7A8EA5}"/>
              </c:ext>
            </c:extLst>
          </c:dPt>
          <c:dPt>
            <c:idx val="4"/>
            <c:bubble3D val="0"/>
            <c:spPr>
              <a:noFill/>
              <a:ln w="12700">
                <a:solidFill>
                  <a:schemeClr val="bg1"/>
                </a:solidFill>
              </a:ln>
              <a:effectLst/>
            </c:spPr>
            <c:extLst>
              <c:ext xmlns:c16="http://schemas.microsoft.com/office/drawing/2014/chart" uri="{C3380CC4-5D6E-409C-BE32-E72D297353CC}">
                <c16:uniqueId val="{00000009-7CBB-E745-BAFF-A319DE7A8EA5}"/>
              </c:ext>
            </c:extLst>
          </c:dPt>
          <c:dPt>
            <c:idx val="5"/>
            <c:bubble3D val="0"/>
            <c:spPr>
              <a:noFill/>
              <a:ln w="12700">
                <a:solidFill>
                  <a:schemeClr val="bg1"/>
                </a:solidFill>
              </a:ln>
              <a:effectLst/>
            </c:spPr>
            <c:extLst>
              <c:ext xmlns:c16="http://schemas.microsoft.com/office/drawing/2014/chart" uri="{C3380CC4-5D6E-409C-BE32-E72D297353CC}">
                <c16:uniqueId val="{0000000B-7CBB-E745-BAFF-A319DE7A8EA5}"/>
              </c:ext>
            </c:extLst>
          </c:dPt>
          <c:dPt>
            <c:idx val="6"/>
            <c:bubble3D val="0"/>
            <c:spPr>
              <a:noFill/>
              <a:ln w="76200">
                <a:solidFill>
                  <a:schemeClr val="bg1"/>
                </a:solidFill>
              </a:ln>
              <a:effectLst/>
            </c:spPr>
            <c:extLst>
              <c:ext xmlns:c16="http://schemas.microsoft.com/office/drawing/2014/chart" uri="{C3380CC4-5D6E-409C-BE32-E72D297353CC}">
                <c16:uniqueId val="{0000000D-7CBB-E745-BAFF-A319DE7A8EA5}"/>
              </c:ext>
            </c:extLst>
          </c:dPt>
          <c:dPt>
            <c:idx val="7"/>
            <c:bubble3D val="0"/>
            <c:spPr>
              <a:noFill/>
              <a:ln w="12700">
                <a:solidFill>
                  <a:schemeClr val="bg1"/>
                </a:solidFill>
              </a:ln>
              <a:effectLst/>
            </c:spPr>
            <c:extLst>
              <c:ext xmlns:c16="http://schemas.microsoft.com/office/drawing/2014/chart" uri="{C3380CC4-5D6E-409C-BE32-E72D297353CC}">
                <c16:uniqueId val="{0000000F-7CBB-E745-BAFF-A319DE7A8EA5}"/>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7CBB-E745-BAFF-A319DE7A8EA5}"/>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762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222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B257-4D92-A4FB-FE066D24B20F}"/>
              </c:ext>
            </c:extLst>
          </c:dPt>
          <c:dPt>
            <c:idx val="1"/>
            <c:bubble3D val="0"/>
            <c:spPr>
              <a:noFill/>
              <a:ln w="12700">
                <a:solidFill>
                  <a:schemeClr val="bg1"/>
                </a:solidFill>
              </a:ln>
              <a:effectLst/>
            </c:spPr>
            <c:extLst>
              <c:ext xmlns:c16="http://schemas.microsoft.com/office/drawing/2014/chart" uri="{C3380CC4-5D6E-409C-BE32-E72D297353CC}">
                <c16:uniqueId val="{00000003-B257-4D92-A4FB-FE066D24B20F}"/>
              </c:ext>
            </c:extLst>
          </c:dPt>
          <c:dPt>
            <c:idx val="2"/>
            <c:bubble3D val="0"/>
            <c:spPr>
              <a:noFill/>
              <a:ln w="12700">
                <a:solidFill>
                  <a:schemeClr val="bg1"/>
                </a:solidFill>
              </a:ln>
              <a:effectLst/>
            </c:spPr>
            <c:extLst>
              <c:ext xmlns:c16="http://schemas.microsoft.com/office/drawing/2014/chart" uri="{C3380CC4-5D6E-409C-BE32-E72D297353CC}">
                <c16:uniqueId val="{00000005-B257-4D92-A4FB-FE066D24B20F}"/>
              </c:ext>
            </c:extLst>
          </c:dPt>
          <c:dPt>
            <c:idx val="3"/>
            <c:bubble3D val="0"/>
            <c:spPr>
              <a:noFill/>
              <a:ln w="12700">
                <a:solidFill>
                  <a:schemeClr val="bg1"/>
                </a:solidFill>
              </a:ln>
              <a:effectLst/>
            </c:spPr>
            <c:extLst>
              <c:ext xmlns:c16="http://schemas.microsoft.com/office/drawing/2014/chart" uri="{C3380CC4-5D6E-409C-BE32-E72D297353CC}">
                <c16:uniqueId val="{00000007-B257-4D92-A4FB-FE066D24B20F}"/>
              </c:ext>
            </c:extLst>
          </c:dPt>
          <c:dPt>
            <c:idx val="4"/>
            <c:bubble3D val="0"/>
            <c:spPr>
              <a:noFill/>
              <a:ln w="73025">
                <a:solidFill>
                  <a:schemeClr val="bg1"/>
                </a:solidFill>
              </a:ln>
              <a:effectLst/>
            </c:spPr>
            <c:extLst>
              <c:ext xmlns:c16="http://schemas.microsoft.com/office/drawing/2014/chart" uri="{C3380CC4-5D6E-409C-BE32-E72D297353CC}">
                <c16:uniqueId val="{00000009-B257-4D92-A4FB-FE066D24B20F}"/>
              </c:ext>
            </c:extLst>
          </c:dPt>
          <c:dPt>
            <c:idx val="5"/>
            <c:bubble3D val="0"/>
            <c:spPr>
              <a:noFill/>
              <a:ln w="12700">
                <a:solidFill>
                  <a:schemeClr val="bg1"/>
                </a:solidFill>
              </a:ln>
              <a:effectLst/>
            </c:spPr>
            <c:extLst>
              <c:ext xmlns:c16="http://schemas.microsoft.com/office/drawing/2014/chart" uri="{C3380CC4-5D6E-409C-BE32-E72D297353CC}">
                <c16:uniqueId val="{0000000B-B257-4D92-A4FB-FE066D24B20F}"/>
              </c:ext>
            </c:extLst>
          </c:dPt>
          <c:dPt>
            <c:idx val="6"/>
            <c:bubble3D val="0"/>
            <c:spPr>
              <a:noFill/>
              <a:ln w="12700">
                <a:solidFill>
                  <a:schemeClr val="bg1"/>
                </a:solidFill>
              </a:ln>
              <a:effectLst/>
            </c:spPr>
            <c:extLst>
              <c:ext xmlns:c16="http://schemas.microsoft.com/office/drawing/2014/chart" uri="{C3380CC4-5D6E-409C-BE32-E72D297353CC}">
                <c16:uniqueId val="{0000000D-B257-4D92-A4FB-FE066D24B20F}"/>
              </c:ext>
            </c:extLst>
          </c:dPt>
          <c:dPt>
            <c:idx val="7"/>
            <c:bubble3D val="0"/>
            <c:spPr>
              <a:noFill/>
              <a:ln w="12700">
                <a:solidFill>
                  <a:schemeClr val="bg1"/>
                </a:solidFill>
              </a:ln>
              <a:effectLst/>
            </c:spPr>
            <c:extLst>
              <c:ext xmlns:c16="http://schemas.microsoft.com/office/drawing/2014/chart" uri="{C3380CC4-5D6E-409C-BE32-E72D297353CC}">
                <c16:uniqueId val="{0000000F-B257-4D92-A4FB-FE066D24B20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B257-4D92-A4FB-FE066D24B20F}"/>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31F1-401A-9E7D-D839B02D16F8}"/>
              </c:ext>
            </c:extLst>
          </c:dPt>
          <c:dPt>
            <c:idx val="1"/>
            <c:bubble3D val="0"/>
            <c:spPr>
              <a:noFill/>
              <a:ln w="12700">
                <a:solidFill>
                  <a:schemeClr val="bg1"/>
                </a:solidFill>
              </a:ln>
              <a:effectLst/>
            </c:spPr>
            <c:extLst>
              <c:ext xmlns:c16="http://schemas.microsoft.com/office/drawing/2014/chart" uri="{C3380CC4-5D6E-409C-BE32-E72D297353CC}">
                <c16:uniqueId val="{00000003-31F1-401A-9E7D-D839B02D16F8}"/>
              </c:ext>
            </c:extLst>
          </c:dPt>
          <c:dPt>
            <c:idx val="2"/>
            <c:bubble3D val="0"/>
            <c:spPr>
              <a:noFill/>
              <a:ln w="12700">
                <a:solidFill>
                  <a:schemeClr val="bg1"/>
                </a:solidFill>
              </a:ln>
              <a:effectLst/>
            </c:spPr>
            <c:extLst>
              <c:ext xmlns:c16="http://schemas.microsoft.com/office/drawing/2014/chart" uri="{C3380CC4-5D6E-409C-BE32-E72D297353CC}">
                <c16:uniqueId val="{00000005-31F1-401A-9E7D-D839B02D16F8}"/>
              </c:ext>
            </c:extLst>
          </c:dPt>
          <c:dPt>
            <c:idx val="3"/>
            <c:bubble3D val="0"/>
            <c:spPr>
              <a:noFill/>
              <a:ln w="12700">
                <a:solidFill>
                  <a:schemeClr val="bg1"/>
                </a:solidFill>
              </a:ln>
              <a:effectLst/>
            </c:spPr>
            <c:extLst>
              <c:ext xmlns:c16="http://schemas.microsoft.com/office/drawing/2014/chart" uri="{C3380CC4-5D6E-409C-BE32-E72D297353CC}">
                <c16:uniqueId val="{00000007-31F1-401A-9E7D-D839B02D16F8}"/>
              </c:ext>
            </c:extLst>
          </c:dPt>
          <c:dPt>
            <c:idx val="4"/>
            <c:bubble3D val="0"/>
            <c:explosion val="4"/>
            <c:spPr>
              <a:noFill/>
              <a:ln w="12700">
                <a:solidFill>
                  <a:schemeClr val="bg1"/>
                </a:solidFill>
              </a:ln>
              <a:effectLst/>
            </c:spPr>
            <c:extLst>
              <c:ext xmlns:c16="http://schemas.microsoft.com/office/drawing/2014/chart" uri="{C3380CC4-5D6E-409C-BE32-E72D297353CC}">
                <c16:uniqueId val="{00000009-31F1-401A-9E7D-D839B02D16F8}"/>
              </c:ext>
            </c:extLst>
          </c:dPt>
          <c:dPt>
            <c:idx val="5"/>
            <c:bubble3D val="0"/>
            <c:spPr>
              <a:noFill/>
              <a:ln w="76200">
                <a:solidFill>
                  <a:schemeClr val="bg1"/>
                </a:solidFill>
              </a:ln>
              <a:effectLst/>
            </c:spPr>
            <c:extLst>
              <c:ext xmlns:c16="http://schemas.microsoft.com/office/drawing/2014/chart" uri="{C3380CC4-5D6E-409C-BE32-E72D297353CC}">
                <c16:uniqueId val="{0000000B-31F1-401A-9E7D-D839B02D16F8}"/>
              </c:ext>
            </c:extLst>
          </c:dPt>
          <c:dPt>
            <c:idx val="6"/>
            <c:bubble3D val="0"/>
            <c:spPr>
              <a:noFill/>
              <a:ln w="12700">
                <a:solidFill>
                  <a:schemeClr val="bg1"/>
                </a:solidFill>
              </a:ln>
              <a:effectLst/>
            </c:spPr>
            <c:extLst>
              <c:ext xmlns:c16="http://schemas.microsoft.com/office/drawing/2014/chart" uri="{C3380CC4-5D6E-409C-BE32-E72D297353CC}">
                <c16:uniqueId val="{0000000D-31F1-401A-9E7D-D839B02D16F8}"/>
              </c:ext>
            </c:extLst>
          </c:dPt>
          <c:dPt>
            <c:idx val="7"/>
            <c:bubble3D val="0"/>
            <c:spPr>
              <a:noFill/>
              <a:ln w="12700">
                <a:solidFill>
                  <a:schemeClr val="bg1"/>
                </a:solidFill>
              </a:ln>
              <a:effectLst/>
            </c:spPr>
            <c:extLst>
              <c:ext xmlns:c16="http://schemas.microsoft.com/office/drawing/2014/chart" uri="{C3380CC4-5D6E-409C-BE32-E72D297353CC}">
                <c16:uniqueId val="{0000000F-31F1-401A-9E7D-D839B02D16F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31F1-401A-9E7D-D839B02D16F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DD95-491F-B875-0534131A9358}"/>
              </c:ext>
            </c:extLst>
          </c:dPt>
          <c:dPt>
            <c:idx val="1"/>
            <c:bubble3D val="0"/>
            <c:spPr>
              <a:noFill/>
              <a:ln w="12700">
                <a:solidFill>
                  <a:schemeClr val="bg1"/>
                </a:solidFill>
              </a:ln>
              <a:effectLst/>
            </c:spPr>
            <c:extLst>
              <c:ext xmlns:c16="http://schemas.microsoft.com/office/drawing/2014/chart" uri="{C3380CC4-5D6E-409C-BE32-E72D297353CC}">
                <c16:uniqueId val="{00000003-DD95-491F-B875-0534131A9358}"/>
              </c:ext>
            </c:extLst>
          </c:dPt>
          <c:dPt>
            <c:idx val="2"/>
            <c:bubble3D val="0"/>
            <c:spPr>
              <a:noFill/>
              <a:ln w="12700">
                <a:solidFill>
                  <a:schemeClr val="bg1"/>
                </a:solidFill>
              </a:ln>
              <a:effectLst/>
            </c:spPr>
            <c:extLst>
              <c:ext xmlns:c16="http://schemas.microsoft.com/office/drawing/2014/chart" uri="{C3380CC4-5D6E-409C-BE32-E72D297353CC}">
                <c16:uniqueId val="{00000005-DD95-491F-B875-0534131A9358}"/>
              </c:ext>
            </c:extLst>
          </c:dPt>
          <c:dPt>
            <c:idx val="3"/>
            <c:bubble3D val="0"/>
            <c:spPr>
              <a:noFill/>
              <a:ln w="12700">
                <a:solidFill>
                  <a:schemeClr val="bg1"/>
                </a:solidFill>
              </a:ln>
              <a:effectLst/>
            </c:spPr>
            <c:extLst>
              <c:ext xmlns:c16="http://schemas.microsoft.com/office/drawing/2014/chart" uri="{C3380CC4-5D6E-409C-BE32-E72D297353CC}">
                <c16:uniqueId val="{00000007-DD95-491F-B875-0534131A9358}"/>
              </c:ext>
            </c:extLst>
          </c:dPt>
          <c:dPt>
            <c:idx val="4"/>
            <c:bubble3D val="0"/>
            <c:spPr>
              <a:noFill/>
              <a:ln w="73025">
                <a:solidFill>
                  <a:schemeClr val="bg1"/>
                </a:solidFill>
              </a:ln>
              <a:effectLst/>
            </c:spPr>
            <c:extLst>
              <c:ext xmlns:c16="http://schemas.microsoft.com/office/drawing/2014/chart" uri="{C3380CC4-5D6E-409C-BE32-E72D297353CC}">
                <c16:uniqueId val="{00000009-DD95-491F-B875-0534131A9358}"/>
              </c:ext>
            </c:extLst>
          </c:dPt>
          <c:dPt>
            <c:idx val="5"/>
            <c:bubble3D val="0"/>
            <c:spPr>
              <a:noFill/>
              <a:ln w="12700">
                <a:solidFill>
                  <a:schemeClr val="bg1"/>
                </a:solidFill>
              </a:ln>
              <a:effectLst/>
            </c:spPr>
            <c:extLst>
              <c:ext xmlns:c16="http://schemas.microsoft.com/office/drawing/2014/chart" uri="{C3380CC4-5D6E-409C-BE32-E72D297353CC}">
                <c16:uniqueId val="{0000000B-DD95-491F-B875-0534131A9358}"/>
              </c:ext>
            </c:extLst>
          </c:dPt>
          <c:dPt>
            <c:idx val="6"/>
            <c:bubble3D val="0"/>
            <c:spPr>
              <a:noFill/>
              <a:ln w="12700">
                <a:solidFill>
                  <a:schemeClr val="bg1"/>
                </a:solidFill>
              </a:ln>
              <a:effectLst/>
            </c:spPr>
            <c:extLst>
              <c:ext xmlns:c16="http://schemas.microsoft.com/office/drawing/2014/chart" uri="{C3380CC4-5D6E-409C-BE32-E72D297353CC}">
                <c16:uniqueId val="{0000000D-DD95-491F-B875-0534131A9358}"/>
              </c:ext>
            </c:extLst>
          </c:dPt>
          <c:dPt>
            <c:idx val="7"/>
            <c:bubble3D val="0"/>
            <c:spPr>
              <a:noFill/>
              <a:ln w="12700">
                <a:solidFill>
                  <a:schemeClr val="bg1"/>
                </a:solidFill>
              </a:ln>
              <a:effectLst/>
            </c:spPr>
            <c:extLst>
              <c:ext xmlns:c16="http://schemas.microsoft.com/office/drawing/2014/chart" uri="{C3380CC4-5D6E-409C-BE32-E72D297353CC}">
                <c16:uniqueId val="{0000000F-DD95-491F-B875-0534131A935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D95-491F-B875-0534131A935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dLbls>
          <c:showLegendKey val="0"/>
          <c:showVal val="0"/>
          <c:showCatName val="0"/>
          <c:showSerName val="0"/>
          <c:showPercent val="0"/>
          <c:showBubbleSize val="0"/>
          <c:showLeaderLines val="0"/>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dLbls>
          <c:showLegendKey val="0"/>
          <c:showVal val="0"/>
          <c:showCatName val="0"/>
          <c:showSerName val="0"/>
          <c:showPercent val="0"/>
          <c:showBubbleSize val="0"/>
          <c:showLeaderLines val="0"/>
        </c:dLbls>
        <c:firstSliceAng val="0"/>
        <c:holeSize val="56"/>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'result.rxd.rmp0'!$B$1</c:f>
              <c:strCache>
                <c:ptCount val="1"/>
                <c:pt idx="0">
                  <c:v>trex_rx_bps</c:v>
                </c:pt>
              </c:strCache>
            </c:strRef>
          </c:tx>
          <c:spPr>
            <a:solidFill>
              <a:schemeClr val="accent1"/>
            </a:solidFill>
            <a:ln>
              <a:noFill/>
            </a:ln>
            <a:effectLst/>
          </c:spPr>
          <c:invertIfNegative val="0"/>
          <c:cat>
            <c:strRef>
              <c:f>'result.rxd.rmp0'!$A$2:$A$4</c:f>
              <c:strCache>
                <c:ptCount val="3"/>
                <c:pt idx="0">
                  <c:v>PrivRing</c:v>
                </c:pt>
                <c:pt idx="1">
                  <c:v>Small privRing (impractical)</c:v>
                </c:pt>
                <c:pt idx="2">
                  <c:v>ShRing/8</c:v>
                </c:pt>
              </c:strCache>
            </c:strRef>
          </c:cat>
          <c:val>
            <c:numRef>
              <c:f>'result.rxd.rmp0'!$B$2:$B$4</c:f>
              <c:numCache>
                <c:formatCode>General</c:formatCode>
                <c:ptCount val="3"/>
                <c:pt idx="0">
                  <c:v>162.3817421</c:v>
                </c:pt>
                <c:pt idx="1">
                  <c:v>195.33676539999999</c:v>
                </c:pt>
                <c:pt idx="2">
                  <c:v>195.78957</c:v>
                </c:pt>
              </c:numCache>
            </c:numRef>
          </c:val>
          <c:extLst>
            <c:ext xmlns:c16="http://schemas.microsoft.com/office/drawing/2014/chart" uri="{C3380CC4-5D6E-409C-BE32-E72D297353CC}">
              <c16:uniqueId val="{00000000-1347-4845-B8FD-76823218D409}"/>
            </c:ext>
          </c:extLst>
        </c:ser>
        <c:dLbls>
          <c:showLegendKey val="0"/>
          <c:showVal val="0"/>
          <c:showCatName val="0"/>
          <c:showSerName val="0"/>
          <c:showPercent val="0"/>
          <c:showBubbleSize val="0"/>
        </c:dLbls>
        <c:gapWidth val="219"/>
        <c:overlap val="-27"/>
        <c:axId val="291617792"/>
        <c:axId val="291620064"/>
      </c:barChart>
      <c:catAx>
        <c:axId val="29161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291620064"/>
        <c:crosses val="autoZero"/>
        <c:auto val="1"/>
        <c:lblAlgn val="ctr"/>
        <c:lblOffset val="100"/>
        <c:noMultiLvlLbl val="0"/>
      </c:catAx>
      <c:valAx>
        <c:axId val="291620064"/>
        <c:scaling>
          <c:orientation val="minMax"/>
          <c:max val="200"/>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291617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'result.rxd.rmp0'!$A$2:$A$4</c:f>
              <c:strCache>
                <c:ptCount val="3"/>
                <c:pt idx="0">
                  <c:v>PrivRing</c:v>
                </c:pt>
                <c:pt idx="1">
                  <c:v>Small privRing (impractical)</c:v>
                </c:pt>
                <c:pt idx="2">
                  <c:v>ShRing/8</c:v>
                </c:pt>
              </c:strCache>
            </c:strRef>
          </c:cat>
          <c:val>
            <c:numRef>
              <c:f>'result.rxd.rmp0'!$C$2:$C$4</c:f>
              <c:numCache>
                <c:formatCode>General</c:formatCode>
                <c:ptCount val="3"/>
                <c:pt idx="0">
                  <c:v>1086.8585860000001</c:v>
                </c:pt>
                <c:pt idx="1">
                  <c:v>96.48989899</c:v>
                </c:pt>
                <c:pt idx="2">
                  <c:v>101.1010101</c:v>
                </c:pt>
              </c:numCache>
            </c:numRef>
          </c:val>
          <c:extLst>
            <c:ext xmlns:c16="http://schemas.microsoft.com/office/drawing/2014/chart" uri="{C3380CC4-5D6E-409C-BE32-E72D297353CC}">
              <c16:uniqueId val="{00000000-7391-DD49-BDAB-19D9BA915397}"/>
            </c:ext>
          </c:extLst>
        </c:ser>
        <c:dLbls>
          <c:showLegendKey val="0"/>
          <c:showVal val="0"/>
          <c:showCatName val="0"/>
          <c:showSerName val="0"/>
          <c:showPercent val="0"/>
          <c:showBubbleSize val="0"/>
        </c:dLbls>
        <c:gapWidth val="219"/>
        <c:overlap val="-27"/>
        <c:axId val="291617792"/>
        <c:axId val="291620064"/>
      </c:barChart>
      <c:catAx>
        <c:axId val="29161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291620064"/>
        <c:crosses val="autoZero"/>
        <c:auto val="1"/>
        <c:lblAlgn val="ctr"/>
        <c:lblOffset val="100"/>
        <c:noMultiLvlLbl val="0"/>
      </c:catAx>
      <c:valAx>
        <c:axId val="291620064"/>
        <c:scaling>
          <c:logBase val="2"/>
          <c:orientation val="minMax"/>
          <c:max val="2048"/>
          <c:min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291617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0B5C-4DA5-8B32-4109A4163FED}"/>
              </c:ext>
            </c:extLst>
          </c:dPt>
          <c:dPt>
            <c:idx val="1"/>
            <c:bubble3D val="0"/>
            <c:spPr>
              <a:noFill/>
              <a:ln w="12700">
                <a:solidFill>
                  <a:schemeClr val="bg1"/>
                </a:solidFill>
              </a:ln>
              <a:effectLst/>
            </c:spPr>
            <c:extLst>
              <c:ext xmlns:c16="http://schemas.microsoft.com/office/drawing/2014/chart" uri="{C3380CC4-5D6E-409C-BE32-E72D297353CC}">
                <c16:uniqueId val="{00000003-0B5C-4DA5-8B32-4109A4163FED}"/>
              </c:ext>
            </c:extLst>
          </c:dPt>
          <c:dPt>
            <c:idx val="2"/>
            <c:bubble3D val="0"/>
            <c:spPr>
              <a:noFill/>
              <a:ln w="12700">
                <a:solidFill>
                  <a:schemeClr val="bg1"/>
                </a:solidFill>
              </a:ln>
              <a:effectLst/>
            </c:spPr>
            <c:extLst>
              <c:ext xmlns:c16="http://schemas.microsoft.com/office/drawing/2014/chart" uri="{C3380CC4-5D6E-409C-BE32-E72D297353CC}">
                <c16:uniqueId val="{00000005-0B5C-4DA5-8B32-4109A4163FED}"/>
              </c:ext>
            </c:extLst>
          </c:dPt>
          <c:dPt>
            <c:idx val="3"/>
            <c:bubble3D val="0"/>
            <c:spPr>
              <a:noFill/>
              <a:ln w="12700">
                <a:solidFill>
                  <a:schemeClr val="bg1"/>
                </a:solidFill>
              </a:ln>
              <a:effectLst/>
            </c:spPr>
            <c:extLst>
              <c:ext xmlns:c16="http://schemas.microsoft.com/office/drawing/2014/chart" uri="{C3380CC4-5D6E-409C-BE32-E72D297353CC}">
                <c16:uniqueId val="{00000007-0B5C-4DA5-8B32-4109A4163FED}"/>
              </c:ext>
            </c:extLst>
          </c:dPt>
          <c:dPt>
            <c:idx val="4"/>
            <c:bubble3D val="0"/>
            <c:spPr>
              <a:noFill/>
              <a:ln w="12700">
                <a:solidFill>
                  <a:schemeClr val="bg1"/>
                </a:solidFill>
              </a:ln>
              <a:effectLst/>
            </c:spPr>
            <c:extLst>
              <c:ext xmlns:c16="http://schemas.microsoft.com/office/drawing/2014/chart" uri="{C3380CC4-5D6E-409C-BE32-E72D297353CC}">
                <c16:uniqueId val="{00000009-0B5C-4DA5-8B32-4109A4163FED}"/>
              </c:ext>
            </c:extLst>
          </c:dPt>
          <c:dPt>
            <c:idx val="5"/>
            <c:bubble3D val="0"/>
            <c:spPr>
              <a:noFill/>
              <a:ln w="12700">
                <a:solidFill>
                  <a:schemeClr val="bg1"/>
                </a:solidFill>
              </a:ln>
              <a:effectLst/>
            </c:spPr>
            <c:extLst>
              <c:ext xmlns:c16="http://schemas.microsoft.com/office/drawing/2014/chart" uri="{C3380CC4-5D6E-409C-BE32-E72D297353CC}">
                <c16:uniqueId val="{0000000B-0B5C-4DA5-8B32-4109A4163FED}"/>
              </c:ext>
            </c:extLst>
          </c:dPt>
          <c:dPt>
            <c:idx val="6"/>
            <c:bubble3D val="0"/>
            <c:spPr>
              <a:noFill/>
              <a:ln w="76200">
                <a:solidFill>
                  <a:schemeClr val="bg1"/>
                </a:solidFill>
              </a:ln>
              <a:effectLst/>
            </c:spPr>
            <c:extLst>
              <c:ext xmlns:c16="http://schemas.microsoft.com/office/drawing/2014/chart" uri="{C3380CC4-5D6E-409C-BE32-E72D297353CC}">
                <c16:uniqueId val="{0000000D-0B5C-4DA5-8B32-4109A4163FED}"/>
              </c:ext>
            </c:extLst>
          </c:dPt>
          <c:dPt>
            <c:idx val="7"/>
            <c:bubble3D val="0"/>
            <c:spPr>
              <a:noFill/>
              <a:ln w="12700">
                <a:solidFill>
                  <a:schemeClr val="bg1"/>
                </a:solidFill>
              </a:ln>
              <a:effectLst/>
            </c:spPr>
            <c:extLst>
              <c:ext xmlns:c16="http://schemas.microsoft.com/office/drawing/2014/chart" uri="{C3380CC4-5D6E-409C-BE32-E72D297353CC}">
                <c16:uniqueId val="{0000000F-0B5C-4DA5-8B32-4109A4163FE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B5C-4DA5-8B32-4109A4163FED}"/>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privRing</c:v>
          </c:tx>
          <c:spPr>
            <a:ln w="53975" cap="rnd">
              <a:solidFill>
                <a:schemeClr val="accent1"/>
              </a:solidFill>
              <a:round/>
            </a:ln>
            <a:effectLst/>
          </c:spPr>
          <c:marker>
            <c:symbol val="circle"/>
            <c:size val="5"/>
            <c:spPr>
              <a:solidFill>
                <a:schemeClr val="accent1"/>
              </a:solidFill>
              <a:ln w="60325">
                <a:solidFill>
                  <a:schemeClr val="accent1"/>
                </a:solidFill>
              </a:ln>
              <a:effectLst/>
            </c:spPr>
          </c:marker>
          <c:cat>
            <c:numRef>
              <c:f>Sheet1!$A$2:$A$17</c:f>
              <c:numCache>
                <c:formatCode>General</c:formatCode>
                <c:ptCount val="16"/>
                <c:pt idx="0">
                  <c:v>0</c:v>
                </c:pt>
                <c:pt idx="2">
                  <c:v>40</c:v>
                </c:pt>
                <c:pt idx="4">
                  <c:v>80</c:v>
                </c:pt>
                <c:pt idx="6">
                  <c:v>120</c:v>
                </c:pt>
                <c:pt idx="8">
                  <c:v>160</c:v>
                </c:pt>
                <c:pt idx="10">
                  <c:v>200</c:v>
                </c:pt>
                <c:pt idx="12">
                  <c:v>240</c:v>
                </c:pt>
                <c:pt idx="14">
                  <c:v>280</c:v>
                </c:pt>
              </c:numCache>
            </c:numRef>
          </c:cat>
          <c:val>
            <c:numRef>
              <c:f>Sheet1!$B$2:$B$17</c:f>
              <c:numCache>
                <c:formatCode>General</c:formatCode>
                <c:ptCount val="16"/>
                <c:pt idx="0">
                  <c:v>172.1</c:v>
                </c:pt>
                <c:pt idx="1">
                  <c:v>171.2</c:v>
                </c:pt>
                <c:pt idx="2">
                  <c:v>170.8</c:v>
                </c:pt>
                <c:pt idx="3">
                  <c:v>170.9</c:v>
                </c:pt>
                <c:pt idx="4">
                  <c:v>170</c:v>
                </c:pt>
                <c:pt idx="5">
                  <c:v>169.4</c:v>
                </c:pt>
                <c:pt idx="6">
                  <c:v>169.9</c:v>
                </c:pt>
                <c:pt idx="7">
                  <c:v>170.4</c:v>
                </c:pt>
                <c:pt idx="8">
                  <c:v>170</c:v>
                </c:pt>
                <c:pt idx="9">
                  <c:v>169.9</c:v>
                </c:pt>
                <c:pt idx="10">
                  <c:v>169.6</c:v>
                </c:pt>
                <c:pt idx="11">
                  <c:v>167.7</c:v>
                </c:pt>
                <c:pt idx="12">
                  <c:v>169.8</c:v>
                </c:pt>
                <c:pt idx="13">
                  <c:v>169.9</c:v>
                </c:pt>
                <c:pt idx="14">
                  <c:v>170.1</c:v>
                </c:pt>
                <c:pt idx="15">
                  <c:v>169.8</c:v>
                </c:pt>
              </c:numCache>
            </c:numRef>
          </c:val>
          <c:smooth val="0"/>
          <c:extLst>
            <c:ext xmlns:c16="http://schemas.microsoft.com/office/drawing/2014/chart" uri="{C3380CC4-5D6E-409C-BE32-E72D297353CC}">
              <c16:uniqueId val="{00000000-B751-C443-8842-21F6793CE2DA}"/>
            </c:ext>
          </c:extLst>
        </c:ser>
        <c:ser>
          <c:idx val="3"/>
          <c:order val="1"/>
          <c:tx>
            <c:v>shRing/8</c:v>
          </c:tx>
          <c:spPr>
            <a:ln w="53975" cap="rnd">
              <a:solidFill>
                <a:srgbClr val="A933DC"/>
              </a:solidFill>
              <a:round/>
            </a:ln>
            <a:effectLst/>
          </c:spPr>
          <c:marker>
            <c:symbol val="circle"/>
            <c:size val="5"/>
            <c:spPr>
              <a:solidFill>
                <a:srgbClr val="A933DC"/>
              </a:solidFill>
              <a:ln w="60325">
                <a:solidFill>
                  <a:srgbClr val="A933DC"/>
                </a:solidFill>
              </a:ln>
              <a:effectLst/>
            </c:spPr>
          </c:marker>
          <c:cat>
            <c:numRef>
              <c:f>Sheet1!$A$2:$A$17</c:f>
              <c:numCache>
                <c:formatCode>General</c:formatCode>
                <c:ptCount val="16"/>
                <c:pt idx="0">
                  <c:v>0</c:v>
                </c:pt>
                <c:pt idx="2">
                  <c:v>40</c:v>
                </c:pt>
                <c:pt idx="4">
                  <c:v>80</c:v>
                </c:pt>
                <c:pt idx="6">
                  <c:v>120</c:v>
                </c:pt>
                <c:pt idx="8">
                  <c:v>160</c:v>
                </c:pt>
                <c:pt idx="10">
                  <c:v>200</c:v>
                </c:pt>
                <c:pt idx="12">
                  <c:v>240</c:v>
                </c:pt>
                <c:pt idx="14">
                  <c:v>280</c:v>
                </c:pt>
              </c:numCache>
            </c:numRef>
          </c:cat>
          <c:val>
            <c:numRef>
              <c:f>Sheet1!$D$2:$D$17</c:f>
              <c:numCache>
                <c:formatCode>General</c:formatCode>
                <c:ptCount val="16"/>
                <c:pt idx="0">
                  <c:v>196.36835123200001</c:v>
                </c:pt>
                <c:pt idx="1">
                  <c:v>196.030185472</c:v>
                </c:pt>
                <c:pt idx="2">
                  <c:v>194.24968704</c:v>
                </c:pt>
                <c:pt idx="3">
                  <c:v>196.07709286400001</c:v>
                </c:pt>
                <c:pt idx="4">
                  <c:v>196.28962611200001</c:v>
                </c:pt>
                <c:pt idx="5">
                  <c:v>195.88053401600001</c:v>
                </c:pt>
                <c:pt idx="6">
                  <c:v>157.891526656</c:v>
                </c:pt>
                <c:pt idx="7">
                  <c:v>136.91346944</c:v>
                </c:pt>
                <c:pt idx="8">
                  <c:v>118.655451136</c:v>
                </c:pt>
                <c:pt idx="9">
                  <c:v>108.835667968</c:v>
                </c:pt>
                <c:pt idx="10">
                  <c:v>100.866277376</c:v>
                </c:pt>
                <c:pt idx="11">
                  <c:v>94.489886720000001</c:v>
                </c:pt>
                <c:pt idx="12">
                  <c:v>87.159668736</c:v>
                </c:pt>
                <c:pt idx="13">
                  <c:v>80.650428415999997</c:v>
                </c:pt>
                <c:pt idx="14">
                  <c:v>76.135964672</c:v>
                </c:pt>
                <c:pt idx="15">
                  <c:v>73.107955712000006</c:v>
                </c:pt>
              </c:numCache>
            </c:numRef>
          </c:val>
          <c:smooth val="0"/>
          <c:extLst>
            <c:ext xmlns:c16="http://schemas.microsoft.com/office/drawing/2014/chart" uri="{C3380CC4-5D6E-409C-BE32-E72D297353CC}">
              <c16:uniqueId val="{00000001-B751-C443-8842-21F6793CE2DA}"/>
            </c:ext>
          </c:extLst>
        </c:ser>
        <c:ser>
          <c:idx val="5"/>
          <c:order val="2"/>
          <c:tx>
            <c:v>dynamic shRing</c:v>
          </c:tx>
          <c:spPr>
            <a:ln w="53975" cap="rnd">
              <a:solidFill>
                <a:srgbClr val="237B1F"/>
              </a:solidFill>
              <a:round/>
            </a:ln>
            <a:effectLst/>
          </c:spPr>
          <c:marker>
            <c:symbol val="circle"/>
            <c:size val="5"/>
            <c:spPr>
              <a:solidFill>
                <a:srgbClr val="237B1F"/>
              </a:solidFill>
              <a:ln w="60325">
                <a:solidFill>
                  <a:srgbClr val="237B1F"/>
                </a:solidFill>
              </a:ln>
              <a:effectLst/>
            </c:spPr>
          </c:marker>
          <c:cat>
            <c:numRef>
              <c:f>Sheet1!$A$2:$A$17</c:f>
              <c:numCache>
                <c:formatCode>General</c:formatCode>
                <c:ptCount val="16"/>
                <c:pt idx="0">
                  <c:v>0</c:v>
                </c:pt>
                <c:pt idx="2">
                  <c:v>40</c:v>
                </c:pt>
                <c:pt idx="4">
                  <c:v>80</c:v>
                </c:pt>
                <c:pt idx="6">
                  <c:v>120</c:v>
                </c:pt>
                <c:pt idx="8">
                  <c:v>160</c:v>
                </c:pt>
                <c:pt idx="10">
                  <c:v>200</c:v>
                </c:pt>
                <c:pt idx="12">
                  <c:v>240</c:v>
                </c:pt>
                <c:pt idx="14">
                  <c:v>280</c:v>
                </c:pt>
              </c:numCache>
            </c:numRef>
          </c:cat>
          <c:val>
            <c:numRef>
              <c:f>Sheet1!$F$2:$F$17</c:f>
              <c:numCache>
                <c:formatCode>General</c:formatCode>
                <c:ptCount val="16"/>
                <c:pt idx="0">
                  <c:v>195.66275788799999</c:v>
                </c:pt>
                <c:pt idx="1">
                  <c:v>195.69644339199999</c:v>
                </c:pt>
                <c:pt idx="2">
                  <c:v>195.74020505600001</c:v>
                </c:pt>
                <c:pt idx="3">
                  <c:v>195.878567936</c:v>
                </c:pt>
                <c:pt idx="4">
                  <c:v>195.87340697600001</c:v>
                </c:pt>
                <c:pt idx="5">
                  <c:v>196.07003136</c:v>
                </c:pt>
                <c:pt idx="6">
                  <c:v>169.688121344</c:v>
                </c:pt>
                <c:pt idx="7">
                  <c:v>170.28059955200001</c:v>
                </c:pt>
                <c:pt idx="8">
                  <c:v>169.86066124800001</c:v>
                </c:pt>
                <c:pt idx="9">
                  <c:v>169.852370944</c:v>
                </c:pt>
                <c:pt idx="10">
                  <c:v>169.967665152</c:v>
                </c:pt>
                <c:pt idx="11">
                  <c:v>169.774301184</c:v>
                </c:pt>
                <c:pt idx="12">
                  <c:v>169.56383231999999</c:v>
                </c:pt>
                <c:pt idx="13">
                  <c:v>169.76987750399999</c:v>
                </c:pt>
                <c:pt idx="14">
                  <c:v>169.666461696</c:v>
                </c:pt>
                <c:pt idx="15">
                  <c:v>169.63361177600001</c:v>
                </c:pt>
              </c:numCache>
            </c:numRef>
          </c:val>
          <c:smooth val="0"/>
          <c:extLst>
            <c:ext xmlns:c16="http://schemas.microsoft.com/office/drawing/2014/chart" uri="{C3380CC4-5D6E-409C-BE32-E72D297353CC}">
              <c16:uniqueId val="{00000002-B751-C443-8842-21F6793CE2DA}"/>
            </c:ext>
          </c:extLst>
        </c:ser>
        <c:dLbls>
          <c:showLegendKey val="0"/>
          <c:showVal val="0"/>
          <c:showCatName val="0"/>
          <c:showSerName val="0"/>
          <c:showPercent val="0"/>
          <c:showBubbleSize val="0"/>
        </c:dLbls>
        <c:marker val="1"/>
        <c:smooth val="0"/>
        <c:axId val="708736223"/>
        <c:axId val="955069071"/>
      </c:lineChart>
      <c:catAx>
        <c:axId val="70873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955069071"/>
        <c:crosses val="autoZero"/>
        <c:auto val="0"/>
        <c:lblAlgn val="ctr"/>
        <c:lblOffset val="100"/>
        <c:tickMarkSkip val="3"/>
        <c:noMultiLvlLbl val="0"/>
      </c:catAx>
      <c:valAx>
        <c:axId val="955069071"/>
        <c:scaling>
          <c:orientation val="minMax"/>
          <c:max val="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708736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127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730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0B5C-4DA5-8B32-4109A4163FED}"/>
              </c:ext>
            </c:extLst>
          </c:dPt>
          <c:dPt>
            <c:idx val="1"/>
            <c:bubble3D val="0"/>
            <c:spPr>
              <a:noFill/>
              <a:ln w="12700">
                <a:solidFill>
                  <a:schemeClr val="bg1"/>
                </a:solidFill>
              </a:ln>
              <a:effectLst/>
            </c:spPr>
            <c:extLst>
              <c:ext xmlns:c16="http://schemas.microsoft.com/office/drawing/2014/chart" uri="{C3380CC4-5D6E-409C-BE32-E72D297353CC}">
                <c16:uniqueId val="{00000003-0B5C-4DA5-8B32-4109A4163FED}"/>
              </c:ext>
            </c:extLst>
          </c:dPt>
          <c:dPt>
            <c:idx val="2"/>
            <c:bubble3D val="0"/>
            <c:spPr>
              <a:noFill/>
              <a:ln w="12700">
                <a:solidFill>
                  <a:schemeClr val="bg1"/>
                </a:solidFill>
              </a:ln>
              <a:effectLst/>
            </c:spPr>
            <c:extLst>
              <c:ext xmlns:c16="http://schemas.microsoft.com/office/drawing/2014/chart" uri="{C3380CC4-5D6E-409C-BE32-E72D297353CC}">
                <c16:uniqueId val="{00000005-0B5C-4DA5-8B32-4109A4163FED}"/>
              </c:ext>
            </c:extLst>
          </c:dPt>
          <c:dPt>
            <c:idx val="3"/>
            <c:bubble3D val="0"/>
            <c:spPr>
              <a:noFill/>
              <a:ln w="12700">
                <a:solidFill>
                  <a:schemeClr val="bg1"/>
                </a:solidFill>
              </a:ln>
              <a:effectLst/>
            </c:spPr>
            <c:extLst>
              <c:ext xmlns:c16="http://schemas.microsoft.com/office/drawing/2014/chart" uri="{C3380CC4-5D6E-409C-BE32-E72D297353CC}">
                <c16:uniqueId val="{00000007-0B5C-4DA5-8B32-4109A4163FED}"/>
              </c:ext>
            </c:extLst>
          </c:dPt>
          <c:dPt>
            <c:idx val="4"/>
            <c:bubble3D val="0"/>
            <c:spPr>
              <a:noFill/>
              <a:ln w="12700">
                <a:solidFill>
                  <a:schemeClr val="bg1"/>
                </a:solidFill>
              </a:ln>
              <a:effectLst/>
            </c:spPr>
            <c:extLst>
              <c:ext xmlns:c16="http://schemas.microsoft.com/office/drawing/2014/chart" uri="{C3380CC4-5D6E-409C-BE32-E72D297353CC}">
                <c16:uniqueId val="{00000009-0B5C-4DA5-8B32-4109A4163FED}"/>
              </c:ext>
            </c:extLst>
          </c:dPt>
          <c:dPt>
            <c:idx val="5"/>
            <c:bubble3D val="0"/>
            <c:spPr>
              <a:noFill/>
              <a:ln w="12700">
                <a:solidFill>
                  <a:schemeClr val="bg1"/>
                </a:solidFill>
              </a:ln>
              <a:effectLst/>
            </c:spPr>
            <c:extLst>
              <c:ext xmlns:c16="http://schemas.microsoft.com/office/drawing/2014/chart" uri="{C3380CC4-5D6E-409C-BE32-E72D297353CC}">
                <c16:uniqueId val="{0000000B-0B5C-4DA5-8B32-4109A4163FED}"/>
              </c:ext>
            </c:extLst>
          </c:dPt>
          <c:dPt>
            <c:idx val="6"/>
            <c:bubble3D val="0"/>
            <c:spPr>
              <a:noFill/>
              <a:ln w="76200">
                <a:solidFill>
                  <a:schemeClr val="bg1"/>
                </a:solidFill>
              </a:ln>
              <a:effectLst/>
            </c:spPr>
            <c:extLst>
              <c:ext xmlns:c16="http://schemas.microsoft.com/office/drawing/2014/chart" uri="{C3380CC4-5D6E-409C-BE32-E72D297353CC}">
                <c16:uniqueId val="{0000000D-0B5C-4DA5-8B32-4109A4163FED}"/>
              </c:ext>
            </c:extLst>
          </c:dPt>
          <c:dPt>
            <c:idx val="7"/>
            <c:bubble3D val="0"/>
            <c:spPr>
              <a:noFill/>
              <a:ln w="12700">
                <a:solidFill>
                  <a:schemeClr val="bg1"/>
                </a:solidFill>
              </a:ln>
              <a:effectLst/>
            </c:spPr>
            <c:extLst>
              <c:ext xmlns:c16="http://schemas.microsoft.com/office/drawing/2014/chart" uri="{C3380CC4-5D6E-409C-BE32-E72D297353CC}">
                <c16:uniqueId val="{0000000F-0B5C-4DA5-8B32-4109A4163FE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B5C-4DA5-8B32-4109A4163FED}"/>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withinLinear" id="14">
  <a:schemeClr val="accent1"/>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18.xml><?xml version="1.0" encoding="utf-8"?>
<cs:colorStyle xmlns:cs="http://schemas.microsoft.com/office/drawing/2012/chartStyle" xmlns:a="http://schemas.openxmlformats.org/drawingml/2006/main" meth="withinLinear" id="14">
  <a:schemeClr val="accent1"/>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20.xml><?xml version="1.0" encoding="utf-8"?>
<cs:colorStyle xmlns:cs="http://schemas.microsoft.com/office/drawing/2012/chartStyle" xmlns:a="http://schemas.openxmlformats.org/drawingml/2006/main" meth="withinLinear" id="14">
  <a:schemeClr val="accent1"/>
</cs:colorStyle>
</file>

<file path=ppt/charts/colors21.xml><?xml version="1.0" encoding="utf-8"?>
<cs:colorStyle xmlns:cs="http://schemas.microsoft.com/office/drawing/2012/chartStyle" xmlns:a="http://schemas.openxmlformats.org/drawingml/2006/main" meth="withinLinear" id="14">
  <a:schemeClr val="accent1"/>
</cs:colorStyle>
</file>

<file path=ppt/charts/colors22.xml><?xml version="1.0" encoding="utf-8"?>
<cs:colorStyle xmlns:cs="http://schemas.microsoft.com/office/drawing/2012/chartStyle" xmlns:a="http://schemas.openxmlformats.org/drawingml/2006/main" meth="withinLinear" id="14">
  <a:schemeClr val="accent1"/>
</cs:colorStyle>
</file>

<file path=ppt/charts/colors23.xml><?xml version="1.0" encoding="utf-8"?>
<cs:colorStyle xmlns:cs="http://schemas.microsoft.com/office/drawing/2012/chartStyle" xmlns:a="http://schemas.openxmlformats.org/drawingml/2006/main" meth="withinLinear" id="14">
  <a:schemeClr val="accent1"/>
</cs:colorStyle>
</file>

<file path=ppt/charts/colors24.xml><?xml version="1.0" encoding="utf-8"?>
<cs:colorStyle xmlns:cs="http://schemas.microsoft.com/office/drawing/2012/chartStyle" xmlns:a="http://schemas.openxmlformats.org/drawingml/2006/main" meth="withinLinear" id="14">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 id="14">
  <a:schemeClr val="accent1"/>
</cs:colorStyle>
</file>

<file path=ppt/charts/colors29.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30.xml><?xml version="1.0" encoding="utf-8"?>
<cs:colorStyle xmlns:cs="http://schemas.microsoft.com/office/drawing/2012/chartStyle" xmlns:a="http://schemas.openxmlformats.org/drawingml/2006/main" meth="withinLinear" id="14">
  <a:schemeClr val="accent1"/>
</cs:colorStyle>
</file>

<file path=ppt/charts/colors31.xml><?xml version="1.0" encoding="utf-8"?>
<cs:colorStyle xmlns:cs="http://schemas.microsoft.com/office/drawing/2012/chartStyle" xmlns:a="http://schemas.openxmlformats.org/drawingml/2006/main" meth="withinLinear" id="14">
  <a:schemeClr val="accent1"/>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withinLinear" id="14">
  <a:schemeClr val="accent1"/>
</cs:colorStyle>
</file>

<file path=ppt/charts/colors34.xml><?xml version="1.0" encoding="utf-8"?>
<cs:colorStyle xmlns:cs="http://schemas.microsoft.com/office/drawing/2012/chartStyle" xmlns:a="http://schemas.openxmlformats.org/drawingml/2006/main" meth="withinLinear" id="14">
  <a:schemeClr val="accent1"/>
</cs:colorStyle>
</file>

<file path=ppt/charts/colors35.xml><?xml version="1.0" encoding="utf-8"?>
<cs:colorStyle xmlns:cs="http://schemas.microsoft.com/office/drawing/2012/chartStyle" xmlns:a="http://schemas.openxmlformats.org/drawingml/2006/main" meth="withinLinear" id="14">
  <a:schemeClr val="accent1"/>
</cs:colorStyle>
</file>

<file path=ppt/charts/colors36.xml><?xml version="1.0" encoding="utf-8"?>
<cs:colorStyle xmlns:cs="http://schemas.microsoft.com/office/drawing/2012/chartStyle" xmlns:a="http://schemas.openxmlformats.org/drawingml/2006/main" meth="withinLinear" id="14">
  <a:schemeClr val="accent1"/>
</cs:colorStyle>
</file>

<file path=ppt/charts/colors37.xml><?xml version="1.0" encoding="utf-8"?>
<cs:colorStyle xmlns:cs="http://schemas.microsoft.com/office/drawing/2012/chartStyle" xmlns:a="http://schemas.openxmlformats.org/drawingml/2006/main" meth="withinLinear" id="14">
  <a:schemeClr val="accent1"/>
</cs:colorStyle>
</file>

<file path=ppt/charts/colors38.xml><?xml version="1.0" encoding="utf-8"?>
<cs:colorStyle xmlns:cs="http://schemas.microsoft.com/office/drawing/2012/chartStyle" xmlns:a="http://schemas.openxmlformats.org/drawingml/2006/main" meth="withinLinear" id="14">
  <a:schemeClr val="accent1"/>
</cs:colorStyle>
</file>

<file path=ppt/charts/colors39.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40.xml><?xml version="1.0" encoding="utf-8"?>
<cs:colorStyle xmlns:cs="http://schemas.microsoft.com/office/drawing/2012/chartStyle" xmlns:a="http://schemas.openxmlformats.org/drawingml/2006/main" meth="withinLinear" id="14">
  <a:schemeClr val="accent1"/>
</cs:colorStyle>
</file>

<file path=ppt/charts/colors41.xml><?xml version="1.0" encoding="utf-8"?>
<cs:colorStyle xmlns:cs="http://schemas.microsoft.com/office/drawing/2012/chartStyle" xmlns:a="http://schemas.openxmlformats.org/drawingml/2006/main" meth="withinLinear" id="14">
  <a:schemeClr val="accent1"/>
</cs:colorStyle>
</file>

<file path=ppt/charts/colors42.xml><?xml version="1.0" encoding="utf-8"?>
<cs:colorStyle xmlns:cs="http://schemas.microsoft.com/office/drawing/2012/chartStyle" xmlns:a="http://schemas.openxmlformats.org/drawingml/2006/main" meth="withinLinear" id="14">
  <a:schemeClr val="accent1"/>
</cs:colorStyle>
</file>

<file path=ppt/charts/colors43.xml><?xml version="1.0" encoding="utf-8"?>
<cs:colorStyle xmlns:cs="http://schemas.microsoft.com/office/drawing/2012/chartStyle" xmlns:a="http://schemas.openxmlformats.org/drawingml/2006/main" meth="withinLinear" id="14">
  <a:schemeClr val="accent1"/>
</cs:colorStyle>
</file>

<file path=ppt/charts/colors44.xml><?xml version="1.0" encoding="utf-8"?>
<cs:colorStyle xmlns:cs="http://schemas.microsoft.com/office/drawing/2012/chartStyle" xmlns:a="http://schemas.openxmlformats.org/drawingml/2006/main" meth="withinLinear" id="14">
  <a:schemeClr val="accent1"/>
</cs:colorStyle>
</file>

<file path=ppt/charts/colors45.xml><?xml version="1.0" encoding="utf-8"?>
<cs:colorStyle xmlns:cs="http://schemas.microsoft.com/office/drawing/2012/chartStyle" xmlns:a="http://schemas.openxmlformats.org/drawingml/2006/main" meth="withinLinear" id="14">
  <a:schemeClr val="accent1"/>
</cs:colorStyle>
</file>

<file path=ppt/charts/colors46.xml><?xml version="1.0" encoding="utf-8"?>
<cs:colorStyle xmlns:cs="http://schemas.microsoft.com/office/drawing/2012/chartStyle" xmlns:a="http://schemas.openxmlformats.org/drawingml/2006/main" meth="withinLinear" id="14">
  <a:schemeClr val="accent1"/>
</cs:colorStyle>
</file>

<file path=ppt/charts/colors47.xml><?xml version="1.0" encoding="utf-8"?>
<cs:colorStyle xmlns:cs="http://schemas.microsoft.com/office/drawing/2012/chartStyle" xmlns:a="http://schemas.openxmlformats.org/drawingml/2006/main" meth="withinLinear" id="14">
  <a:schemeClr val="accent1"/>
</cs:colorStyle>
</file>

<file path=ppt/charts/colors48.xml><?xml version="1.0" encoding="utf-8"?>
<cs:colorStyle xmlns:cs="http://schemas.microsoft.com/office/drawing/2012/chartStyle" xmlns:a="http://schemas.openxmlformats.org/drawingml/2006/main" meth="withinLinear" id="14">
  <a:schemeClr val="accent1"/>
</cs:colorStyle>
</file>

<file path=ppt/charts/colors49.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50.xml><?xml version="1.0" encoding="utf-8"?>
<cs:colorStyle xmlns:cs="http://schemas.microsoft.com/office/drawing/2012/chartStyle" xmlns:a="http://schemas.openxmlformats.org/drawingml/2006/main" meth="withinLinear" id="14">
  <a:schemeClr val="accent1"/>
</cs:colorStyle>
</file>

<file path=ppt/charts/colors51.xml><?xml version="1.0" encoding="utf-8"?>
<cs:colorStyle xmlns:cs="http://schemas.microsoft.com/office/drawing/2012/chartStyle" xmlns:a="http://schemas.openxmlformats.org/drawingml/2006/main" meth="withinLinear" id="14">
  <a:schemeClr val="accent1"/>
</cs:colorStyle>
</file>

<file path=ppt/charts/colors52.xml><?xml version="1.0" encoding="utf-8"?>
<cs:colorStyle xmlns:cs="http://schemas.microsoft.com/office/drawing/2012/chartStyle" xmlns:a="http://schemas.openxmlformats.org/drawingml/2006/main" meth="withinLinear" id="14">
  <a:schemeClr val="accent1"/>
</cs:colorStyle>
</file>

<file path=ppt/charts/colors53.xml><?xml version="1.0" encoding="utf-8"?>
<cs:colorStyle xmlns:cs="http://schemas.microsoft.com/office/drawing/2012/chartStyle" xmlns:a="http://schemas.openxmlformats.org/drawingml/2006/main" meth="withinLinear" id="14">
  <a:schemeClr val="accent1"/>
</cs:colorStyle>
</file>

<file path=ppt/charts/colors54.xml><?xml version="1.0" encoding="utf-8"?>
<cs:colorStyle xmlns:cs="http://schemas.microsoft.com/office/drawing/2012/chartStyle" xmlns:a="http://schemas.openxmlformats.org/drawingml/2006/main" meth="withinLinear" id="14">
  <a:schemeClr val="accent1"/>
</cs:colorStyle>
</file>

<file path=ppt/charts/colors55.xml><?xml version="1.0" encoding="utf-8"?>
<cs:colorStyle xmlns:cs="http://schemas.microsoft.com/office/drawing/2012/chartStyle" xmlns:a="http://schemas.openxmlformats.org/drawingml/2006/main" meth="withinLinear" id="14">
  <a:schemeClr val="accent1"/>
</cs:colorStyle>
</file>

<file path=ppt/charts/colors56.xml><?xml version="1.0" encoding="utf-8"?>
<cs:colorStyle xmlns:cs="http://schemas.microsoft.com/office/drawing/2012/chartStyle" xmlns:a="http://schemas.openxmlformats.org/drawingml/2006/main" meth="withinLinear" id="14">
  <a:schemeClr val="accent1"/>
</cs:colorStyle>
</file>

<file path=ppt/charts/colors57.xml><?xml version="1.0" encoding="utf-8"?>
<cs:colorStyle xmlns:cs="http://schemas.microsoft.com/office/drawing/2012/chartStyle" xmlns:a="http://schemas.openxmlformats.org/drawingml/2006/main" meth="withinLinear" id="14">
  <a:schemeClr val="accent1"/>
</cs:colorStyle>
</file>

<file path=ppt/charts/colors58.xml><?xml version="1.0" encoding="utf-8"?>
<cs:colorStyle xmlns:cs="http://schemas.microsoft.com/office/drawing/2012/chartStyle" xmlns:a="http://schemas.openxmlformats.org/drawingml/2006/main" meth="withinLinear" id="14">
  <a:schemeClr val="accent1"/>
</cs:colorStyle>
</file>

<file path=ppt/charts/colors59.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60.xml><?xml version="1.0" encoding="utf-8"?>
<cs:colorStyle xmlns:cs="http://schemas.microsoft.com/office/drawing/2012/chartStyle" xmlns:a="http://schemas.openxmlformats.org/drawingml/2006/main" meth="withinLinear" id="14">
  <a:schemeClr val="accent1"/>
</cs:colorStyle>
</file>

<file path=ppt/charts/colors61.xml><?xml version="1.0" encoding="utf-8"?>
<cs:colorStyle xmlns:cs="http://schemas.microsoft.com/office/drawing/2012/chartStyle" xmlns:a="http://schemas.openxmlformats.org/drawingml/2006/main" meth="withinLinear" id="14">
  <a:schemeClr val="accent1"/>
</cs:colorStyle>
</file>

<file path=ppt/charts/colors62.xml><?xml version="1.0" encoding="utf-8"?>
<cs:colorStyle xmlns:cs="http://schemas.microsoft.com/office/drawing/2012/chartStyle" xmlns:a="http://schemas.openxmlformats.org/drawingml/2006/main" meth="withinLinear" id="14">
  <a:schemeClr val="accent1"/>
</cs:colorStyle>
</file>

<file path=ppt/charts/colors63.xml><?xml version="1.0" encoding="utf-8"?>
<cs:colorStyle xmlns:cs="http://schemas.microsoft.com/office/drawing/2012/chartStyle" xmlns:a="http://schemas.openxmlformats.org/drawingml/2006/main" meth="withinLinear" id="14">
  <a:schemeClr val="accent1"/>
</cs:colorStyle>
</file>

<file path=ppt/charts/colors64.xml><?xml version="1.0" encoding="utf-8"?>
<cs:colorStyle xmlns:cs="http://schemas.microsoft.com/office/drawing/2012/chartStyle" xmlns:a="http://schemas.openxmlformats.org/drawingml/2006/main" meth="withinLinear" id="14">
  <a:schemeClr val="accent1"/>
</cs:colorStyle>
</file>

<file path=ppt/charts/colors65.xml><?xml version="1.0" encoding="utf-8"?>
<cs:colorStyle xmlns:cs="http://schemas.microsoft.com/office/drawing/2012/chartStyle" xmlns:a="http://schemas.openxmlformats.org/drawingml/2006/main" meth="withinLinear" id="14">
  <a:schemeClr val="accent1"/>
</cs:colorStyle>
</file>

<file path=ppt/charts/colors66.xml><?xml version="1.0" encoding="utf-8"?>
<cs:colorStyle xmlns:cs="http://schemas.microsoft.com/office/drawing/2012/chartStyle" xmlns:a="http://schemas.openxmlformats.org/drawingml/2006/main" meth="withinLinear" id="14">
  <a:schemeClr val="accent1"/>
</cs:colorStyle>
</file>

<file path=ppt/charts/colors67.xml><?xml version="1.0" encoding="utf-8"?>
<cs:colorStyle xmlns:cs="http://schemas.microsoft.com/office/drawing/2012/chartStyle" xmlns:a="http://schemas.openxmlformats.org/drawingml/2006/main" meth="withinLinear" id="14">
  <a:schemeClr val="accent1"/>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B0630-C1ED-4A15-8CAC-1BF5B8B1937E}" type="datetimeFigureOut">
              <a:rPr lang="en-IL" smtClean="0"/>
              <a:t>7/11/23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579E3-5930-4916-A4EF-EC71AF67C39B}" type="slidenum">
              <a:rPr lang="en-IL" smtClean="0"/>
              <a:t>‹#›</a:t>
            </a:fld>
            <a:endParaRPr lang="en-IL"/>
          </a:p>
        </p:txBody>
      </p:sp>
    </p:spTree>
    <p:extLst>
      <p:ext uri="{BB962C8B-B14F-4D97-AF65-F5344CB8AC3E}">
        <p14:creationId xmlns:p14="http://schemas.microsoft.com/office/powerpoint/2010/main" val="364103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latin typeface="Arial"/>
              </a:rPr>
              <a:t>Hello, my name is Boris Pismenny, and I’ll be presenting “</a:t>
            </a:r>
            <a:r>
              <a:rPr lang="en-US" sz="1200" b="0" strike="noStrike" spc="-1" dirty="0" err="1">
                <a:latin typeface="Arial"/>
              </a:rPr>
              <a:t>shRing</a:t>
            </a:r>
            <a:r>
              <a:rPr lang="en-US" sz="1200" b="0" strike="noStrike" spc="-1" dirty="0">
                <a:latin typeface="Arial"/>
              </a:rPr>
              <a:t>: networking with shared receive rings". This work is a collaboration with my advisors Adam Morrison and Dan Tsafrir.</a:t>
            </a:r>
          </a:p>
          <a:p>
            <a:r>
              <a:rPr lang="en-US" sz="1200" b="0" strike="noStrike" spc="-1" dirty="0">
                <a:latin typeface="Arial"/>
              </a:rPr>
              <a:t>20s</a:t>
            </a:r>
          </a:p>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a:t>
            </a:fld>
            <a:endParaRPr lang="en-IL"/>
          </a:p>
        </p:txBody>
      </p:sp>
    </p:spTree>
    <p:extLst>
      <p:ext uri="{BB962C8B-B14F-4D97-AF65-F5344CB8AC3E}">
        <p14:creationId xmlns:p14="http://schemas.microsoft.com/office/powerpoint/2010/main" val="339649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 show the cost of a large working set, we run an experiment with a synthetic network function that receives packets, accesses memory twice per packet, performs routing and sends packets out to the wire. We run this NF on all CPU cores, and we load it with 200Gbps using an open loop load generator. The following figure shows memory bandwidth in GB/s as a function of ring size. We see that rings smaller than 128, &lt;click&gt; whose working set fits into the DDIO portion of the LLC, have less than 20GB/s memory bandwidth. Next, we see that rings smaller than 512, &lt;click&gt; which fit in the LLC but not in DDIO’s portion of the LLC have less than 40GB/s memory bandwidth. Finally, with rings of 1024 entries, which is the default size, or larger, the working set exceeds the LLC, and all data goes through DRAM. </a:t>
            </a:r>
          </a:p>
          <a:p>
            <a:endParaRPr lang="en-US" dirty="0"/>
          </a:p>
          <a:p>
            <a:r>
              <a:rPr lang="en-US" dirty="0"/>
              <a:t>So smaller rings, cause a smaller working set, which improves memory bandwidth. But, </a:t>
            </a:r>
            <a:r>
              <a:rPr lang="en-US" dirty="0" err="1"/>
              <a:t>membw</a:t>
            </a:r>
            <a:r>
              <a:rPr lang="en-US" dirty="0"/>
              <a:t> is a secondary metric---what about throughput and latency?</a:t>
            </a:r>
          </a:p>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10</a:t>
            </a:fld>
            <a:endParaRPr lang="en-IL"/>
          </a:p>
        </p:txBody>
      </p:sp>
    </p:spTree>
    <p:extLst>
      <p:ext uri="{BB962C8B-B14F-4D97-AF65-F5344CB8AC3E}">
        <p14:creationId xmlns:p14="http://schemas.microsoft.com/office/powerpoint/2010/main" val="36251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the throughput of the same experiment. We can see that small rings reach line-rate speeds of 200Gbps. Larger rings, whose working set size exceeds DDIO, have up to 20% lower throughput. This is caused by high </a:t>
            </a:r>
            <a:r>
              <a:rPr lang="en-US" dirty="0" err="1"/>
              <a:t>membw</a:t>
            </a:r>
            <a:r>
              <a:rPr lang="en-US" dirty="0"/>
              <a:t>, which slows down both NIC and CPU memory accesses.</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11</a:t>
            </a:fld>
            <a:endParaRPr lang="en-IL"/>
          </a:p>
        </p:txBody>
      </p:sp>
    </p:spTree>
    <p:extLst>
      <p:ext uri="{BB962C8B-B14F-4D97-AF65-F5344CB8AC3E}">
        <p14:creationId xmlns:p14="http://schemas.microsoft.com/office/powerpoint/2010/main" val="4165340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working sets that fit in DDIO achieve line rate throughput, they have the lowest latency of about 100us. But, the latency of larger working sets increases proportionally to ring size. This happens because the rings of NFs that fail to meet line rate fill up with packets, and as a result the latency experienced by each packet is the sum of the latencies of processing all packets in the ring.</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12</a:t>
            </a:fld>
            <a:endParaRPr lang="en-IL"/>
          </a:p>
        </p:txBody>
      </p:sp>
    </p:spTree>
    <p:extLst>
      <p:ext uri="{BB962C8B-B14F-4D97-AF65-F5344CB8AC3E}">
        <p14:creationId xmlns:p14="http://schemas.microsoft.com/office/powerpoint/2010/main" val="943346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default ring size today is 1024 entries, and we saw that smaller rings improve performance. Should we just use small rings to solve this problem? We find that small rings are impractical as we show next.</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13</a:t>
            </a:fld>
            <a:endParaRPr lang="en-IL"/>
          </a:p>
        </p:txBody>
      </p:sp>
    </p:spTree>
    <p:extLst>
      <p:ext uri="{BB962C8B-B14F-4D97-AF65-F5344CB8AC3E}">
        <p14:creationId xmlns:p14="http://schemas.microsoft.com/office/powerpoint/2010/main" val="2493722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run DPDK’s l3fwd app and measure the maximum throughput without packet loss for various ring sizes. When we run this experiment with traffic spread among multiple cores, we see that we can reach line rate with any ring size.</a:t>
            </a:r>
          </a:p>
        </p:txBody>
      </p:sp>
      <p:sp>
        <p:nvSpPr>
          <p:cNvPr id="4" name="Slide Number Placeholder 3"/>
          <p:cNvSpPr>
            <a:spLocks noGrp="1"/>
          </p:cNvSpPr>
          <p:nvPr>
            <p:ph type="sldNum" sz="quarter" idx="5"/>
          </p:nvPr>
        </p:nvSpPr>
        <p:spPr/>
        <p:txBody>
          <a:bodyPr/>
          <a:lstStyle/>
          <a:p>
            <a:fld id="{D5A579E3-5930-4916-A4EF-EC71AF67C39B}" type="slidenum">
              <a:rPr lang="en-IL" smtClean="0"/>
              <a:t>14</a:t>
            </a:fld>
            <a:endParaRPr lang="en-IL"/>
          </a:p>
        </p:txBody>
      </p:sp>
    </p:spTree>
    <p:extLst>
      <p:ext uri="{BB962C8B-B14F-4D97-AF65-F5344CB8AC3E}">
        <p14:creationId xmlns:p14="http://schemas.microsoft.com/office/powerpoint/2010/main" val="766791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repeat this experiment with a single core, we find that rings smaller than the default degrade performance, while rings larger than the default do not improve it. &lt;click&gt; This suggests that the default ring size should be maintained. </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15</a:t>
            </a:fld>
            <a:endParaRPr lang="en-IL"/>
          </a:p>
        </p:txBody>
      </p:sp>
    </p:spTree>
    <p:extLst>
      <p:ext uri="{BB962C8B-B14F-4D97-AF65-F5344CB8AC3E}">
        <p14:creationId xmlns:p14="http://schemas.microsoft.com/office/powerpoint/2010/main" val="228129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ask </a:t>
            </a:r>
            <a:r>
              <a:rPr lang="en-US" dirty="0" err="1"/>
              <a:t>ourserlves</a:t>
            </a:r>
            <a:r>
              <a:rPr lang="en-US" dirty="0"/>
              <a:t> whether sharing the default sized ring would solve the problem we observe with no-drop throughput?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repeat the same experiment with a shared default sized ring, and we consider both single core and multicore performance. The leftmost points &lt;click&gt; correspond to the default ring size per core, which we saw in the previous slide. As we move to the right, the number of cores sharing each default sized ring increases with no loss in performance &lt;click&gt; while at the same time the working set size is reduced by up to 8 times.	</a:t>
            </a:r>
            <a:endParaRPr lang="en-IL" dirty="0"/>
          </a:p>
          <a:p>
            <a:endParaRPr lang="en-US" dirty="0"/>
          </a:p>
          <a:p>
            <a:r>
              <a:rPr lang="en-US" dirty="0"/>
              <a:t>So, now that we’ve motivated the need for sharing rings, let’s discuss how we share a ring.</a:t>
            </a:r>
          </a:p>
        </p:txBody>
      </p:sp>
      <p:sp>
        <p:nvSpPr>
          <p:cNvPr id="4" name="Slide Number Placeholder 3"/>
          <p:cNvSpPr>
            <a:spLocks noGrp="1"/>
          </p:cNvSpPr>
          <p:nvPr>
            <p:ph type="sldNum" sz="quarter" idx="5"/>
          </p:nvPr>
        </p:nvSpPr>
        <p:spPr/>
        <p:txBody>
          <a:bodyPr/>
          <a:lstStyle/>
          <a:p>
            <a:fld id="{D5A579E3-5930-4916-A4EF-EC71AF67C39B}" type="slidenum">
              <a:rPr lang="en-IL" smtClean="0"/>
              <a:t>16</a:t>
            </a:fld>
            <a:endParaRPr lang="en-IL"/>
          </a:p>
        </p:txBody>
      </p:sp>
    </p:spTree>
    <p:extLst>
      <p:ext uri="{BB962C8B-B14F-4D97-AF65-F5344CB8AC3E}">
        <p14:creationId xmlns:p14="http://schemas.microsoft.com/office/powerpoint/2010/main" val="213625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naïve approach to share a ring uses a lock to serialize access to the shared ring. &lt;click&gt; When packets arrive from the network, all are placed in the shared ring. Cores contend on the shared ring’s lock, &lt;click&gt; and once a core acquires the lock, &lt;click&gt; it reads a batch of packets, &lt;click&gt; clears the done flags, &lt;click&gt; replaces packet buffers, &lt;click&gt; advances the ring’s head, &lt;click&gt; releases the lock, &lt;click&gt; and processes the packets.</a:t>
            </a:r>
            <a:r>
              <a:rPr lang="ru-RU" dirty="0"/>
              <a:t> </a:t>
            </a:r>
            <a:r>
              <a:rPr lang="en-US" dirty="0"/>
              <a:t>&lt;click&gt; </a:t>
            </a:r>
            <a:r>
              <a:rPr lang="ru-RU" dirty="0" err="1"/>
              <a:t>T</a:t>
            </a:r>
            <a:r>
              <a:rPr lang="en-US" dirty="0"/>
              <a:t>hen, another core acquires the lock and performs the same operations.</a:t>
            </a:r>
          </a:p>
        </p:txBody>
      </p:sp>
      <p:sp>
        <p:nvSpPr>
          <p:cNvPr id="4" name="Slide Number Placeholder 3"/>
          <p:cNvSpPr>
            <a:spLocks noGrp="1"/>
          </p:cNvSpPr>
          <p:nvPr>
            <p:ph type="sldNum" sz="quarter" idx="5"/>
          </p:nvPr>
        </p:nvSpPr>
        <p:spPr/>
        <p:txBody>
          <a:bodyPr/>
          <a:lstStyle/>
          <a:p>
            <a:fld id="{D5A579E3-5930-4916-A4EF-EC71AF67C39B}" type="slidenum">
              <a:rPr lang="en-IL" smtClean="0"/>
              <a:t>17</a:t>
            </a:fld>
            <a:endParaRPr lang="en-IL"/>
          </a:p>
        </p:txBody>
      </p:sp>
    </p:spTree>
    <p:extLst>
      <p:ext uri="{BB962C8B-B14F-4D97-AF65-F5344CB8AC3E}">
        <p14:creationId xmlns:p14="http://schemas.microsoft.com/office/powerpoint/2010/main" val="2827725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this approach is serialized ring polling and packet processing.</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18</a:t>
            </a:fld>
            <a:endParaRPr lang="en-IL"/>
          </a:p>
        </p:txBody>
      </p:sp>
    </p:spTree>
    <p:extLst>
      <p:ext uri="{BB962C8B-B14F-4D97-AF65-F5344CB8AC3E}">
        <p14:creationId xmlns:p14="http://schemas.microsoft.com/office/powerpoint/2010/main" val="1813831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solve this by separating polling from the shared ring </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19</a:t>
            </a:fld>
            <a:endParaRPr lang="en-IL"/>
          </a:p>
        </p:txBody>
      </p:sp>
    </p:spTree>
    <p:extLst>
      <p:ext uri="{BB962C8B-B14F-4D97-AF65-F5344CB8AC3E}">
        <p14:creationId xmlns:p14="http://schemas.microsoft.com/office/powerpoint/2010/main" val="390581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and NICs interact via logically cyclic arrays called rings…. </a:t>
            </a:r>
          </a:p>
          <a:p>
            <a:r>
              <a:rPr lang="en-US" dirty="0"/>
              <a:t>Note that all buffers in the ring must be processed before any of them is reused.</a:t>
            </a:r>
          </a:p>
          <a:p>
            <a:endParaRPr lang="en-US" dirty="0"/>
          </a:p>
          <a:p>
            <a:r>
              <a:rPr lang="en-US" dirty="0"/>
              <a:t>Software and NICs interact via logically cyclic arrays called rings. &lt;click&gt; When a packet arrives from the wire, &lt;click&gt; the NIC DMA writes it in a buffer pointed by an entry of the receive ring. &lt;click&gt; The NIC then marks the entry as “done”, indicating to software that it is ready for processing. &lt;click&gt; Multiple packets can arrive until software checks the ring for packets, and they are all stored in sequence. Software checks for packets starting from the head entry marked in bold. &lt;click&gt; Software reads a batch of these packets, &lt;click&gt; clears the corresponding done flags, &lt;click&gt; and replaces packet buffers with new ones. &lt;click&gt; Then, software moves the ring’s head indicating to NIC hardware that ring entries can be reused. &lt;click&gt; Finally, software proceeds to process received packets.</a:t>
            </a:r>
          </a:p>
          <a:p>
            <a:endParaRPr lang="en-US" dirty="0"/>
          </a:p>
          <a:p>
            <a:r>
              <a:rPr lang="en-US" dirty="0"/>
              <a:t>Note that all buffers in the ring must be processed before any of them can be reused.</a:t>
            </a:r>
          </a:p>
        </p:txBody>
      </p:sp>
      <p:sp>
        <p:nvSpPr>
          <p:cNvPr id="4" name="Slide Number Placeholder 3"/>
          <p:cNvSpPr>
            <a:spLocks noGrp="1"/>
          </p:cNvSpPr>
          <p:nvPr>
            <p:ph type="sldNum" sz="quarter" idx="5"/>
          </p:nvPr>
        </p:nvSpPr>
        <p:spPr/>
        <p:txBody>
          <a:bodyPr/>
          <a:lstStyle/>
          <a:p>
            <a:fld id="{D5A579E3-5930-4916-A4EF-EC71AF67C39B}" type="slidenum">
              <a:rPr lang="en-IL" smtClean="0"/>
              <a:t>2</a:t>
            </a:fld>
            <a:endParaRPr lang="en-IL"/>
          </a:p>
        </p:txBody>
      </p:sp>
    </p:spTree>
    <p:extLst>
      <p:ext uri="{BB962C8B-B14F-4D97-AF65-F5344CB8AC3E}">
        <p14:creationId xmlns:p14="http://schemas.microsoft.com/office/powerpoint/2010/main" val="3844991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of polling for packets on the shared receive ring, cores poll for packets on a per core completion ring. &lt;click&gt;</a:t>
            </a:r>
            <a:r>
              <a:rPr lang="ru-RU" dirty="0"/>
              <a:t> </a:t>
            </a:r>
            <a:r>
              <a:rPr lang="en-US" dirty="0"/>
              <a:t>When packets arrive from the wire, the NIC DMA writes packets in shared receive ring buffers and sets done flags in completion rings selected according to the RSS hash of packet headers. Cores poll in parallel on their </a:t>
            </a:r>
            <a:r>
              <a:rPr lang="en-US" dirty="0" err="1"/>
              <a:t>coresponding</a:t>
            </a:r>
            <a:r>
              <a:rPr lang="en-US" dirty="0"/>
              <a:t> completion rings for packets, &lt;click&gt; read a batch of packets, &lt;click&gt; clear the done flags in their completion rings, &lt;click&gt; advance the completion ring's head, &lt;click&gt; and replace the consumed shared ring buffers. &lt;click&gt; But, synchronization is still necessary to advance the shared ring’s head. &lt;click&gt;</a:t>
            </a:r>
            <a:r>
              <a:rPr lang="ru-RU" dirty="0"/>
              <a:t> </a:t>
            </a:r>
            <a:r>
              <a:rPr lang="en-US" dirty="0"/>
              <a:t>So, one of the cores will acquire a lock. &lt;click&gt;</a:t>
            </a:r>
            <a:r>
              <a:rPr lang="ru-RU" dirty="0"/>
              <a:t> </a:t>
            </a:r>
            <a:r>
              <a:rPr lang="en-US" dirty="0"/>
              <a:t>Meanwhile, others make progress. &lt;click&gt;</a:t>
            </a:r>
            <a:r>
              <a:rPr lang="ru-RU" dirty="0"/>
              <a:t> </a:t>
            </a:r>
            <a:r>
              <a:rPr lang="en-US" dirty="0"/>
              <a:t>Finally, the core with the lock will advance the head, &lt;click&gt;</a:t>
            </a:r>
            <a:r>
              <a:rPr lang="ru-RU" dirty="0"/>
              <a:t> </a:t>
            </a:r>
            <a:r>
              <a:rPr lang="en-US" dirty="0"/>
              <a:t>release the lock,</a:t>
            </a:r>
            <a:r>
              <a:rPr lang="ru-RU" dirty="0"/>
              <a:t> </a:t>
            </a:r>
            <a:r>
              <a:rPr lang="en-US" dirty="0"/>
              <a:t>&lt;click&gt; and complete packet processing.</a:t>
            </a:r>
          </a:p>
        </p:txBody>
      </p:sp>
      <p:sp>
        <p:nvSpPr>
          <p:cNvPr id="4" name="Slide Number Placeholder 3"/>
          <p:cNvSpPr>
            <a:spLocks noGrp="1"/>
          </p:cNvSpPr>
          <p:nvPr>
            <p:ph type="sldNum" sz="quarter" idx="5"/>
          </p:nvPr>
        </p:nvSpPr>
        <p:spPr/>
        <p:txBody>
          <a:bodyPr/>
          <a:lstStyle/>
          <a:p>
            <a:fld id="{D5A579E3-5930-4916-A4EF-EC71AF67C39B}" type="slidenum">
              <a:rPr lang="en-IL" smtClean="0"/>
              <a:t>20</a:t>
            </a:fld>
            <a:endParaRPr lang="en-IL"/>
          </a:p>
        </p:txBody>
      </p:sp>
    </p:spTree>
    <p:extLst>
      <p:ext uri="{BB962C8B-B14F-4D97-AF65-F5344CB8AC3E}">
        <p14:creationId xmlns:p14="http://schemas.microsoft.com/office/powerpoint/2010/main" val="4159508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completion rings enable parallel polling and packet processing.</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21</a:t>
            </a:fld>
            <a:endParaRPr lang="en-IL"/>
          </a:p>
        </p:txBody>
      </p:sp>
    </p:spTree>
    <p:extLst>
      <p:ext uri="{BB962C8B-B14F-4D97-AF65-F5344CB8AC3E}">
        <p14:creationId xmlns:p14="http://schemas.microsoft.com/office/powerpoint/2010/main" val="2145069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since completion rings enable cores to process packets in parallel, packets may be processed out-of-order, and sometimes a core cannot advance the head even though it reposted its buffers. For example, &lt;click&gt; when packets arrive from the wire, &lt;click&gt; and core 1 makes progress while core N is busy with other tasks. &lt;click&gt; Then, core 1 will try to advance the head before core N read its packets, &lt;click&gt; which cannot be allowed as it will let the NIC override the packets of core N. Hence, core 1 must leave the head as-is &lt;click&gt;. &lt;click&gt; Later, core N will examine its completion ring, and make progress. But, since core N is unaware of the packet processed by core 1, &lt;click&gt; its update to the head will be one entry short, and the resulting head position will become stale  &lt;click&gt;.</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22</a:t>
            </a:fld>
            <a:endParaRPr lang="en-IL"/>
          </a:p>
        </p:txBody>
      </p:sp>
    </p:spTree>
    <p:extLst>
      <p:ext uri="{BB962C8B-B14F-4D97-AF65-F5344CB8AC3E}">
        <p14:creationId xmlns:p14="http://schemas.microsoft.com/office/powerpoint/2010/main" val="2199324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problem and make head advance correctly, we need to track processed entries in the shared ring as we show next. Following the previous example, &lt;click&gt; when packets arrive from the network, and core 1 makes progress while core N is busy. &lt;click&gt; Then, core 1 will try to advance the head before core N read its packets, &lt;click&gt; which is forbidden. So, instead, core 1 will mark the shared ring entry as done &lt;click&gt;, and &lt;click&gt; finish its packet processing. &lt;click&gt; Later, core N examines its completion ring and makes progress. It will also mark processed entries in the shared ring as done &lt;click&gt;. Then, core N will identify the sequence of entries marked as done starting from the head, clear the done flags &lt;click&gt;, advance head correctly &lt;click&gt;, and complete its packet processing &lt;click&gt;. </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23</a:t>
            </a:fld>
            <a:endParaRPr lang="en-IL"/>
          </a:p>
        </p:txBody>
      </p:sp>
    </p:spTree>
    <p:extLst>
      <p:ext uri="{BB962C8B-B14F-4D97-AF65-F5344CB8AC3E}">
        <p14:creationId xmlns:p14="http://schemas.microsoft.com/office/powerpoint/2010/main" val="3406575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While using shared rings, we found that besides the cost of synchronization on the lock, shared rings can degrade performance due to the lack of isolation between cores. This can happen if, for example, a core is persistently slow, either due to excess traffic or due to processing overload. We call these pathological conditions.</a:t>
            </a:r>
          </a:p>
        </p:txBody>
      </p:sp>
      <p:sp>
        <p:nvSpPr>
          <p:cNvPr id="4" name="Slide Number Placeholder 3"/>
          <p:cNvSpPr>
            <a:spLocks noGrp="1"/>
          </p:cNvSpPr>
          <p:nvPr>
            <p:ph type="sldNum" sz="quarter" idx="5"/>
          </p:nvPr>
        </p:nvSpPr>
        <p:spPr/>
        <p:txBody>
          <a:bodyPr/>
          <a:lstStyle/>
          <a:p>
            <a:fld id="{D5A579E3-5930-4916-A4EF-EC71AF67C39B}" type="slidenum">
              <a:rPr lang="en-IL" smtClean="0"/>
              <a:t>24</a:t>
            </a:fld>
            <a:endParaRPr lang="en-IL"/>
          </a:p>
        </p:txBody>
      </p:sp>
    </p:spTree>
    <p:extLst>
      <p:ext uri="{BB962C8B-B14F-4D97-AF65-F5344CB8AC3E}">
        <p14:creationId xmlns:p14="http://schemas.microsoft.com/office/powerpoint/2010/main" val="133017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pathologically long processing conditions, we use our previous example. &lt;click&gt; Packets arrive from the wire, &lt;click&gt; and core 1 makes progress while core N is busy. &lt;click&gt; This time, core N remains busy &lt;click&gt;, causing the ring to fill up with packets that are not getting processed &lt;click&gt;, until eventually, &lt;click&gt; new packets will be dropped due to lack of space.</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25</a:t>
            </a:fld>
            <a:endParaRPr lang="en-IL"/>
          </a:p>
        </p:txBody>
      </p:sp>
    </p:spTree>
    <p:extLst>
      <p:ext uri="{BB962C8B-B14F-4D97-AF65-F5344CB8AC3E}">
        <p14:creationId xmlns:p14="http://schemas.microsoft.com/office/powerpoint/2010/main" val="1097143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To addres pathological conditions, we switch between shared and private per core rings dynamically. We enable shRing when it helps, that is when cache contenion is high as measured by Intel PCM. We also disable shRing when it hurts, that is when there is a core whose load is persistently extreme compared to the rest.</a:t>
            </a:r>
          </a:p>
        </p:txBody>
      </p:sp>
      <p:sp>
        <p:nvSpPr>
          <p:cNvPr id="4" name="Slide Number Placeholder 3"/>
          <p:cNvSpPr>
            <a:spLocks noGrp="1"/>
          </p:cNvSpPr>
          <p:nvPr>
            <p:ph type="sldNum" sz="quarter" idx="5"/>
          </p:nvPr>
        </p:nvSpPr>
        <p:spPr/>
        <p:txBody>
          <a:bodyPr/>
          <a:lstStyle/>
          <a:p>
            <a:fld id="{D5A579E3-5930-4916-A4EF-EC71AF67C39B}" type="slidenum">
              <a:rPr lang="en-IL" smtClean="0"/>
              <a:t>26</a:t>
            </a:fld>
            <a:endParaRPr lang="en-IL"/>
          </a:p>
        </p:txBody>
      </p:sp>
    </p:spTree>
    <p:extLst>
      <p:ext uri="{BB962C8B-B14F-4D97-AF65-F5344CB8AC3E}">
        <p14:creationId xmlns:p14="http://schemas.microsoft.com/office/powerpoint/2010/main" val="581882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We implement shRing on NVIDIA CX-5 using minor FW changes that are now generally available. Our implementation is 2200 LOC, mostly in DPDK’s driver layer.  This allows apps to enable shRing without changes to application logic.</a:t>
            </a:r>
          </a:p>
        </p:txBody>
      </p:sp>
      <p:sp>
        <p:nvSpPr>
          <p:cNvPr id="4" name="Slide Number Placeholder 3"/>
          <p:cNvSpPr>
            <a:spLocks noGrp="1"/>
          </p:cNvSpPr>
          <p:nvPr>
            <p:ph type="sldNum" sz="quarter" idx="5"/>
          </p:nvPr>
        </p:nvSpPr>
        <p:spPr/>
        <p:txBody>
          <a:bodyPr/>
          <a:lstStyle/>
          <a:p>
            <a:fld id="{D5A579E3-5930-4916-A4EF-EC71AF67C39B}" type="slidenum">
              <a:rPr lang="en-IL" smtClean="0"/>
              <a:t>27</a:t>
            </a:fld>
            <a:endParaRPr lang="en-IL"/>
          </a:p>
        </p:txBody>
      </p:sp>
    </p:spTree>
    <p:extLst>
      <p:ext uri="{BB962C8B-B14F-4D97-AF65-F5344CB8AC3E}">
        <p14:creationId xmlns:p14="http://schemas.microsoft.com/office/powerpoint/2010/main" val="2924511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performance of </a:t>
            </a:r>
            <a:r>
              <a:rPr lang="en-US" dirty="0" err="1"/>
              <a:t>shRing</a:t>
            </a:r>
            <a:r>
              <a:rPr lang="en-US" dirty="0"/>
              <a:t> on a real application we use a stateful load balancer network function, which rewrites packet headers to spread load among 16 servers. We run the load balancer on all cores and load it with 200Gbps. We compare between a default sized private ring per core, small private rings that fit in DDIO but will cause loss if traffic is bursty, and a ring shared by 8 cores.  &lt;click&gt; The working set of private rings doesn’t fit in DDIO, and hence its throughput is low. &lt;click&gt; Small private rings and ShRing fit in DDIO and hence they reach line rate, improving throughput by 20%.</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28</a:t>
            </a:fld>
            <a:endParaRPr lang="en-IL"/>
          </a:p>
        </p:txBody>
      </p:sp>
    </p:spTree>
    <p:extLst>
      <p:ext uri="{BB962C8B-B14F-4D97-AF65-F5344CB8AC3E}">
        <p14:creationId xmlns:p14="http://schemas.microsoft.com/office/powerpoint/2010/main" val="2737474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latency, we see that default private rings, which do not reach </a:t>
            </a:r>
            <a:r>
              <a:rPr lang="en-US" dirty="0" err="1"/>
              <a:t>linerate</a:t>
            </a:r>
            <a:r>
              <a:rPr lang="en-US" dirty="0"/>
              <a:t>, have latency of about 1ms, while small private rings and </a:t>
            </a:r>
            <a:r>
              <a:rPr lang="en-US" dirty="0" err="1"/>
              <a:t>shRing</a:t>
            </a:r>
            <a:r>
              <a:rPr lang="en-US" dirty="0"/>
              <a:t> latency is closer to 100us.</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29</a:t>
            </a:fld>
            <a:endParaRPr lang="en-IL"/>
          </a:p>
        </p:txBody>
      </p:sp>
    </p:spTree>
    <p:extLst>
      <p:ext uri="{BB962C8B-B14F-4D97-AF65-F5344CB8AC3E}">
        <p14:creationId xmlns:p14="http://schemas.microsoft.com/office/powerpoint/2010/main" val="2835869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&lt;click&gt; receive rings have 1024 entries and &lt;click&gt; each entry’s buffer is large enough to receive the maximum transmittable unit, which is about 1.5KB.</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a:t>
            </a:fld>
            <a:endParaRPr lang="en-IL"/>
          </a:p>
        </p:txBody>
      </p:sp>
    </p:spTree>
    <p:extLst>
      <p:ext uri="{BB962C8B-B14F-4D97-AF65-F5344CB8AC3E}">
        <p14:creationId xmlns:p14="http://schemas.microsoft.com/office/powerpoint/2010/main" val="637414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look at the performance under pathological processing skew. To that end, we run a synthetic NF on all CPU cores. Each core accesses memory twice per packet except one core, which we call the target core. On the target core, we vary the number of memory accesses between 0 and 300. We load our app with 200Gbps that is spread evenly among all cores except the target core which receives only 1% of all traffic. In the figure, we plot the throughput of our app as a function of the number of memory accesses on the target core. &lt;click&gt; With private rings, the app cannot achieve line rate because its working set is too big, and it performs similarly regardless of the load on the target core. This is expected because 99% of all traffic is being processed by cores other than the target core. &lt;click&gt; In contrast, </a:t>
            </a:r>
            <a:r>
              <a:rPr lang="en-US" dirty="0" err="1"/>
              <a:t>shRing</a:t>
            </a:r>
            <a:r>
              <a:rPr lang="en-US" dirty="0"/>
              <a:t> achieves </a:t>
            </a:r>
            <a:r>
              <a:rPr lang="en-US" dirty="0" err="1"/>
              <a:t>linerate</a:t>
            </a:r>
            <a:r>
              <a:rPr lang="en-US" dirty="0"/>
              <a:t> when the overhead on the target core is low. But, when the load on the target core exceeds 100 memory accesses per packet, </a:t>
            </a:r>
            <a:r>
              <a:rPr lang="en-US" dirty="0" err="1"/>
              <a:t>shRing</a:t>
            </a:r>
            <a:r>
              <a:rPr lang="en-US" dirty="0"/>
              <a:t> performance starts dropping, this happens because the slow target core prevents other cores from making progress. &lt;click&gt; Dynamic </a:t>
            </a:r>
            <a:r>
              <a:rPr lang="en-US" dirty="0" err="1"/>
              <a:t>shRing</a:t>
            </a:r>
            <a:r>
              <a:rPr lang="en-US" dirty="0"/>
              <a:t> solves this problem by identifying the persistently slow core and switching to private rings.</a:t>
            </a:r>
          </a:p>
          <a:p>
            <a:endParaRPr lang="en-US" dirty="0"/>
          </a:p>
          <a:p>
            <a:r>
              <a:rPr lang="en-US" dirty="0"/>
              <a:t>Synthetic NF running on all cores</a:t>
            </a:r>
          </a:p>
          <a:p>
            <a:r>
              <a:rPr lang="en-US" dirty="0"/>
              <a:t>200Gbps load</a:t>
            </a:r>
          </a:p>
          <a:p>
            <a:r>
              <a:rPr lang="en-US" dirty="0"/>
              <a:t>Target core processing varies between 0—300 mem accesses</a:t>
            </a:r>
          </a:p>
          <a:p>
            <a:r>
              <a:rPr lang="en-US" dirty="0"/>
              <a:t>Dynamic </a:t>
            </a:r>
            <a:r>
              <a:rPr lang="en-US" dirty="0" err="1"/>
              <a:t>shring</a:t>
            </a:r>
            <a:r>
              <a:rPr lang="en-US" dirty="0"/>
              <a:t> switches to base upon pathological imbalance </a:t>
            </a:r>
            <a:endParaRPr lang="en-CH" dirty="0"/>
          </a:p>
          <a:p>
            <a:endParaRPr lang="en-US" dirty="0"/>
          </a:p>
          <a:p>
            <a:endParaRPr lang="en-US" dirty="0"/>
          </a:p>
          <a:p>
            <a:r>
              <a:rPr lang="en-US" dirty="0"/>
              <a:t>Synthetic workload: 2 memory accesses per packet</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30</a:t>
            </a:fld>
            <a:endParaRPr lang="en-IL"/>
          </a:p>
        </p:txBody>
      </p:sp>
    </p:spTree>
    <p:extLst>
      <p:ext uri="{BB962C8B-B14F-4D97-AF65-F5344CB8AC3E}">
        <p14:creationId xmlns:p14="http://schemas.microsoft.com/office/powerpoint/2010/main" val="19358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In conclusion, too many receive ring buffers degrade app performance, using small rings cannot address this problem. We show that sharing ring buffers solves the problem despite the synchronization overhead.</a:t>
            </a:r>
          </a:p>
        </p:txBody>
      </p:sp>
      <p:sp>
        <p:nvSpPr>
          <p:cNvPr id="4" name="Slide Number Placeholder 3"/>
          <p:cNvSpPr>
            <a:spLocks noGrp="1"/>
          </p:cNvSpPr>
          <p:nvPr>
            <p:ph type="sldNum" sz="quarter" idx="5"/>
          </p:nvPr>
        </p:nvSpPr>
        <p:spPr/>
        <p:txBody>
          <a:bodyPr/>
          <a:lstStyle/>
          <a:p>
            <a:fld id="{D5A579E3-5930-4916-A4EF-EC71AF67C39B}" type="slidenum">
              <a:rPr lang="en-IL" smtClean="0"/>
              <a:t>31</a:t>
            </a:fld>
            <a:endParaRPr lang="en-IL"/>
          </a:p>
        </p:txBody>
      </p:sp>
    </p:spTree>
    <p:extLst>
      <p:ext uri="{BB962C8B-B14F-4D97-AF65-F5344CB8AC3E}">
        <p14:creationId xmlns:p14="http://schemas.microsoft.com/office/powerpoint/2010/main" val="289453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total the I/O working set is at least 1.5MB per core.</a:t>
            </a:r>
          </a:p>
        </p:txBody>
      </p:sp>
      <p:sp>
        <p:nvSpPr>
          <p:cNvPr id="4" name="Slide Number Placeholder 3"/>
          <p:cNvSpPr>
            <a:spLocks noGrp="1"/>
          </p:cNvSpPr>
          <p:nvPr>
            <p:ph type="sldNum" sz="quarter" idx="5"/>
          </p:nvPr>
        </p:nvSpPr>
        <p:spPr/>
        <p:txBody>
          <a:bodyPr/>
          <a:lstStyle/>
          <a:p>
            <a:fld id="{D5A579E3-5930-4916-A4EF-EC71AF67C39B}" type="slidenum">
              <a:rPr lang="en-IL" smtClean="0"/>
              <a:t>4</a:t>
            </a:fld>
            <a:endParaRPr lang="en-IL"/>
          </a:p>
        </p:txBody>
      </p:sp>
    </p:spTree>
    <p:extLst>
      <p:ext uri="{BB962C8B-B14F-4D97-AF65-F5344CB8AC3E}">
        <p14:creationId xmlns:p14="http://schemas.microsoft.com/office/powerpoint/2010/main" val="239612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(RSS) For scalability, today’s multicore CPUs use a ring per core, and the NIC distributes packets between cores using an RSS hash on packet headers. Hence, when running network intensive processing on N cores, the total working set consists of all receive ring buffers of N cores put together.</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5</a:t>
            </a:fld>
            <a:endParaRPr lang="en-IL"/>
          </a:p>
        </p:txBody>
      </p:sp>
    </p:spTree>
    <p:extLst>
      <p:ext uri="{BB962C8B-B14F-4D97-AF65-F5344CB8AC3E}">
        <p14:creationId xmlns:p14="http://schemas.microsoft.com/office/powerpoint/2010/main" val="168664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(DDIO) Namely, the working set is N times 1.5MB, which today is often greater than the LLC of Intel CPUs. This is important because, as we will show later, working sets greater than the LLC degrade performance when NICs have direct access to the LLC, such as with Intel DDIO.</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6</a:t>
            </a:fld>
            <a:endParaRPr lang="en-IL"/>
          </a:p>
        </p:txBody>
      </p:sp>
    </p:spTree>
    <p:extLst>
      <p:ext uri="{BB962C8B-B14F-4D97-AF65-F5344CB8AC3E}">
        <p14:creationId xmlns:p14="http://schemas.microsoft.com/office/powerpoint/2010/main" val="3885309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propose to replace per-core receive rings with a shared receive ring, which we call </a:t>
            </a:r>
            <a:r>
              <a:rPr lang="en-US" dirty="0" err="1"/>
              <a:t>shRing</a:t>
            </a:r>
            <a:r>
              <a:rPr lang="en-US" dirty="0"/>
              <a:t>.</a:t>
            </a:r>
          </a:p>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7</a:t>
            </a:fld>
            <a:endParaRPr lang="en-IL"/>
          </a:p>
        </p:txBody>
      </p:sp>
    </p:spTree>
    <p:extLst>
      <p:ext uri="{BB962C8B-B14F-4D97-AF65-F5344CB8AC3E}">
        <p14:creationId xmlns:p14="http://schemas.microsoft.com/office/powerpoint/2010/main" val="338737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shared ring, the working set is only 1.5MB, which fits in the LLC.</a:t>
            </a:r>
          </a:p>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8</a:t>
            </a:fld>
            <a:endParaRPr lang="en-IL"/>
          </a:p>
        </p:txBody>
      </p:sp>
    </p:spTree>
    <p:extLst>
      <p:ext uri="{BB962C8B-B14F-4D97-AF65-F5344CB8AC3E}">
        <p14:creationId xmlns:p14="http://schemas.microsoft.com/office/powerpoint/2010/main" val="265534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ShRing helps apps when the the impact of LLC contention caused by I/O outweighs the overhead of synchronization.</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9</a:t>
            </a:fld>
            <a:endParaRPr lang="en-IL"/>
          </a:p>
        </p:txBody>
      </p:sp>
    </p:spTree>
    <p:extLst>
      <p:ext uri="{BB962C8B-B14F-4D97-AF65-F5344CB8AC3E}">
        <p14:creationId xmlns:p14="http://schemas.microsoft.com/office/powerpoint/2010/main" val="134535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B3E0-23A8-4186-A36F-38E87765A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3ED8E54-7812-41C3-A0AB-DB7A9F643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FBEEFCA-BF8A-460E-8BAE-4CAD8E9C823F}"/>
              </a:ext>
            </a:extLst>
          </p:cNvPr>
          <p:cNvSpPr>
            <a:spLocks noGrp="1"/>
          </p:cNvSpPr>
          <p:nvPr>
            <p:ph type="dt" sz="half" idx="10"/>
          </p:nvPr>
        </p:nvSpPr>
        <p:spPr/>
        <p:txBody>
          <a:bodyPr/>
          <a:lstStyle/>
          <a:p>
            <a:fld id="{659204A6-3E5D-4075-AA83-80236033299A}" type="datetime8">
              <a:rPr lang="en-IL" smtClean="0"/>
              <a:t>7/11/23 6:29 PM</a:t>
            </a:fld>
            <a:endParaRPr lang="en-IL"/>
          </a:p>
        </p:txBody>
      </p:sp>
      <p:sp>
        <p:nvSpPr>
          <p:cNvPr id="5" name="Footer Placeholder 4">
            <a:extLst>
              <a:ext uri="{FF2B5EF4-FFF2-40B4-BE49-F238E27FC236}">
                <a16:creationId xmlns:a16="http://schemas.microsoft.com/office/drawing/2014/main" id="{8C75C03F-049B-4DB3-965E-DBD63212C0C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78DF8F8-EE18-4292-A29E-16DD16C32109}"/>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41254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0485-01B0-48E3-8724-7D58F134948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0B0636A-841B-4A90-86E0-E4D2057B9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D83C917-CB10-4E60-92FE-ABCE788F9FAE}"/>
              </a:ext>
            </a:extLst>
          </p:cNvPr>
          <p:cNvSpPr>
            <a:spLocks noGrp="1"/>
          </p:cNvSpPr>
          <p:nvPr>
            <p:ph type="dt" sz="half" idx="10"/>
          </p:nvPr>
        </p:nvSpPr>
        <p:spPr/>
        <p:txBody>
          <a:bodyPr/>
          <a:lstStyle/>
          <a:p>
            <a:fld id="{588DACA2-EC2F-4840-B315-599A0EBC778D}" type="datetime8">
              <a:rPr lang="en-IL" smtClean="0"/>
              <a:t>7/11/23 6:29 PM</a:t>
            </a:fld>
            <a:endParaRPr lang="en-IL"/>
          </a:p>
        </p:txBody>
      </p:sp>
      <p:sp>
        <p:nvSpPr>
          <p:cNvPr id="5" name="Footer Placeholder 4">
            <a:extLst>
              <a:ext uri="{FF2B5EF4-FFF2-40B4-BE49-F238E27FC236}">
                <a16:creationId xmlns:a16="http://schemas.microsoft.com/office/drawing/2014/main" id="{46F9CB66-1937-4522-BA95-D5844B7A64F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F8FD43-80CF-4B93-A645-BD0A7AB6AE5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199689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6A000-A448-4F66-9ACA-ACFBAE1412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77573CC-A84A-4168-B715-D94FA6E43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D73FE86-7385-47CA-88C2-A688D0BE5C32}"/>
              </a:ext>
            </a:extLst>
          </p:cNvPr>
          <p:cNvSpPr>
            <a:spLocks noGrp="1"/>
          </p:cNvSpPr>
          <p:nvPr>
            <p:ph type="dt" sz="half" idx="10"/>
          </p:nvPr>
        </p:nvSpPr>
        <p:spPr/>
        <p:txBody>
          <a:bodyPr/>
          <a:lstStyle/>
          <a:p>
            <a:fld id="{C70F5FE5-21E6-447B-841B-047C76AF3952}" type="datetime8">
              <a:rPr lang="en-IL" smtClean="0"/>
              <a:t>7/11/23 6:29 PM</a:t>
            </a:fld>
            <a:endParaRPr lang="en-IL"/>
          </a:p>
        </p:txBody>
      </p:sp>
      <p:sp>
        <p:nvSpPr>
          <p:cNvPr id="5" name="Footer Placeholder 4">
            <a:extLst>
              <a:ext uri="{FF2B5EF4-FFF2-40B4-BE49-F238E27FC236}">
                <a16:creationId xmlns:a16="http://schemas.microsoft.com/office/drawing/2014/main" id="{102FFA0E-FA9E-4EEE-9D4A-4D4CB6C4DD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2B4D1-8E57-4F85-8F87-8EAC7635D6C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51951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E553-728C-46A6-BBBA-838D82390E1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C1F5B2B-3708-4E39-87DE-C8494B14374D}"/>
              </a:ext>
            </a:extLst>
          </p:cNvPr>
          <p:cNvSpPr>
            <a:spLocks noGrp="1"/>
          </p:cNvSpPr>
          <p:nvPr>
            <p:ph idx="1"/>
          </p:nvPr>
        </p:nvSpPr>
        <p:spPr/>
        <p:txBody>
          <a:bodyPr/>
          <a:lstStyle>
            <a:lvl1pPr>
              <a:defRPr sz="2400"/>
            </a:lvl1pPr>
            <a:lvl2pPr marL="685800" indent="-228600">
              <a:buFont typeface="Calibri" panose="020F0502020204030204" pitchFamily="34" charset="0"/>
              <a:buChar char="−"/>
              <a:defRPr sz="2000"/>
            </a:lvl2pPr>
            <a:lvl3pPr marL="1143000" indent="-228600">
              <a:buFont typeface="Calibri" panose="020F0502020204030204" pitchFamily="34" charset="0"/>
              <a:buChar cha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0B540FCC-5F36-4FDD-8FB0-B58CBD22B8C4}"/>
              </a:ext>
            </a:extLst>
          </p:cNvPr>
          <p:cNvSpPr>
            <a:spLocks noGrp="1"/>
          </p:cNvSpPr>
          <p:nvPr>
            <p:ph type="dt" sz="half" idx="10"/>
          </p:nvPr>
        </p:nvSpPr>
        <p:spPr/>
        <p:txBody>
          <a:bodyPr/>
          <a:lstStyle/>
          <a:p>
            <a:fld id="{FD01FADD-B272-41F0-A431-2F998C3D079A}" type="datetime8">
              <a:rPr lang="en-IL" smtClean="0"/>
              <a:t>7/11/23 6:29 PM</a:t>
            </a:fld>
            <a:endParaRPr lang="en-IL"/>
          </a:p>
        </p:txBody>
      </p:sp>
      <p:sp>
        <p:nvSpPr>
          <p:cNvPr id="5" name="Footer Placeholder 4">
            <a:extLst>
              <a:ext uri="{FF2B5EF4-FFF2-40B4-BE49-F238E27FC236}">
                <a16:creationId xmlns:a16="http://schemas.microsoft.com/office/drawing/2014/main" id="{E6C43633-F7F7-46FC-9628-EE259E635B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E7F38AB-35FF-441E-B6A6-6F9A515BA2AC}"/>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75276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FF4E-7E1D-4262-95FB-A2CB7F6D6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69147B6-E28C-4969-A94D-36B50ABF4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C84D9-633D-4E68-91C7-A64D5A21F48E}"/>
              </a:ext>
            </a:extLst>
          </p:cNvPr>
          <p:cNvSpPr>
            <a:spLocks noGrp="1"/>
          </p:cNvSpPr>
          <p:nvPr>
            <p:ph type="dt" sz="half" idx="10"/>
          </p:nvPr>
        </p:nvSpPr>
        <p:spPr/>
        <p:txBody>
          <a:bodyPr/>
          <a:lstStyle/>
          <a:p>
            <a:fld id="{5E276DAB-2E74-4371-8540-DB8315644ED7}" type="datetime8">
              <a:rPr lang="en-IL" smtClean="0"/>
              <a:t>7/11/23 6:29 PM</a:t>
            </a:fld>
            <a:endParaRPr lang="en-IL"/>
          </a:p>
        </p:txBody>
      </p:sp>
      <p:sp>
        <p:nvSpPr>
          <p:cNvPr id="5" name="Footer Placeholder 4">
            <a:extLst>
              <a:ext uri="{FF2B5EF4-FFF2-40B4-BE49-F238E27FC236}">
                <a16:creationId xmlns:a16="http://schemas.microsoft.com/office/drawing/2014/main" id="{C8DEA0BF-C4CE-4D9C-A60D-8E75081A8A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F329FE0-B3BD-4FC0-A5C8-E3B2143E0AEA}"/>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11613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8041-787E-458C-8A21-B556D97E3D5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DC8FB6-A1FB-4EA8-9244-B959AB82860A}"/>
              </a:ext>
            </a:extLst>
          </p:cNvPr>
          <p:cNvSpPr>
            <a:spLocks noGrp="1"/>
          </p:cNvSpPr>
          <p:nvPr>
            <p:ph sz="half" idx="1"/>
          </p:nvPr>
        </p:nvSpPr>
        <p:spPr>
          <a:xfrm>
            <a:off x="838200" y="1825625"/>
            <a:ext cx="5181600" cy="4351338"/>
          </a:xfrm>
        </p:spPr>
        <p:txBody>
          <a:bodyPr/>
          <a:lstStyle>
            <a:lvl1pPr>
              <a:defRPr sz="2400"/>
            </a:lvl1pPr>
            <a:lvl2pPr marL="685800" indent="-228600">
              <a:buFont typeface="Calibri" panose="020F0502020204030204" pitchFamily="34" charset="0"/>
              <a:buChar char="−"/>
              <a:defRPr sz="2000"/>
            </a:lvl2pPr>
            <a:lvl3pPr marL="1143000" indent="-228600">
              <a:buFont typeface="Calibri" panose="020F0502020204030204" pitchFamily="34" charset="0"/>
              <a:buChar cha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Content Placeholder 3">
            <a:extLst>
              <a:ext uri="{FF2B5EF4-FFF2-40B4-BE49-F238E27FC236}">
                <a16:creationId xmlns:a16="http://schemas.microsoft.com/office/drawing/2014/main" id="{54BBADE0-6519-442D-A7F3-9B93F3912323}"/>
              </a:ext>
            </a:extLst>
          </p:cNvPr>
          <p:cNvSpPr>
            <a:spLocks noGrp="1"/>
          </p:cNvSpPr>
          <p:nvPr>
            <p:ph sz="half" idx="2"/>
          </p:nvPr>
        </p:nvSpPr>
        <p:spPr>
          <a:xfrm>
            <a:off x="6172200" y="1825625"/>
            <a:ext cx="5181600"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5" name="Date Placeholder 4">
            <a:extLst>
              <a:ext uri="{FF2B5EF4-FFF2-40B4-BE49-F238E27FC236}">
                <a16:creationId xmlns:a16="http://schemas.microsoft.com/office/drawing/2014/main" id="{79AC76C1-2FFE-4DE2-B5B7-A8EF46C7E401}"/>
              </a:ext>
            </a:extLst>
          </p:cNvPr>
          <p:cNvSpPr>
            <a:spLocks noGrp="1"/>
          </p:cNvSpPr>
          <p:nvPr>
            <p:ph type="dt" sz="half" idx="10"/>
          </p:nvPr>
        </p:nvSpPr>
        <p:spPr/>
        <p:txBody>
          <a:bodyPr/>
          <a:lstStyle/>
          <a:p>
            <a:fld id="{1215F02A-CA17-4A55-9439-DE9D75820F24}" type="datetime8">
              <a:rPr lang="en-IL" smtClean="0"/>
              <a:t>7/11/23 6:29 PM</a:t>
            </a:fld>
            <a:endParaRPr lang="en-IL"/>
          </a:p>
        </p:txBody>
      </p:sp>
      <p:sp>
        <p:nvSpPr>
          <p:cNvPr id="6" name="Footer Placeholder 5">
            <a:extLst>
              <a:ext uri="{FF2B5EF4-FFF2-40B4-BE49-F238E27FC236}">
                <a16:creationId xmlns:a16="http://schemas.microsoft.com/office/drawing/2014/main" id="{195B1B53-A737-48C0-A85B-49AD55E89A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49D6B1C-A568-45FB-84A8-0E3D71C3129E}"/>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49158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EF07-D935-4A69-9814-1896FE9A752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7F75B3A-7C34-4598-9A1A-F57FF6E97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714B7-69E4-4F59-BA16-3D226C96B1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81DF4EB-1700-465F-8141-91516F9AF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49EBC-86D2-487C-B0F9-7CEC9C6E7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26721E8-1120-470A-92FD-5EACD06C991B}"/>
              </a:ext>
            </a:extLst>
          </p:cNvPr>
          <p:cNvSpPr>
            <a:spLocks noGrp="1"/>
          </p:cNvSpPr>
          <p:nvPr>
            <p:ph type="dt" sz="half" idx="10"/>
          </p:nvPr>
        </p:nvSpPr>
        <p:spPr/>
        <p:txBody>
          <a:bodyPr/>
          <a:lstStyle/>
          <a:p>
            <a:fld id="{DA49BA23-D68D-4EE3-85F2-D0A9095775ED}" type="datetime8">
              <a:rPr lang="en-IL" smtClean="0"/>
              <a:t>7/11/23 6:29 PM</a:t>
            </a:fld>
            <a:endParaRPr lang="en-IL"/>
          </a:p>
        </p:txBody>
      </p:sp>
      <p:sp>
        <p:nvSpPr>
          <p:cNvPr id="8" name="Footer Placeholder 7">
            <a:extLst>
              <a:ext uri="{FF2B5EF4-FFF2-40B4-BE49-F238E27FC236}">
                <a16:creationId xmlns:a16="http://schemas.microsoft.com/office/drawing/2014/main" id="{E3A68506-E0CA-43D6-9161-BE05F8EBE7C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C49E34E-E68A-4369-A139-DE232AB01B17}"/>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77531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21D7-C80C-4BE2-B571-F17B38F2712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568B0544-7F9A-48CD-9E36-92F8AABBF158}"/>
              </a:ext>
            </a:extLst>
          </p:cNvPr>
          <p:cNvSpPr>
            <a:spLocks noGrp="1"/>
          </p:cNvSpPr>
          <p:nvPr>
            <p:ph type="dt" sz="half" idx="10"/>
          </p:nvPr>
        </p:nvSpPr>
        <p:spPr/>
        <p:txBody>
          <a:bodyPr/>
          <a:lstStyle/>
          <a:p>
            <a:fld id="{C01EBC7F-3382-46C8-AC72-F28C4BE79749}" type="datetime8">
              <a:rPr lang="en-IL" smtClean="0"/>
              <a:t>7/11/23 6:29 PM</a:t>
            </a:fld>
            <a:endParaRPr lang="en-IL"/>
          </a:p>
        </p:txBody>
      </p:sp>
      <p:sp>
        <p:nvSpPr>
          <p:cNvPr id="4" name="Footer Placeholder 3">
            <a:extLst>
              <a:ext uri="{FF2B5EF4-FFF2-40B4-BE49-F238E27FC236}">
                <a16:creationId xmlns:a16="http://schemas.microsoft.com/office/drawing/2014/main" id="{1437AFA8-70F7-47E3-A8CC-E8F0402846D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660690A-4E89-4480-BEEB-2FD0C78A87D7}"/>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237876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AEF6C-E288-4795-8339-02A8A6BC1E02}"/>
              </a:ext>
            </a:extLst>
          </p:cNvPr>
          <p:cNvSpPr>
            <a:spLocks noGrp="1"/>
          </p:cNvSpPr>
          <p:nvPr>
            <p:ph type="dt" sz="half" idx="10"/>
          </p:nvPr>
        </p:nvSpPr>
        <p:spPr/>
        <p:txBody>
          <a:bodyPr/>
          <a:lstStyle/>
          <a:p>
            <a:fld id="{01C44FF1-D1C7-4F8F-8B42-EEA85420FDCF}" type="datetime8">
              <a:rPr lang="en-IL" smtClean="0"/>
              <a:t>7/11/23 6:29 PM</a:t>
            </a:fld>
            <a:endParaRPr lang="en-IL"/>
          </a:p>
        </p:txBody>
      </p:sp>
      <p:sp>
        <p:nvSpPr>
          <p:cNvPr id="3" name="Footer Placeholder 2">
            <a:extLst>
              <a:ext uri="{FF2B5EF4-FFF2-40B4-BE49-F238E27FC236}">
                <a16:creationId xmlns:a16="http://schemas.microsoft.com/office/drawing/2014/main" id="{3FA57733-F1DA-4672-A07A-DC6E1E00198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212A0E3-F9FD-4A0F-8120-2E3808CA339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416182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904F-7AA4-40EC-B612-F49FC36C0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7448CDD-D0A3-48A8-95E2-AE00A2F1A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9964D46-F837-4DC0-8C9C-636DB0B85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33216-E9F3-4F68-BD28-BB9C46037DD0}"/>
              </a:ext>
            </a:extLst>
          </p:cNvPr>
          <p:cNvSpPr>
            <a:spLocks noGrp="1"/>
          </p:cNvSpPr>
          <p:nvPr>
            <p:ph type="dt" sz="half" idx="10"/>
          </p:nvPr>
        </p:nvSpPr>
        <p:spPr/>
        <p:txBody>
          <a:bodyPr/>
          <a:lstStyle/>
          <a:p>
            <a:fld id="{FEB08E74-B0D7-4668-8DC0-D91D5DE0A74A}" type="datetime8">
              <a:rPr lang="en-IL" smtClean="0"/>
              <a:t>7/11/23 6:29 PM</a:t>
            </a:fld>
            <a:endParaRPr lang="en-IL"/>
          </a:p>
        </p:txBody>
      </p:sp>
      <p:sp>
        <p:nvSpPr>
          <p:cNvPr id="6" name="Footer Placeholder 5">
            <a:extLst>
              <a:ext uri="{FF2B5EF4-FFF2-40B4-BE49-F238E27FC236}">
                <a16:creationId xmlns:a16="http://schemas.microsoft.com/office/drawing/2014/main" id="{B4DD49A8-EBA8-4C61-8593-C447FAA82BE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7FE1D98-A4F0-4FF6-AA28-942DA36936A2}"/>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49026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BE3B-1577-415A-8E30-03E9C690F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D52AE1D-6B3A-4235-BD2A-9AD0F4F05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20F247C-5138-4D56-BF36-B685C1FD3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2D72C-ABA1-4DA2-8CCF-D7F7E8974BFB}"/>
              </a:ext>
            </a:extLst>
          </p:cNvPr>
          <p:cNvSpPr>
            <a:spLocks noGrp="1"/>
          </p:cNvSpPr>
          <p:nvPr>
            <p:ph type="dt" sz="half" idx="10"/>
          </p:nvPr>
        </p:nvSpPr>
        <p:spPr/>
        <p:txBody>
          <a:bodyPr/>
          <a:lstStyle/>
          <a:p>
            <a:fld id="{65DF9601-EC2D-4F3F-8C8D-D596E8E79CC5}" type="datetime8">
              <a:rPr lang="en-IL" smtClean="0"/>
              <a:t>7/11/23 6:29 PM</a:t>
            </a:fld>
            <a:endParaRPr lang="en-IL"/>
          </a:p>
        </p:txBody>
      </p:sp>
      <p:sp>
        <p:nvSpPr>
          <p:cNvPr id="6" name="Footer Placeholder 5">
            <a:extLst>
              <a:ext uri="{FF2B5EF4-FFF2-40B4-BE49-F238E27FC236}">
                <a16:creationId xmlns:a16="http://schemas.microsoft.com/office/drawing/2014/main" id="{45DD9859-28D7-4590-8D14-D3969C45BE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BC6E7A7-69E7-4C79-9146-C0CA8ED202CB}"/>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92331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BF12C-8AAC-4BB8-8890-394E7D75A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C86E7D4-D594-47E0-9487-C86A2CD7DB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8390A18-A07F-4882-BF3F-DA309D16A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3B0C1-6841-41C7-81AD-CFEB76BC2691}" type="datetime8">
              <a:rPr lang="en-IL" smtClean="0"/>
              <a:t>7/11/23 6:29 PM</a:t>
            </a:fld>
            <a:endParaRPr lang="en-IL"/>
          </a:p>
        </p:txBody>
      </p:sp>
      <p:sp>
        <p:nvSpPr>
          <p:cNvPr id="5" name="Footer Placeholder 4">
            <a:extLst>
              <a:ext uri="{FF2B5EF4-FFF2-40B4-BE49-F238E27FC236}">
                <a16:creationId xmlns:a16="http://schemas.microsoft.com/office/drawing/2014/main" id="{7672BBCF-C06C-4BEF-84B9-663C333DD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CF49498B-1CD4-4871-8B1B-9B0F66C65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705C5-5BCD-49DC-92EA-8CC03E399A23}" type="slidenum">
              <a:rPr lang="en-IL" smtClean="0"/>
              <a:t>‹#›</a:t>
            </a:fld>
            <a:endParaRPr lang="en-IL"/>
          </a:p>
        </p:txBody>
      </p:sp>
    </p:spTree>
    <p:extLst>
      <p:ext uri="{BB962C8B-B14F-4D97-AF65-F5344CB8AC3E}">
        <p14:creationId xmlns:p14="http://schemas.microsoft.com/office/powerpoint/2010/main" val="229078605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chart" Target="../charts/chart25.xml"/></Relationships>
</file>

<file path=ppt/slides/_rels/slide1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28.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chart" Target="../charts/chart29.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chart" Target="../charts/chart30.xml"/><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notesSlide" Target="../notesSlides/notesSlide17.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chart" Target="../charts/chart31.xml"/></Relationships>
</file>

<file path=ppt/slides/_rels/slide18.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20.xml"/><Relationship Id="rId7" Type="http://schemas.openxmlformats.org/officeDocument/2006/relationships/chart" Target="../charts/chart39.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hart" Target="../charts/chart38.xml"/><Relationship Id="rId11" Type="http://schemas.openxmlformats.org/officeDocument/2006/relationships/image" Target="../media/image16.svg"/><Relationship Id="rId5" Type="http://schemas.openxmlformats.org/officeDocument/2006/relationships/chart" Target="../charts/chart37.xml"/><Relationship Id="rId10" Type="http://schemas.openxmlformats.org/officeDocument/2006/relationships/image" Target="../media/image15.png"/><Relationship Id="rId4" Type="http://schemas.openxmlformats.org/officeDocument/2006/relationships/chart" Target="../charts/chart36.xml"/><Relationship Id="rId9" Type="http://schemas.openxmlformats.org/officeDocument/2006/relationships/chart" Target="../charts/chart41.xml"/></Relationships>
</file>

<file path=ppt/slides/_rels/slide21.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chart" Target="../charts/chart42.xml"/><Relationship Id="rId7" Type="http://schemas.openxmlformats.org/officeDocument/2006/relationships/chart" Target="../charts/chart4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45.xml"/><Relationship Id="rId5" Type="http://schemas.openxmlformats.org/officeDocument/2006/relationships/chart" Target="../charts/chart44.xml"/><Relationship Id="rId10" Type="http://schemas.openxmlformats.org/officeDocument/2006/relationships/image" Target="../media/image16.svg"/><Relationship Id="rId4" Type="http://schemas.openxmlformats.org/officeDocument/2006/relationships/chart" Target="../charts/chart43.xml"/><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chart" Target="../charts/chart52.xml"/><Relationship Id="rId3" Type="http://schemas.openxmlformats.org/officeDocument/2006/relationships/notesSlide" Target="../notesSlides/notesSlide22.xml"/><Relationship Id="rId7" Type="http://schemas.openxmlformats.org/officeDocument/2006/relationships/chart" Target="../charts/chart51.xml"/><Relationship Id="rId12" Type="http://schemas.openxmlformats.org/officeDocument/2006/relationships/image" Target="../media/image18.sv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chart" Target="../charts/chart50.xml"/><Relationship Id="rId11" Type="http://schemas.openxmlformats.org/officeDocument/2006/relationships/image" Target="../media/image17.png"/><Relationship Id="rId5" Type="http://schemas.openxmlformats.org/officeDocument/2006/relationships/chart" Target="../charts/chart49.xml"/><Relationship Id="rId10" Type="http://schemas.openxmlformats.org/officeDocument/2006/relationships/chart" Target="../charts/chart54.xml"/><Relationship Id="rId4" Type="http://schemas.openxmlformats.org/officeDocument/2006/relationships/chart" Target="../charts/chart48.xml"/><Relationship Id="rId9" Type="http://schemas.openxmlformats.org/officeDocument/2006/relationships/chart" Target="../charts/chart53.xml"/></Relationships>
</file>

<file path=ppt/slides/_rels/slide23.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3.xml"/><Relationship Id="rId7" Type="http://schemas.openxmlformats.org/officeDocument/2006/relationships/chart" Target="../charts/chart58.xml"/><Relationship Id="rId12"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chart" Target="../charts/chart57.xml"/><Relationship Id="rId11" Type="http://schemas.openxmlformats.org/officeDocument/2006/relationships/image" Target="../media/image15.png"/><Relationship Id="rId5" Type="http://schemas.openxmlformats.org/officeDocument/2006/relationships/chart" Target="../charts/chart56.xml"/><Relationship Id="rId10" Type="http://schemas.openxmlformats.org/officeDocument/2006/relationships/chart" Target="../charts/chart61.xml"/><Relationship Id="rId4" Type="http://schemas.openxmlformats.org/officeDocument/2006/relationships/chart" Target="../charts/chart55.xml"/><Relationship Id="rId9" Type="http://schemas.openxmlformats.org/officeDocument/2006/relationships/chart" Target="../charts/chart6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hart" Target="../charts/chart66.xml"/><Relationship Id="rId13" Type="http://schemas.openxmlformats.org/officeDocument/2006/relationships/image" Target="../media/image20.svg"/><Relationship Id="rId3" Type="http://schemas.openxmlformats.org/officeDocument/2006/relationships/notesSlide" Target="../notesSlides/notesSlide25.xml"/><Relationship Id="rId7" Type="http://schemas.openxmlformats.org/officeDocument/2006/relationships/chart" Target="../charts/chart65.xml"/><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chart" Target="../charts/chart64.xml"/><Relationship Id="rId11" Type="http://schemas.openxmlformats.org/officeDocument/2006/relationships/image" Target="../media/image16.svg"/><Relationship Id="rId5" Type="http://schemas.openxmlformats.org/officeDocument/2006/relationships/chart" Target="../charts/chart63.xml"/><Relationship Id="rId10" Type="http://schemas.openxmlformats.org/officeDocument/2006/relationships/image" Target="../media/image15.png"/><Relationship Id="rId4" Type="http://schemas.openxmlformats.org/officeDocument/2006/relationships/chart" Target="../charts/chart62.xml"/><Relationship Id="rId9" Type="http://schemas.openxmlformats.org/officeDocument/2006/relationships/chart" Target="../charts/chart6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chart" Target="../charts/chart68.xml"/></Relationships>
</file>

<file path=ppt/slides/_rels/slide29.xml.rels><?xml version="1.0" encoding="UTF-8" standalone="yes"?>
<Relationships xmlns="http://schemas.openxmlformats.org/package/2006/relationships"><Relationship Id="rId3" Type="http://schemas.openxmlformats.org/officeDocument/2006/relationships/chart" Target="../charts/chart6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chart" Target="../charts/chart5.xml"/><Relationship Id="rId4" Type="http://schemas.openxmlformats.org/officeDocument/2006/relationships/chart" Target="../charts/char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chart" Target="../charts/chart7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chart" Target="../charts/chart7.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2.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hart" Target="../charts/chart21.xml"/><Relationship Id="rId4" Type="http://schemas.openxmlformats.org/officeDocument/2006/relationships/chart" Target="../charts/chart20.xml"/></Relationships>
</file>

<file path=ppt/slides/_rels/slide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24.xml"/><Relationship Id="rId4" Type="http://schemas.openxmlformats.org/officeDocument/2006/relationships/chart" Target="../charts/char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0A4B931-B7F0-403E-9F40-8A4054A04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12192000" cy="685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3">
            <a:extLst>
              <a:ext uri="{FF2B5EF4-FFF2-40B4-BE49-F238E27FC236}">
                <a16:creationId xmlns:a16="http://schemas.microsoft.com/office/drawing/2014/main" id="{4CEAF602-346E-4A18-BDCE-F489E035C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4">
            <a:extLst>
              <a:ext uri="{FF2B5EF4-FFF2-40B4-BE49-F238E27FC236}">
                <a16:creationId xmlns:a16="http://schemas.microsoft.com/office/drawing/2014/main" id="{F74A1337-596D-453E-B873-BCF1760EE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5AE360D-80C5-40D2-9E69-CDE109D395A8}"/>
              </a:ext>
            </a:extLst>
          </p:cNvPr>
          <p:cNvSpPr>
            <a:spLocks noGrp="1"/>
          </p:cNvSpPr>
          <p:nvPr>
            <p:ph type="ctrTitle"/>
          </p:nvPr>
        </p:nvSpPr>
        <p:spPr>
          <a:xfrm>
            <a:off x="435992" y="1453369"/>
            <a:ext cx="5314567" cy="2126470"/>
          </a:xfrm>
        </p:spPr>
        <p:txBody>
          <a:bodyPr anchor="t">
            <a:normAutofit fontScale="90000"/>
          </a:bodyPr>
          <a:lstStyle/>
          <a:p>
            <a:pPr algn="l"/>
            <a:r>
              <a:rPr lang="en-US" sz="5400" dirty="0"/>
              <a:t>ShRing: networking with Shared Receive Rings</a:t>
            </a:r>
            <a:endParaRPr lang="en-IL" sz="5400" dirty="0"/>
          </a:p>
        </p:txBody>
      </p:sp>
      <p:sp>
        <p:nvSpPr>
          <p:cNvPr id="20" name="Slide Number Placeholder 5">
            <a:extLst>
              <a:ext uri="{FF2B5EF4-FFF2-40B4-BE49-F238E27FC236}">
                <a16:creationId xmlns:a16="http://schemas.microsoft.com/office/drawing/2014/main" id="{A9805662-D828-465B-BC23-8F3009BEB3DB}"/>
              </a:ext>
            </a:extLst>
          </p:cNvPr>
          <p:cNvSpPr>
            <a:spLocks noGrp="1"/>
          </p:cNvSpPr>
          <p:nvPr>
            <p:ph type="sldNum" sz="quarter" idx="12"/>
          </p:nvPr>
        </p:nvSpPr>
        <p:spPr>
          <a:xfrm>
            <a:off x="10925174" y="6356350"/>
            <a:ext cx="428625" cy="365125"/>
          </a:xfrm>
        </p:spPr>
        <p:txBody>
          <a:bodyPr>
            <a:normAutofit/>
          </a:bodyPr>
          <a:lstStyle/>
          <a:p>
            <a:pPr>
              <a:spcAft>
                <a:spcPts val="600"/>
              </a:spcAft>
            </a:pPr>
            <a:fld id="{35E705C5-5BCD-49DC-92EA-8CC03E399A23}" type="slidenum">
              <a:rPr lang="en-IL" smtClean="0">
                <a:solidFill>
                  <a:schemeClr val="bg1"/>
                </a:solidFill>
              </a:rPr>
              <a:pPr>
                <a:spcAft>
                  <a:spcPts val="600"/>
                </a:spcAft>
              </a:pPr>
              <a:t>1</a:t>
            </a:fld>
            <a:endParaRPr lang="en-IL" dirty="0">
              <a:solidFill>
                <a:schemeClr val="bg1"/>
              </a:solidFill>
            </a:endParaRPr>
          </a:p>
        </p:txBody>
      </p:sp>
      <p:graphicFrame>
        <p:nvGraphicFramePr>
          <p:cNvPr id="5" name="Table 5">
            <a:extLst>
              <a:ext uri="{FF2B5EF4-FFF2-40B4-BE49-F238E27FC236}">
                <a16:creationId xmlns:a16="http://schemas.microsoft.com/office/drawing/2014/main" id="{70CC81D4-7707-4FAD-B94D-FA709D1831B1}"/>
              </a:ext>
            </a:extLst>
          </p:cNvPr>
          <p:cNvGraphicFramePr>
            <a:graphicFrameLocks noGrp="1"/>
          </p:cNvGraphicFramePr>
          <p:nvPr>
            <p:extLst>
              <p:ext uri="{D42A27DB-BD31-4B8C-83A1-F6EECF244321}">
                <p14:modId xmlns:p14="http://schemas.microsoft.com/office/powerpoint/2010/main" val="3868539707"/>
              </p:ext>
            </p:extLst>
          </p:nvPr>
        </p:nvGraphicFramePr>
        <p:xfrm>
          <a:off x="223075" y="5441315"/>
          <a:ext cx="7541739" cy="1280160"/>
        </p:xfrm>
        <a:graphic>
          <a:graphicData uri="http://schemas.openxmlformats.org/drawingml/2006/table">
            <a:tbl>
              <a:tblPr firstRow="1" bandRow="1">
                <a:tableStyleId>{2D5ABB26-0587-4C30-8999-92F81FD0307C}</a:tableStyleId>
              </a:tblPr>
              <a:tblGrid>
                <a:gridCol w="2674145">
                  <a:extLst>
                    <a:ext uri="{9D8B030D-6E8A-4147-A177-3AD203B41FA5}">
                      <a16:colId xmlns:a16="http://schemas.microsoft.com/office/drawing/2014/main" val="446035858"/>
                    </a:ext>
                  </a:extLst>
                </a:gridCol>
                <a:gridCol w="2433797">
                  <a:extLst>
                    <a:ext uri="{9D8B030D-6E8A-4147-A177-3AD203B41FA5}">
                      <a16:colId xmlns:a16="http://schemas.microsoft.com/office/drawing/2014/main" val="1790382567"/>
                    </a:ext>
                  </a:extLst>
                </a:gridCol>
                <a:gridCol w="2433797">
                  <a:extLst>
                    <a:ext uri="{9D8B030D-6E8A-4147-A177-3AD203B41FA5}">
                      <a16:colId xmlns:a16="http://schemas.microsoft.com/office/drawing/2014/main" val="995080482"/>
                    </a:ext>
                  </a:extLst>
                </a:gridCol>
              </a:tblGrid>
              <a:tr h="372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Boris Pismenny </a:t>
                      </a:r>
                      <a:r>
                        <a:rPr lang="en-US" sz="2400" dirty="0">
                          <a:solidFill>
                            <a:schemeClr val="tx1"/>
                          </a:solidFill>
                          <a:latin typeface="+mn-lt"/>
                        </a:rPr>
                        <a:t>#</a:t>
                      </a:r>
                      <a:r>
                        <a:rPr lang="en-IL" sz="2400" i="0">
                          <a:solidFill>
                            <a:schemeClr val="tx1"/>
                          </a:solidFill>
                          <a:effectLst/>
                          <a:latin typeface="+mn-lt"/>
                        </a:rPr>
                        <a:t>§</a:t>
                      </a:r>
                      <a:endParaRPr lang="en-IL" sz="2400" dirty="0">
                        <a:solidFill>
                          <a:schemeClr val="tx1"/>
                        </a:solidFill>
                        <a:latin typeface="+mn-lt"/>
                      </a:endParaRPr>
                    </a:p>
                    <a:p>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Adam Morrison </a:t>
                      </a:r>
                      <a:r>
                        <a:rPr lang="en-IL" sz="2400" dirty="0">
                          <a:latin typeface="+mn-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Dan Tsafrir #</a:t>
                      </a:r>
                      <a:r>
                        <a:rPr lang="en-IL" sz="2400">
                          <a:latin typeface="+mn-lt"/>
                        </a:rPr>
                        <a:t>^</a:t>
                      </a:r>
                      <a:endParaRPr lang="en-IL" sz="24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extLst>
                  <a:ext uri="{0D108BD9-81ED-4DB2-BD59-A6C34878D82A}">
                    <a16:rowId xmlns:a16="http://schemas.microsoft.com/office/drawing/2014/main" val="2788993392"/>
                  </a:ext>
                </a:extLst>
              </a:tr>
              <a:tr h="362246">
                <a:tc>
                  <a:txBody>
                    <a:bodyPr/>
                    <a:lstStyle/>
                    <a:p>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extLst>
                  <a:ext uri="{0D108BD9-81ED-4DB2-BD59-A6C34878D82A}">
                    <a16:rowId xmlns:a16="http://schemas.microsoft.com/office/drawing/2014/main" val="3776650376"/>
                  </a:ext>
                </a:extLst>
              </a:tr>
            </a:tbl>
          </a:graphicData>
        </a:graphic>
      </p:graphicFrame>
      <p:sp>
        <p:nvSpPr>
          <p:cNvPr id="19" name="TextBox 18">
            <a:extLst>
              <a:ext uri="{FF2B5EF4-FFF2-40B4-BE49-F238E27FC236}">
                <a16:creationId xmlns:a16="http://schemas.microsoft.com/office/drawing/2014/main" id="{D84F1274-C800-42FB-A7BE-CFF5BC3695BD}"/>
              </a:ext>
            </a:extLst>
          </p:cNvPr>
          <p:cNvSpPr txBox="1"/>
          <p:nvPr/>
        </p:nvSpPr>
        <p:spPr>
          <a:xfrm>
            <a:off x="223075" y="6890434"/>
            <a:ext cx="5740400" cy="646331"/>
          </a:xfrm>
          <a:prstGeom prst="rect">
            <a:avLst/>
          </a:prstGeom>
          <a:noFill/>
        </p:spPr>
        <p:txBody>
          <a:bodyPr wrap="square" rtlCol="0">
            <a:spAutoFit/>
          </a:bodyPr>
          <a:lstStyle/>
          <a:p>
            <a:pPr marL="0" algn="l" rtl="0" eaLnBrk="1" fontAlgn="t" latinLnBrk="0" hangingPunct="1">
              <a:spcBef>
                <a:spcPts val="0"/>
              </a:spcBef>
              <a:spcAft>
                <a:spcPts val="0"/>
              </a:spcAft>
            </a:pPr>
            <a:r>
              <a:rPr lang="en-US" sz="1800" b="0" i="0" u="none" strike="noStrike" kern="1200" dirty="0">
                <a:solidFill>
                  <a:srgbClr val="FFFFFF"/>
                </a:solidFill>
                <a:effectLst/>
                <a:latin typeface="Calibri" panose="020F0502020204030204" pitchFamily="34" charset="0"/>
              </a:rPr>
              <a:t>Boris Pismenny, Liran Liss, Adam Morrison, and Dan Tsafrir</a:t>
            </a:r>
            <a:endParaRPr lang="en-IL" sz="1800" b="0" i="0" u="none" strike="noStrike" dirty="0">
              <a:effectLst/>
              <a:latin typeface="Arial" panose="020B0604020202020204" pitchFamily="34" charset="0"/>
            </a:endParaRPr>
          </a:p>
          <a:p>
            <a:endParaRPr lang="en-IL" dirty="0"/>
          </a:p>
        </p:txBody>
      </p:sp>
      <p:grpSp>
        <p:nvGrpSpPr>
          <p:cNvPr id="9" name="Group 8">
            <a:extLst>
              <a:ext uri="{FF2B5EF4-FFF2-40B4-BE49-F238E27FC236}">
                <a16:creationId xmlns:a16="http://schemas.microsoft.com/office/drawing/2014/main" id="{6A976569-F42D-45DC-BD24-55AE4ECE7164}"/>
              </a:ext>
            </a:extLst>
          </p:cNvPr>
          <p:cNvGrpSpPr/>
          <p:nvPr/>
        </p:nvGrpSpPr>
        <p:grpSpPr>
          <a:xfrm>
            <a:off x="8931853" y="79863"/>
            <a:ext cx="3174546" cy="1151493"/>
            <a:chOff x="8931853" y="79863"/>
            <a:chExt cx="3174546" cy="1151493"/>
          </a:xfrm>
        </p:grpSpPr>
        <p:pic>
          <p:nvPicPr>
            <p:cNvPr id="25" name="Picture 2">
              <a:extLst>
                <a:ext uri="{FF2B5EF4-FFF2-40B4-BE49-F238E27FC236}">
                  <a16:creationId xmlns:a16="http://schemas.microsoft.com/office/drawing/2014/main" id="{1F08B645-8460-4903-BA51-FCBC7D36D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803" y="79863"/>
              <a:ext cx="3052596" cy="115149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EF74B74-0AEA-4AF9-828C-EAC8D2E6DE81}"/>
                </a:ext>
              </a:extLst>
            </p:cNvPr>
            <p:cNvSpPr txBox="1"/>
            <p:nvPr/>
          </p:nvSpPr>
          <p:spPr>
            <a:xfrm>
              <a:off x="8931853" y="428838"/>
              <a:ext cx="270675"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t>
              </a:r>
              <a:endParaRPr lang="en-IL" dirty="0">
                <a:solidFill>
                  <a:schemeClr val="bg1"/>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ABD331BA-87F2-4AD2-BB12-02F79831BFC2}"/>
              </a:ext>
            </a:extLst>
          </p:cNvPr>
          <p:cNvGrpSpPr/>
          <p:nvPr/>
        </p:nvGrpSpPr>
        <p:grpSpPr>
          <a:xfrm>
            <a:off x="8929546" y="2429132"/>
            <a:ext cx="2777389" cy="1707411"/>
            <a:chOff x="8996599" y="2372705"/>
            <a:chExt cx="2777389" cy="1707411"/>
          </a:xfrm>
        </p:grpSpPr>
        <p:pic>
          <p:nvPicPr>
            <p:cNvPr id="1028" name="Picture 4" descr="SYSTOR – The 15th ACM International Systems and Storage Conference">
              <a:extLst>
                <a:ext uri="{FF2B5EF4-FFF2-40B4-BE49-F238E27FC236}">
                  <a16:creationId xmlns:a16="http://schemas.microsoft.com/office/drawing/2014/main" id="{7F3D071C-6DEB-4D92-1720-C261D32B7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6599" y="2372705"/>
              <a:ext cx="2777389" cy="1707411"/>
            </a:xfrm>
            <a:prstGeom prst="rect">
              <a:avLst/>
            </a:prstGeom>
            <a:solidFill>
              <a:schemeClr val="bg1">
                <a:alpha val="0"/>
              </a:schemeClr>
            </a:solidFill>
          </p:spPr>
        </p:pic>
        <p:sp>
          <p:nvSpPr>
            <p:cNvPr id="32" name="TextBox 31">
              <a:extLst>
                <a:ext uri="{FF2B5EF4-FFF2-40B4-BE49-F238E27FC236}">
                  <a16:creationId xmlns:a16="http://schemas.microsoft.com/office/drawing/2014/main" id="{CC7BCF8D-21E9-451B-A2D7-556FE373FB17}"/>
                </a:ext>
              </a:extLst>
            </p:cNvPr>
            <p:cNvSpPr txBox="1"/>
            <p:nvPr/>
          </p:nvSpPr>
          <p:spPr>
            <a:xfrm>
              <a:off x="9068133" y="2988663"/>
              <a:ext cx="281615" cy="326837"/>
            </a:xfrm>
            <a:prstGeom prst="rect">
              <a:avLst/>
            </a:prstGeom>
            <a:noFill/>
          </p:spPr>
          <p:txBody>
            <a:bodyPr wrap="square">
              <a:spAutoFit/>
            </a:bodyPr>
            <a:lstStyle/>
            <a:p>
              <a:r>
                <a:rPr lang="en-IL" dirty="0">
                  <a:solidFill>
                    <a:schemeClr val="bg1"/>
                  </a:solidFill>
                  <a:latin typeface="Arial" panose="020B0604020202020204" pitchFamily="34" charset="0"/>
                  <a:cs typeface="Arial" panose="020B0604020202020204" pitchFamily="34" charset="0"/>
                </a:rPr>
                <a:t>^</a:t>
              </a:r>
            </a:p>
          </p:txBody>
        </p:sp>
      </p:grpSp>
      <p:grpSp>
        <p:nvGrpSpPr>
          <p:cNvPr id="7" name="Group 6">
            <a:extLst>
              <a:ext uri="{FF2B5EF4-FFF2-40B4-BE49-F238E27FC236}">
                <a16:creationId xmlns:a16="http://schemas.microsoft.com/office/drawing/2014/main" id="{40DB3802-604D-430C-8A38-B66F211A036F}"/>
              </a:ext>
            </a:extLst>
          </p:cNvPr>
          <p:cNvGrpSpPr/>
          <p:nvPr/>
        </p:nvGrpSpPr>
        <p:grpSpPr>
          <a:xfrm>
            <a:off x="8931853" y="1311697"/>
            <a:ext cx="2953826" cy="1135633"/>
            <a:chOff x="8931853" y="1311697"/>
            <a:chExt cx="2953826" cy="1135633"/>
          </a:xfrm>
        </p:grpSpPr>
        <p:pic>
          <p:nvPicPr>
            <p:cNvPr id="23" name="Graphic 22">
              <a:extLst>
                <a:ext uri="{FF2B5EF4-FFF2-40B4-BE49-F238E27FC236}">
                  <a16:creationId xmlns:a16="http://schemas.microsoft.com/office/drawing/2014/main" id="{05CFA76D-4431-4013-BB2F-F32916063C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35867" y="1311697"/>
              <a:ext cx="2649812" cy="1135633"/>
            </a:xfrm>
            <a:prstGeom prst="rect">
              <a:avLst/>
            </a:prstGeom>
          </p:spPr>
        </p:pic>
        <p:sp>
          <p:nvSpPr>
            <p:cNvPr id="26" name="TextBox 25">
              <a:extLst>
                <a:ext uri="{FF2B5EF4-FFF2-40B4-BE49-F238E27FC236}">
                  <a16:creationId xmlns:a16="http://schemas.microsoft.com/office/drawing/2014/main" id="{89DE1B30-8678-4877-9636-622F5E22DDA1}"/>
                </a:ext>
              </a:extLst>
            </p:cNvPr>
            <p:cNvSpPr txBox="1"/>
            <p:nvPr/>
          </p:nvSpPr>
          <p:spPr>
            <a:xfrm>
              <a:off x="8931853" y="1554295"/>
              <a:ext cx="316128" cy="369332"/>
            </a:xfrm>
            <a:prstGeom prst="rect">
              <a:avLst/>
            </a:prstGeom>
            <a:noFill/>
          </p:spPr>
          <p:txBody>
            <a:bodyPr wrap="square">
              <a:spAutoFit/>
            </a:bodyPr>
            <a:lstStyle/>
            <a:p>
              <a:r>
                <a:rPr lang="en-IL" dirty="0">
                  <a:solidFill>
                    <a:schemeClr val="bg1"/>
                  </a:solidFill>
                  <a:latin typeface="Arial" panose="020B0604020202020204" pitchFamily="34" charset="0"/>
                  <a:cs typeface="Arial" panose="020B0604020202020204" pitchFamily="34" charset="0"/>
                </a:rPr>
                <a:t>‡</a:t>
              </a:r>
            </a:p>
          </p:txBody>
        </p:sp>
      </p:grpSp>
      <p:grpSp>
        <p:nvGrpSpPr>
          <p:cNvPr id="4" name="Group 3">
            <a:extLst>
              <a:ext uri="{FF2B5EF4-FFF2-40B4-BE49-F238E27FC236}">
                <a16:creationId xmlns:a16="http://schemas.microsoft.com/office/drawing/2014/main" id="{6783F43B-5CED-4B4C-A86D-7C21767277AC}"/>
              </a:ext>
            </a:extLst>
          </p:cNvPr>
          <p:cNvGrpSpPr/>
          <p:nvPr/>
        </p:nvGrpSpPr>
        <p:grpSpPr>
          <a:xfrm>
            <a:off x="9001080" y="3735101"/>
            <a:ext cx="2783491" cy="932036"/>
            <a:chOff x="8931853" y="3761245"/>
            <a:chExt cx="2783491" cy="932036"/>
          </a:xfrm>
        </p:grpSpPr>
        <p:sp>
          <p:nvSpPr>
            <p:cNvPr id="28" name="TextBox 27">
              <a:extLst>
                <a:ext uri="{FF2B5EF4-FFF2-40B4-BE49-F238E27FC236}">
                  <a16:creationId xmlns:a16="http://schemas.microsoft.com/office/drawing/2014/main" id="{430C9620-607C-47A4-A6E0-FEC7B0E22CE5}"/>
                </a:ext>
              </a:extLst>
            </p:cNvPr>
            <p:cNvSpPr txBox="1"/>
            <p:nvPr/>
          </p:nvSpPr>
          <p:spPr>
            <a:xfrm>
              <a:off x="8931853" y="4041339"/>
              <a:ext cx="279719" cy="369332"/>
            </a:xfrm>
            <a:prstGeom prst="rect">
              <a:avLst/>
            </a:prstGeom>
            <a:noFill/>
          </p:spPr>
          <p:txBody>
            <a:bodyPr wrap="square">
              <a:spAutoFit/>
            </a:bodyPr>
            <a:lstStyle/>
            <a:p>
              <a:r>
                <a:rPr lang="en-IL" i="0" dirty="0">
                  <a:solidFill>
                    <a:srgbClr val="202124"/>
                  </a:solidFill>
                  <a:effectLst/>
                  <a:latin typeface="arial" panose="020B0604020202020204" pitchFamily="34" charset="0"/>
                </a:rPr>
                <a:t>§</a:t>
              </a:r>
              <a:endParaRPr lang="en-IL" dirty="0"/>
            </a:p>
          </p:txBody>
        </p:sp>
        <p:pic>
          <p:nvPicPr>
            <p:cNvPr id="27" name="Picture 6" descr="Logos &amp;amp; Brand Guidelines | NVIDIA">
              <a:extLst>
                <a:ext uri="{FF2B5EF4-FFF2-40B4-BE49-F238E27FC236}">
                  <a16:creationId xmlns:a16="http://schemas.microsoft.com/office/drawing/2014/main" id="{06BF3FCB-DCEF-40C6-A29B-CBA0F21B792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281" t="20510" r="4886" b="22890"/>
            <a:stretch/>
          </p:blipFill>
          <p:spPr bwMode="auto">
            <a:xfrm>
              <a:off x="9173359" y="3761245"/>
              <a:ext cx="2541985" cy="9320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5738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9C22A00-8385-4C7D-8526-4ECAFBE8BD0C}"/>
              </a:ext>
            </a:extLst>
          </p:cNvPr>
          <p:cNvGraphicFramePr>
            <a:graphicFrameLocks noGrp="1"/>
          </p:cNvGraphicFramePr>
          <p:nvPr>
            <p:ph idx="1"/>
            <p:extLst>
              <p:ext uri="{D42A27DB-BD31-4B8C-83A1-F6EECF244321}">
                <p14:modId xmlns:p14="http://schemas.microsoft.com/office/powerpoint/2010/main" val="2643046046"/>
              </p:ext>
            </p:extLst>
          </p:nvPr>
        </p:nvGraphicFramePr>
        <p:xfrm>
          <a:off x="2941400" y="1825625"/>
          <a:ext cx="8437800" cy="4200714"/>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A7C8D176-6F25-812E-4026-A16BED5E1B5A}"/>
              </a:ext>
            </a:extLst>
          </p:cNvPr>
          <p:cNvSpPr>
            <a:spLocks noGrp="1"/>
          </p:cNvSpPr>
          <p:nvPr>
            <p:ph type="title"/>
          </p:nvPr>
        </p:nvSpPr>
        <p:spPr/>
        <p:txBody>
          <a:bodyPr/>
          <a:lstStyle/>
          <a:p>
            <a:r>
              <a:rPr lang="en-US" dirty="0"/>
              <a:t>Cons of big rings</a:t>
            </a:r>
          </a:p>
        </p:txBody>
      </p:sp>
      <p:sp>
        <p:nvSpPr>
          <p:cNvPr id="4" name="Slide Number Placeholder 3">
            <a:extLst>
              <a:ext uri="{FF2B5EF4-FFF2-40B4-BE49-F238E27FC236}">
                <a16:creationId xmlns:a16="http://schemas.microsoft.com/office/drawing/2014/main" id="{83E1D24F-E1A1-3440-F43F-197F49618D19}"/>
              </a:ext>
            </a:extLst>
          </p:cNvPr>
          <p:cNvSpPr>
            <a:spLocks noGrp="1"/>
          </p:cNvSpPr>
          <p:nvPr>
            <p:ph type="sldNum" sz="quarter" idx="12"/>
          </p:nvPr>
        </p:nvSpPr>
        <p:spPr/>
        <p:txBody>
          <a:bodyPr/>
          <a:lstStyle/>
          <a:p>
            <a:fld id="{35E705C5-5BCD-49DC-92EA-8CC03E399A23}" type="slidenum">
              <a:rPr lang="en-IL" smtClean="0"/>
              <a:t>10</a:t>
            </a:fld>
            <a:endParaRPr lang="en-IL"/>
          </a:p>
        </p:txBody>
      </p:sp>
      <p:sp>
        <p:nvSpPr>
          <p:cNvPr id="6" name="TextBox 5">
            <a:extLst>
              <a:ext uri="{FF2B5EF4-FFF2-40B4-BE49-F238E27FC236}">
                <a16:creationId xmlns:a16="http://schemas.microsoft.com/office/drawing/2014/main" id="{DD10F535-3A7E-67B0-DEEB-BC6EB75D9023}"/>
              </a:ext>
            </a:extLst>
          </p:cNvPr>
          <p:cNvSpPr txBox="1"/>
          <p:nvPr/>
        </p:nvSpPr>
        <p:spPr>
          <a:xfrm>
            <a:off x="821851" y="3203662"/>
            <a:ext cx="1930588" cy="1200329"/>
          </a:xfrm>
          <a:prstGeom prst="rect">
            <a:avLst/>
          </a:prstGeom>
          <a:noFill/>
        </p:spPr>
        <p:txBody>
          <a:bodyPr wrap="square" rtlCol="0">
            <a:spAutoFit/>
          </a:bodyPr>
          <a:lstStyle/>
          <a:p>
            <a:pPr algn="ctr"/>
            <a:r>
              <a:rPr lang="en-US" sz="2400" b="1" dirty="0">
                <a:solidFill>
                  <a:schemeClr val="accent1"/>
                </a:solidFill>
              </a:rPr>
              <a:t>Memory bandwidth</a:t>
            </a:r>
            <a:br>
              <a:rPr lang="en-US" sz="2400" b="1" dirty="0">
                <a:solidFill>
                  <a:schemeClr val="accent1"/>
                </a:solidFill>
              </a:rPr>
            </a:br>
            <a:r>
              <a:rPr lang="en-US" sz="2400" b="1" dirty="0">
                <a:solidFill>
                  <a:schemeClr val="accent1"/>
                </a:solidFill>
              </a:rPr>
              <a:t>(GB/s)</a:t>
            </a:r>
            <a:endParaRPr lang="en-IL" sz="2400" b="1" dirty="0">
              <a:solidFill>
                <a:schemeClr val="accent1"/>
              </a:solidFill>
            </a:endParaRPr>
          </a:p>
        </p:txBody>
      </p:sp>
      <p:cxnSp>
        <p:nvCxnSpPr>
          <p:cNvPr id="12" name="Straight Connector 11">
            <a:extLst>
              <a:ext uri="{FF2B5EF4-FFF2-40B4-BE49-F238E27FC236}">
                <a16:creationId xmlns:a16="http://schemas.microsoft.com/office/drawing/2014/main" id="{0D573CD6-1C01-9330-C8D4-0A323C3B3FA5}"/>
              </a:ext>
            </a:extLst>
          </p:cNvPr>
          <p:cNvCxnSpPr>
            <a:cxnSpLocks/>
          </p:cNvCxnSpPr>
          <p:nvPr/>
        </p:nvCxnSpPr>
        <p:spPr>
          <a:xfrm>
            <a:off x="6096000" y="2060294"/>
            <a:ext cx="0" cy="348706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77B231-A67C-FE2E-ECE9-699727E8C366}"/>
              </a:ext>
            </a:extLst>
          </p:cNvPr>
          <p:cNvCxnSpPr>
            <a:cxnSpLocks/>
          </p:cNvCxnSpPr>
          <p:nvPr/>
        </p:nvCxnSpPr>
        <p:spPr>
          <a:xfrm>
            <a:off x="8610600" y="2060294"/>
            <a:ext cx="0" cy="348706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E37CB6-0786-2494-95AE-1D502E02AFCE}"/>
              </a:ext>
            </a:extLst>
          </p:cNvPr>
          <p:cNvSpPr txBox="1"/>
          <p:nvPr/>
        </p:nvSpPr>
        <p:spPr>
          <a:xfrm>
            <a:off x="8920600" y="5529982"/>
            <a:ext cx="819419" cy="461665"/>
          </a:xfrm>
          <a:prstGeom prst="rect">
            <a:avLst/>
          </a:prstGeom>
          <a:noFill/>
        </p:spPr>
        <p:txBody>
          <a:bodyPr wrap="square" rtlCol="0">
            <a:spAutoFit/>
          </a:bodyPr>
          <a:lstStyle/>
          <a:p>
            <a:pPr algn="ctr"/>
            <a:r>
              <a:rPr lang="en-US" sz="2400" b="1" dirty="0">
                <a:solidFill>
                  <a:schemeClr val="accent1"/>
                </a:solidFill>
              </a:rPr>
              <a:t>1024</a:t>
            </a:r>
            <a:endParaRPr lang="en-IL" sz="2400" b="1" dirty="0">
              <a:solidFill>
                <a:schemeClr val="accent1"/>
              </a:solidFill>
            </a:endParaRPr>
          </a:p>
        </p:txBody>
      </p:sp>
      <p:sp>
        <p:nvSpPr>
          <p:cNvPr id="16" name="TextBox 15">
            <a:extLst>
              <a:ext uri="{FF2B5EF4-FFF2-40B4-BE49-F238E27FC236}">
                <a16:creationId xmlns:a16="http://schemas.microsoft.com/office/drawing/2014/main" id="{EB0FCE71-6964-B07F-D49F-8F2FF71C3392}"/>
              </a:ext>
            </a:extLst>
          </p:cNvPr>
          <p:cNvSpPr txBox="1"/>
          <p:nvPr/>
        </p:nvSpPr>
        <p:spPr>
          <a:xfrm>
            <a:off x="4057053" y="4677042"/>
            <a:ext cx="1749252" cy="1200329"/>
          </a:xfrm>
          <a:prstGeom prst="rect">
            <a:avLst/>
          </a:prstGeom>
          <a:noFill/>
        </p:spPr>
        <p:txBody>
          <a:bodyPr wrap="square" rtlCol="0">
            <a:spAutoFit/>
          </a:bodyPr>
          <a:lstStyle/>
          <a:p>
            <a:pPr algn="ctr"/>
            <a:r>
              <a:rPr lang="en-US" sz="2400" dirty="0"/>
              <a:t>DDIO</a:t>
            </a:r>
          </a:p>
          <a:p>
            <a:pPr algn="ctr"/>
            <a:r>
              <a:rPr lang="en-US" sz="2400" dirty="0"/>
              <a:t>(20% of LLC)</a:t>
            </a:r>
            <a:br>
              <a:rPr lang="en-US" sz="2400" dirty="0"/>
            </a:br>
            <a:endParaRPr lang="en-IL" sz="2400" dirty="0"/>
          </a:p>
        </p:txBody>
      </p:sp>
      <p:sp>
        <p:nvSpPr>
          <p:cNvPr id="17" name="TextBox 16">
            <a:extLst>
              <a:ext uri="{FF2B5EF4-FFF2-40B4-BE49-F238E27FC236}">
                <a16:creationId xmlns:a16="http://schemas.microsoft.com/office/drawing/2014/main" id="{80C0C93A-F3B0-5399-E289-491CD78800C7}"/>
              </a:ext>
            </a:extLst>
          </p:cNvPr>
          <p:cNvSpPr txBox="1"/>
          <p:nvPr/>
        </p:nvSpPr>
        <p:spPr>
          <a:xfrm>
            <a:off x="6385696" y="4850693"/>
            <a:ext cx="1749252" cy="461665"/>
          </a:xfrm>
          <a:prstGeom prst="rect">
            <a:avLst/>
          </a:prstGeom>
          <a:noFill/>
        </p:spPr>
        <p:txBody>
          <a:bodyPr wrap="square" rtlCol="0">
            <a:spAutoFit/>
          </a:bodyPr>
          <a:lstStyle/>
          <a:p>
            <a:pPr algn="ctr"/>
            <a:r>
              <a:rPr lang="en-US" sz="2400" dirty="0"/>
              <a:t>LLC</a:t>
            </a:r>
            <a:endParaRPr lang="en-IL" sz="2400" dirty="0"/>
          </a:p>
        </p:txBody>
      </p:sp>
      <p:sp>
        <p:nvSpPr>
          <p:cNvPr id="18" name="TextBox 17">
            <a:extLst>
              <a:ext uri="{FF2B5EF4-FFF2-40B4-BE49-F238E27FC236}">
                <a16:creationId xmlns:a16="http://schemas.microsoft.com/office/drawing/2014/main" id="{A20A0400-F2D8-79EC-351C-0827EA8C0E88}"/>
              </a:ext>
            </a:extLst>
          </p:cNvPr>
          <p:cNvSpPr txBox="1"/>
          <p:nvPr/>
        </p:nvSpPr>
        <p:spPr>
          <a:xfrm>
            <a:off x="8741853" y="4850693"/>
            <a:ext cx="1749252" cy="461665"/>
          </a:xfrm>
          <a:prstGeom prst="rect">
            <a:avLst/>
          </a:prstGeom>
          <a:noFill/>
        </p:spPr>
        <p:txBody>
          <a:bodyPr wrap="square" rtlCol="0">
            <a:spAutoFit/>
          </a:bodyPr>
          <a:lstStyle/>
          <a:p>
            <a:pPr algn="ctr"/>
            <a:r>
              <a:rPr lang="en-US" sz="2400" dirty="0"/>
              <a:t>DRAM</a:t>
            </a:r>
            <a:endParaRPr lang="en-IL" sz="2400" dirty="0"/>
          </a:p>
        </p:txBody>
      </p:sp>
      <p:sp>
        <p:nvSpPr>
          <p:cNvPr id="5" name="TextBox 4">
            <a:extLst>
              <a:ext uri="{FF2B5EF4-FFF2-40B4-BE49-F238E27FC236}">
                <a16:creationId xmlns:a16="http://schemas.microsoft.com/office/drawing/2014/main" id="{8739FE88-E70F-1424-B1D8-5383D5CEB16B}"/>
              </a:ext>
            </a:extLst>
          </p:cNvPr>
          <p:cNvSpPr txBox="1"/>
          <p:nvPr/>
        </p:nvSpPr>
        <p:spPr>
          <a:xfrm>
            <a:off x="6208042" y="6026339"/>
            <a:ext cx="2344020" cy="461665"/>
          </a:xfrm>
          <a:prstGeom prst="rect">
            <a:avLst/>
          </a:prstGeom>
          <a:noFill/>
        </p:spPr>
        <p:txBody>
          <a:bodyPr wrap="square" rtlCol="0">
            <a:spAutoFit/>
          </a:bodyPr>
          <a:lstStyle/>
          <a:p>
            <a:r>
              <a:rPr lang="en-US" sz="2400" dirty="0"/>
              <a:t>ring size (entries)</a:t>
            </a:r>
            <a:endParaRPr lang="en-IL" sz="2400" dirty="0"/>
          </a:p>
        </p:txBody>
      </p:sp>
    </p:spTree>
    <p:custDataLst>
      <p:tags r:id="rId1"/>
    </p:custDataLst>
    <p:extLst>
      <p:ext uri="{BB962C8B-B14F-4D97-AF65-F5344CB8AC3E}">
        <p14:creationId xmlns:p14="http://schemas.microsoft.com/office/powerpoint/2010/main" val="370766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D176-6F25-812E-4026-A16BED5E1B5A}"/>
              </a:ext>
            </a:extLst>
          </p:cNvPr>
          <p:cNvSpPr>
            <a:spLocks noGrp="1"/>
          </p:cNvSpPr>
          <p:nvPr>
            <p:ph type="title"/>
          </p:nvPr>
        </p:nvSpPr>
        <p:spPr/>
        <p:txBody>
          <a:bodyPr/>
          <a:lstStyle/>
          <a:p>
            <a:r>
              <a:rPr lang="en-US" dirty="0"/>
              <a:t>Cons of big rings</a:t>
            </a:r>
          </a:p>
        </p:txBody>
      </p:sp>
      <p:sp>
        <p:nvSpPr>
          <p:cNvPr id="4" name="Slide Number Placeholder 3">
            <a:extLst>
              <a:ext uri="{FF2B5EF4-FFF2-40B4-BE49-F238E27FC236}">
                <a16:creationId xmlns:a16="http://schemas.microsoft.com/office/drawing/2014/main" id="{83E1D24F-E1A1-3440-F43F-197F49618D19}"/>
              </a:ext>
            </a:extLst>
          </p:cNvPr>
          <p:cNvSpPr>
            <a:spLocks noGrp="1"/>
          </p:cNvSpPr>
          <p:nvPr>
            <p:ph type="sldNum" sz="quarter" idx="12"/>
          </p:nvPr>
        </p:nvSpPr>
        <p:spPr/>
        <p:txBody>
          <a:bodyPr/>
          <a:lstStyle/>
          <a:p>
            <a:fld id="{35E705C5-5BCD-49DC-92EA-8CC03E399A23}" type="slidenum">
              <a:rPr lang="en-IL" smtClean="0"/>
              <a:t>11</a:t>
            </a:fld>
            <a:endParaRPr lang="en-IL"/>
          </a:p>
        </p:txBody>
      </p:sp>
      <p:graphicFrame>
        <p:nvGraphicFramePr>
          <p:cNvPr id="3" name="Content Placeholder 2">
            <a:extLst>
              <a:ext uri="{FF2B5EF4-FFF2-40B4-BE49-F238E27FC236}">
                <a16:creationId xmlns:a16="http://schemas.microsoft.com/office/drawing/2014/main" id="{C6339669-952B-6C2E-6A23-1C7C1766AE36}"/>
              </a:ext>
            </a:extLst>
          </p:cNvPr>
          <p:cNvGraphicFramePr>
            <a:graphicFrameLocks noGrp="1"/>
          </p:cNvGraphicFramePr>
          <p:nvPr>
            <p:ph idx="1"/>
            <p:extLst>
              <p:ext uri="{D42A27DB-BD31-4B8C-83A1-F6EECF244321}">
                <p14:modId xmlns:p14="http://schemas.microsoft.com/office/powerpoint/2010/main" val="1848211665"/>
              </p:ext>
            </p:extLst>
          </p:nvPr>
        </p:nvGraphicFramePr>
        <p:xfrm>
          <a:off x="2858946" y="1825625"/>
          <a:ext cx="8494853" cy="420071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D10F535-3A7E-67B0-DEEB-BC6EB75D9023}"/>
              </a:ext>
            </a:extLst>
          </p:cNvPr>
          <p:cNvSpPr txBox="1"/>
          <p:nvPr/>
        </p:nvSpPr>
        <p:spPr>
          <a:xfrm>
            <a:off x="838200" y="3429000"/>
            <a:ext cx="1930588" cy="830997"/>
          </a:xfrm>
          <a:prstGeom prst="rect">
            <a:avLst/>
          </a:prstGeom>
          <a:noFill/>
        </p:spPr>
        <p:txBody>
          <a:bodyPr wrap="square" rtlCol="0">
            <a:spAutoFit/>
          </a:bodyPr>
          <a:lstStyle/>
          <a:p>
            <a:pPr algn="ctr"/>
            <a:r>
              <a:rPr lang="en-US" sz="2400" b="1" dirty="0">
                <a:solidFill>
                  <a:schemeClr val="accent1"/>
                </a:solidFill>
              </a:rPr>
              <a:t>Throughput</a:t>
            </a:r>
            <a:br>
              <a:rPr lang="en-US" sz="2400" b="1" dirty="0">
                <a:solidFill>
                  <a:schemeClr val="accent1"/>
                </a:solidFill>
              </a:rPr>
            </a:br>
            <a:r>
              <a:rPr lang="en-US" sz="2400" b="1" dirty="0">
                <a:solidFill>
                  <a:schemeClr val="accent1"/>
                </a:solidFill>
              </a:rPr>
              <a:t>(Gbps)</a:t>
            </a:r>
            <a:endParaRPr lang="en-IL" sz="2400" b="1" dirty="0">
              <a:solidFill>
                <a:schemeClr val="accent1"/>
              </a:solidFill>
            </a:endParaRPr>
          </a:p>
        </p:txBody>
      </p:sp>
      <p:sp>
        <p:nvSpPr>
          <p:cNvPr id="8" name="TextBox 7">
            <a:extLst>
              <a:ext uri="{FF2B5EF4-FFF2-40B4-BE49-F238E27FC236}">
                <a16:creationId xmlns:a16="http://schemas.microsoft.com/office/drawing/2014/main" id="{628741D1-4AF2-2910-8CEB-F80EFEBF4C92}"/>
              </a:ext>
            </a:extLst>
          </p:cNvPr>
          <p:cNvSpPr txBox="1"/>
          <p:nvPr/>
        </p:nvSpPr>
        <p:spPr>
          <a:xfrm>
            <a:off x="4095963" y="3844498"/>
            <a:ext cx="1749252" cy="1200329"/>
          </a:xfrm>
          <a:prstGeom prst="rect">
            <a:avLst/>
          </a:prstGeom>
          <a:noFill/>
        </p:spPr>
        <p:txBody>
          <a:bodyPr wrap="square" rtlCol="0">
            <a:spAutoFit/>
          </a:bodyPr>
          <a:lstStyle/>
          <a:p>
            <a:pPr algn="ctr"/>
            <a:r>
              <a:rPr lang="en-US" sz="2400" dirty="0"/>
              <a:t>DDIO</a:t>
            </a:r>
          </a:p>
          <a:p>
            <a:pPr algn="ctr"/>
            <a:r>
              <a:rPr lang="en-US" sz="2400" dirty="0"/>
              <a:t>(20% of LLC)</a:t>
            </a:r>
            <a:br>
              <a:rPr lang="en-US" sz="2400" dirty="0"/>
            </a:br>
            <a:endParaRPr lang="en-IL" sz="2400" dirty="0"/>
          </a:p>
        </p:txBody>
      </p:sp>
      <p:sp>
        <p:nvSpPr>
          <p:cNvPr id="9" name="TextBox 8">
            <a:extLst>
              <a:ext uri="{FF2B5EF4-FFF2-40B4-BE49-F238E27FC236}">
                <a16:creationId xmlns:a16="http://schemas.microsoft.com/office/drawing/2014/main" id="{CABF1196-D358-06A2-7CAD-5D846B0E17A3}"/>
              </a:ext>
            </a:extLst>
          </p:cNvPr>
          <p:cNvSpPr txBox="1"/>
          <p:nvPr/>
        </p:nvSpPr>
        <p:spPr>
          <a:xfrm>
            <a:off x="6505426" y="3844497"/>
            <a:ext cx="1749252" cy="461665"/>
          </a:xfrm>
          <a:prstGeom prst="rect">
            <a:avLst/>
          </a:prstGeom>
          <a:noFill/>
        </p:spPr>
        <p:txBody>
          <a:bodyPr wrap="square" rtlCol="0">
            <a:spAutoFit/>
          </a:bodyPr>
          <a:lstStyle/>
          <a:p>
            <a:pPr algn="ctr"/>
            <a:r>
              <a:rPr lang="en-US" sz="2400" dirty="0"/>
              <a:t>LLC</a:t>
            </a:r>
            <a:endParaRPr lang="en-IL" sz="2400" dirty="0"/>
          </a:p>
        </p:txBody>
      </p:sp>
      <p:sp>
        <p:nvSpPr>
          <p:cNvPr id="10" name="TextBox 9">
            <a:extLst>
              <a:ext uri="{FF2B5EF4-FFF2-40B4-BE49-F238E27FC236}">
                <a16:creationId xmlns:a16="http://schemas.microsoft.com/office/drawing/2014/main" id="{3D9C8FE6-8980-152E-0096-C39A02CB5D43}"/>
              </a:ext>
            </a:extLst>
          </p:cNvPr>
          <p:cNvSpPr txBox="1"/>
          <p:nvPr/>
        </p:nvSpPr>
        <p:spPr>
          <a:xfrm>
            <a:off x="8861583" y="3844497"/>
            <a:ext cx="1749252" cy="461665"/>
          </a:xfrm>
          <a:prstGeom prst="rect">
            <a:avLst/>
          </a:prstGeom>
          <a:noFill/>
        </p:spPr>
        <p:txBody>
          <a:bodyPr wrap="square" rtlCol="0">
            <a:spAutoFit/>
          </a:bodyPr>
          <a:lstStyle/>
          <a:p>
            <a:pPr algn="ctr"/>
            <a:r>
              <a:rPr lang="en-US" sz="2400" dirty="0"/>
              <a:t>DRAM</a:t>
            </a:r>
            <a:endParaRPr lang="en-IL" sz="2400" dirty="0"/>
          </a:p>
        </p:txBody>
      </p:sp>
      <p:cxnSp>
        <p:nvCxnSpPr>
          <p:cNvPr id="12" name="Straight Connector 11">
            <a:extLst>
              <a:ext uri="{FF2B5EF4-FFF2-40B4-BE49-F238E27FC236}">
                <a16:creationId xmlns:a16="http://schemas.microsoft.com/office/drawing/2014/main" id="{0D573CD6-1C01-9330-C8D4-0A323C3B3FA5}"/>
              </a:ext>
            </a:extLst>
          </p:cNvPr>
          <p:cNvCxnSpPr>
            <a:cxnSpLocks/>
          </p:cNvCxnSpPr>
          <p:nvPr/>
        </p:nvCxnSpPr>
        <p:spPr>
          <a:xfrm>
            <a:off x="6096000" y="2060294"/>
            <a:ext cx="0" cy="348706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77B231-A67C-FE2E-ECE9-699727E8C366}"/>
              </a:ext>
            </a:extLst>
          </p:cNvPr>
          <p:cNvCxnSpPr>
            <a:cxnSpLocks/>
          </p:cNvCxnSpPr>
          <p:nvPr/>
        </p:nvCxnSpPr>
        <p:spPr>
          <a:xfrm>
            <a:off x="8610600" y="2060294"/>
            <a:ext cx="0" cy="348706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B74C5BF-4DDB-EDBC-908C-EDE5D75633B6}"/>
              </a:ext>
            </a:extLst>
          </p:cNvPr>
          <p:cNvSpPr txBox="1"/>
          <p:nvPr/>
        </p:nvSpPr>
        <p:spPr>
          <a:xfrm>
            <a:off x="8920600" y="5529982"/>
            <a:ext cx="819419" cy="461665"/>
          </a:xfrm>
          <a:prstGeom prst="rect">
            <a:avLst/>
          </a:prstGeom>
          <a:noFill/>
        </p:spPr>
        <p:txBody>
          <a:bodyPr wrap="square" rtlCol="0">
            <a:spAutoFit/>
          </a:bodyPr>
          <a:lstStyle/>
          <a:p>
            <a:pPr algn="ctr"/>
            <a:r>
              <a:rPr lang="en-US" sz="2400" b="1" dirty="0">
                <a:solidFill>
                  <a:schemeClr val="accent1"/>
                </a:solidFill>
              </a:rPr>
              <a:t>1024</a:t>
            </a:r>
            <a:endParaRPr lang="en-IL" sz="2400" b="1" dirty="0">
              <a:solidFill>
                <a:schemeClr val="accent1"/>
              </a:solidFill>
            </a:endParaRPr>
          </a:p>
        </p:txBody>
      </p:sp>
      <p:sp>
        <p:nvSpPr>
          <p:cNvPr id="11" name="TextBox 10">
            <a:extLst>
              <a:ext uri="{FF2B5EF4-FFF2-40B4-BE49-F238E27FC236}">
                <a16:creationId xmlns:a16="http://schemas.microsoft.com/office/drawing/2014/main" id="{16450351-B720-35FA-B0EF-945799D691B9}"/>
              </a:ext>
            </a:extLst>
          </p:cNvPr>
          <p:cNvSpPr txBox="1"/>
          <p:nvPr/>
        </p:nvSpPr>
        <p:spPr>
          <a:xfrm>
            <a:off x="6208042" y="6026339"/>
            <a:ext cx="2344020" cy="461665"/>
          </a:xfrm>
          <a:prstGeom prst="rect">
            <a:avLst/>
          </a:prstGeom>
          <a:noFill/>
        </p:spPr>
        <p:txBody>
          <a:bodyPr wrap="square" rtlCol="0">
            <a:spAutoFit/>
          </a:bodyPr>
          <a:lstStyle/>
          <a:p>
            <a:r>
              <a:rPr lang="en-US" sz="2400" dirty="0"/>
              <a:t>ring size (entries)</a:t>
            </a:r>
            <a:endParaRPr lang="en-IL" sz="2400" dirty="0"/>
          </a:p>
        </p:txBody>
      </p:sp>
    </p:spTree>
    <p:extLst>
      <p:ext uri="{BB962C8B-B14F-4D97-AF65-F5344CB8AC3E}">
        <p14:creationId xmlns:p14="http://schemas.microsoft.com/office/powerpoint/2010/main" val="83726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D176-6F25-812E-4026-A16BED5E1B5A}"/>
              </a:ext>
            </a:extLst>
          </p:cNvPr>
          <p:cNvSpPr>
            <a:spLocks noGrp="1"/>
          </p:cNvSpPr>
          <p:nvPr>
            <p:ph type="title"/>
          </p:nvPr>
        </p:nvSpPr>
        <p:spPr/>
        <p:txBody>
          <a:bodyPr/>
          <a:lstStyle/>
          <a:p>
            <a:r>
              <a:rPr lang="en-US" dirty="0"/>
              <a:t>Cons of big rings</a:t>
            </a:r>
          </a:p>
        </p:txBody>
      </p:sp>
      <p:sp>
        <p:nvSpPr>
          <p:cNvPr id="4" name="Slide Number Placeholder 3">
            <a:extLst>
              <a:ext uri="{FF2B5EF4-FFF2-40B4-BE49-F238E27FC236}">
                <a16:creationId xmlns:a16="http://schemas.microsoft.com/office/drawing/2014/main" id="{83E1D24F-E1A1-3440-F43F-197F49618D19}"/>
              </a:ext>
            </a:extLst>
          </p:cNvPr>
          <p:cNvSpPr>
            <a:spLocks noGrp="1"/>
          </p:cNvSpPr>
          <p:nvPr>
            <p:ph type="sldNum" sz="quarter" idx="12"/>
          </p:nvPr>
        </p:nvSpPr>
        <p:spPr/>
        <p:txBody>
          <a:bodyPr/>
          <a:lstStyle/>
          <a:p>
            <a:fld id="{35E705C5-5BCD-49DC-92EA-8CC03E399A23}" type="slidenum">
              <a:rPr lang="en-IL" smtClean="0"/>
              <a:t>12</a:t>
            </a:fld>
            <a:endParaRPr lang="en-IL"/>
          </a:p>
        </p:txBody>
      </p:sp>
      <p:sp>
        <p:nvSpPr>
          <p:cNvPr id="6" name="TextBox 5">
            <a:extLst>
              <a:ext uri="{FF2B5EF4-FFF2-40B4-BE49-F238E27FC236}">
                <a16:creationId xmlns:a16="http://schemas.microsoft.com/office/drawing/2014/main" id="{DD10F535-3A7E-67B0-DEEB-BC6EB75D9023}"/>
              </a:ext>
            </a:extLst>
          </p:cNvPr>
          <p:cNvSpPr txBox="1"/>
          <p:nvPr/>
        </p:nvSpPr>
        <p:spPr>
          <a:xfrm>
            <a:off x="838200" y="3429000"/>
            <a:ext cx="1930588" cy="830997"/>
          </a:xfrm>
          <a:prstGeom prst="rect">
            <a:avLst/>
          </a:prstGeom>
          <a:noFill/>
        </p:spPr>
        <p:txBody>
          <a:bodyPr wrap="square" rtlCol="0">
            <a:spAutoFit/>
          </a:bodyPr>
          <a:lstStyle/>
          <a:p>
            <a:pPr algn="ctr"/>
            <a:r>
              <a:rPr lang="en-US" sz="2400" b="1" dirty="0">
                <a:solidFill>
                  <a:schemeClr val="accent1"/>
                </a:solidFill>
              </a:rPr>
              <a:t>Latency</a:t>
            </a:r>
            <a:br>
              <a:rPr lang="en-US" sz="2400" b="1" dirty="0">
                <a:solidFill>
                  <a:schemeClr val="accent1"/>
                </a:solidFill>
              </a:rPr>
            </a:br>
            <a:r>
              <a:rPr lang="en-US" sz="2400" b="1" dirty="0">
                <a:solidFill>
                  <a:schemeClr val="accent1"/>
                </a:solidFill>
              </a:rPr>
              <a:t>(µs)</a:t>
            </a:r>
            <a:endParaRPr lang="en-IL" sz="2400" b="1" dirty="0">
              <a:solidFill>
                <a:schemeClr val="accent1"/>
              </a:solidFill>
            </a:endParaRPr>
          </a:p>
        </p:txBody>
      </p:sp>
      <p:cxnSp>
        <p:nvCxnSpPr>
          <p:cNvPr id="12" name="Straight Connector 11">
            <a:extLst>
              <a:ext uri="{FF2B5EF4-FFF2-40B4-BE49-F238E27FC236}">
                <a16:creationId xmlns:a16="http://schemas.microsoft.com/office/drawing/2014/main" id="{0D573CD6-1C01-9330-C8D4-0A323C3B3FA5}"/>
              </a:ext>
            </a:extLst>
          </p:cNvPr>
          <p:cNvCxnSpPr>
            <a:cxnSpLocks/>
          </p:cNvCxnSpPr>
          <p:nvPr/>
        </p:nvCxnSpPr>
        <p:spPr>
          <a:xfrm>
            <a:off x="6096000" y="2060294"/>
            <a:ext cx="0" cy="348706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77B231-A67C-FE2E-ECE9-699727E8C366}"/>
              </a:ext>
            </a:extLst>
          </p:cNvPr>
          <p:cNvCxnSpPr>
            <a:cxnSpLocks/>
          </p:cNvCxnSpPr>
          <p:nvPr/>
        </p:nvCxnSpPr>
        <p:spPr>
          <a:xfrm>
            <a:off x="8610600" y="2060294"/>
            <a:ext cx="0" cy="348706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10">
            <a:extLst>
              <a:ext uri="{FF2B5EF4-FFF2-40B4-BE49-F238E27FC236}">
                <a16:creationId xmlns:a16="http://schemas.microsoft.com/office/drawing/2014/main" id="{EEEDE808-62BF-4916-8853-5BC1AAACFD31}"/>
              </a:ext>
            </a:extLst>
          </p:cNvPr>
          <p:cNvGraphicFramePr>
            <a:graphicFrameLocks noGrp="1"/>
          </p:cNvGraphicFramePr>
          <p:nvPr>
            <p:ph idx="1"/>
            <p:extLst>
              <p:ext uri="{D42A27DB-BD31-4B8C-83A1-F6EECF244321}">
                <p14:modId xmlns:p14="http://schemas.microsoft.com/office/powerpoint/2010/main" val="1956806639"/>
              </p:ext>
            </p:extLst>
          </p:nvPr>
        </p:nvGraphicFramePr>
        <p:xfrm>
          <a:off x="2750373" y="1825625"/>
          <a:ext cx="8585012" cy="420071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E45E769-9AE3-9864-FC63-4D1CADEFF967}"/>
              </a:ext>
            </a:extLst>
          </p:cNvPr>
          <p:cNvSpPr txBox="1"/>
          <p:nvPr/>
        </p:nvSpPr>
        <p:spPr>
          <a:xfrm>
            <a:off x="8920600" y="5529982"/>
            <a:ext cx="819419" cy="461665"/>
          </a:xfrm>
          <a:prstGeom prst="rect">
            <a:avLst/>
          </a:prstGeom>
          <a:noFill/>
        </p:spPr>
        <p:txBody>
          <a:bodyPr wrap="square" rtlCol="0">
            <a:spAutoFit/>
          </a:bodyPr>
          <a:lstStyle/>
          <a:p>
            <a:pPr algn="ctr"/>
            <a:r>
              <a:rPr lang="en-US" sz="2400" b="1" dirty="0">
                <a:solidFill>
                  <a:schemeClr val="accent1"/>
                </a:solidFill>
              </a:rPr>
              <a:t>1024</a:t>
            </a:r>
            <a:endParaRPr lang="en-IL" sz="2400" b="1" dirty="0">
              <a:solidFill>
                <a:schemeClr val="accent1"/>
              </a:solidFill>
            </a:endParaRPr>
          </a:p>
        </p:txBody>
      </p:sp>
      <p:sp>
        <p:nvSpPr>
          <p:cNvPr id="5" name="TextBox 4">
            <a:extLst>
              <a:ext uri="{FF2B5EF4-FFF2-40B4-BE49-F238E27FC236}">
                <a16:creationId xmlns:a16="http://schemas.microsoft.com/office/drawing/2014/main" id="{ADA34B2A-BD32-BBEE-DD41-B74AC85E9E1D}"/>
              </a:ext>
            </a:extLst>
          </p:cNvPr>
          <p:cNvSpPr txBox="1"/>
          <p:nvPr/>
        </p:nvSpPr>
        <p:spPr>
          <a:xfrm>
            <a:off x="4095963" y="3844498"/>
            <a:ext cx="1749252" cy="1200329"/>
          </a:xfrm>
          <a:prstGeom prst="rect">
            <a:avLst/>
          </a:prstGeom>
          <a:noFill/>
        </p:spPr>
        <p:txBody>
          <a:bodyPr wrap="square" rtlCol="0">
            <a:spAutoFit/>
          </a:bodyPr>
          <a:lstStyle/>
          <a:p>
            <a:pPr algn="ctr"/>
            <a:r>
              <a:rPr lang="en-US" sz="2400" dirty="0"/>
              <a:t>DDIO</a:t>
            </a:r>
          </a:p>
          <a:p>
            <a:pPr algn="ctr"/>
            <a:r>
              <a:rPr lang="en-US" sz="2400" dirty="0"/>
              <a:t>(20% of LLC)</a:t>
            </a:r>
            <a:br>
              <a:rPr lang="en-US" sz="2400" dirty="0"/>
            </a:br>
            <a:endParaRPr lang="en-IL" sz="2400" dirty="0"/>
          </a:p>
        </p:txBody>
      </p:sp>
      <p:sp>
        <p:nvSpPr>
          <p:cNvPr id="7" name="TextBox 6">
            <a:extLst>
              <a:ext uri="{FF2B5EF4-FFF2-40B4-BE49-F238E27FC236}">
                <a16:creationId xmlns:a16="http://schemas.microsoft.com/office/drawing/2014/main" id="{D8C2A7D8-2398-2B7A-8AD5-631E662A3332}"/>
              </a:ext>
            </a:extLst>
          </p:cNvPr>
          <p:cNvSpPr txBox="1"/>
          <p:nvPr/>
        </p:nvSpPr>
        <p:spPr>
          <a:xfrm>
            <a:off x="6505426" y="3844497"/>
            <a:ext cx="1749252" cy="461665"/>
          </a:xfrm>
          <a:prstGeom prst="rect">
            <a:avLst/>
          </a:prstGeom>
          <a:noFill/>
        </p:spPr>
        <p:txBody>
          <a:bodyPr wrap="square" rtlCol="0">
            <a:spAutoFit/>
          </a:bodyPr>
          <a:lstStyle/>
          <a:p>
            <a:pPr algn="ctr"/>
            <a:r>
              <a:rPr lang="en-US" sz="2400" dirty="0"/>
              <a:t>LLC</a:t>
            </a:r>
            <a:endParaRPr lang="en-IL" sz="2400" dirty="0"/>
          </a:p>
        </p:txBody>
      </p:sp>
      <p:sp>
        <p:nvSpPr>
          <p:cNvPr id="13" name="TextBox 12">
            <a:extLst>
              <a:ext uri="{FF2B5EF4-FFF2-40B4-BE49-F238E27FC236}">
                <a16:creationId xmlns:a16="http://schemas.microsoft.com/office/drawing/2014/main" id="{11B75030-561D-E253-4E16-32E929E4A4B6}"/>
              </a:ext>
            </a:extLst>
          </p:cNvPr>
          <p:cNvSpPr txBox="1"/>
          <p:nvPr/>
        </p:nvSpPr>
        <p:spPr>
          <a:xfrm>
            <a:off x="8861583" y="3844497"/>
            <a:ext cx="1749252" cy="461665"/>
          </a:xfrm>
          <a:prstGeom prst="rect">
            <a:avLst/>
          </a:prstGeom>
          <a:noFill/>
        </p:spPr>
        <p:txBody>
          <a:bodyPr wrap="square" rtlCol="0">
            <a:spAutoFit/>
          </a:bodyPr>
          <a:lstStyle/>
          <a:p>
            <a:pPr algn="ctr"/>
            <a:r>
              <a:rPr lang="en-US" sz="2400" dirty="0"/>
              <a:t>DRAM</a:t>
            </a:r>
            <a:endParaRPr lang="en-IL" sz="2400" dirty="0"/>
          </a:p>
        </p:txBody>
      </p:sp>
      <p:sp>
        <p:nvSpPr>
          <p:cNvPr id="8" name="TextBox 7">
            <a:extLst>
              <a:ext uri="{FF2B5EF4-FFF2-40B4-BE49-F238E27FC236}">
                <a16:creationId xmlns:a16="http://schemas.microsoft.com/office/drawing/2014/main" id="{B257E08B-20C1-C5C8-1AAC-ADD6DBEF8A5D}"/>
              </a:ext>
            </a:extLst>
          </p:cNvPr>
          <p:cNvSpPr txBox="1"/>
          <p:nvPr/>
        </p:nvSpPr>
        <p:spPr>
          <a:xfrm>
            <a:off x="6208042" y="6026339"/>
            <a:ext cx="2344020" cy="461665"/>
          </a:xfrm>
          <a:prstGeom prst="rect">
            <a:avLst/>
          </a:prstGeom>
          <a:noFill/>
        </p:spPr>
        <p:txBody>
          <a:bodyPr wrap="square" rtlCol="0">
            <a:spAutoFit/>
          </a:bodyPr>
          <a:lstStyle/>
          <a:p>
            <a:r>
              <a:rPr lang="en-US" sz="2400" dirty="0"/>
              <a:t>ring size (entries)</a:t>
            </a:r>
            <a:endParaRPr lang="en-IL" sz="2400" dirty="0"/>
          </a:p>
        </p:txBody>
      </p:sp>
    </p:spTree>
    <p:extLst>
      <p:ext uri="{BB962C8B-B14F-4D97-AF65-F5344CB8AC3E}">
        <p14:creationId xmlns:p14="http://schemas.microsoft.com/office/powerpoint/2010/main" val="85498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0637-F8B6-C1B6-A8CF-673DDAA8DD55}"/>
              </a:ext>
            </a:extLst>
          </p:cNvPr>
          <p:cNvSpPr>
            <a:spLocks noGrp="1"/>
          </p:cNvSpPr>
          <p:nvPr>
            <p:ph type="title"/>
          </p:nvPr>
        </p:nvSpPr>
        <p:spPr/>
        <p:txBody>
          <a:bodyPr/>
          <a:lstStyle/>
          <a:p>
            <a:r>
              <a:rPr lang="en-US" dirty="0"/>
              <a:t>Smaller default is impractical</a:t>
            </a:r>
            <a:endParaRPr lang="en-IL" dirty="0"/>
          </a:p>
        </p:txBody>
      </p:sp>
      <p:sp>
        <p:nvSpPr>
          <p:cNvPr id="3" name="Content Placeholder 2">
            <a:extLst>
              <a:ext uri="{FF2B5EF4-FFF2-40B4-BE49-F238E27FC236}">
                <a16:creationId xmlns:a16="http://schemas.microsoft.com/office/drawing/2014/main" id="{B44A460C-7083-0793-7802-14325B35CF42}"/>
              </a:ext>
            </a:extLst>
          </p:cNvPr>
          <p:cNvSpPr>
            <a:spLocks noGrp="1"/>
          </p:cNvSpPr>
          <p:nvPr>
            <p:ph idx="1"/>
          </p:nvPr>
        </p:nvSpPr>
        <p:spPr/>
        <p:txBody>
          <a:bodyPr/>
          <a:lstStyle/>
          <a:p>
            <a:r>
              <a:rPr lang="en-US" dirty="0"/>
              <a:t>The default is 1024 ring entries</a:t>
            </a:r>
          </a:p>
          <a:p>
            <a:r>
              <a:rPr lang="en-US" dirty="0"/>
              <a:t>Can we just use small rings?</a:t>
            </a:r>
            <a:endParaRPr lang="en-IL" dirty="0"/>
          </a:p>
          <a:p>
            <a:endParaRPr lang="en-IL" dirty="0"/>
          </a:p>
        </p:txBody>
      </p:sp>
      <p:sp>
        <p:nvSpPr>
          <p:cNvPr id="4" name="Slide Number Placeholder 3">
            <a:extLst>
              <a:ext uri="{FF2B5EF4-FFF2-40B4-BE49-F238E27FC236}">
                <a16:creationId xmlns:a16="http://schemas.microsoft.com/office/drawing/2014/main" id="{E8A42763-85EB-5823-75E2-51327C87D283}"/>
              </a:ext>
            </a:extLst>
          </p:cNvPr>
          <p:cNvSpPr>
            <a:spLocks noGrp="1"/>
          </p:cNvSpPr>
          <p:nvPr>
            <p:ph type="sldNum" sz="quarter" idx="12"/>
          </p:nvPr>
        </p:nvSpPr>
        <p:spPr/>
        <p:txBody>
          <a:bodyPr/>
          <a:lstStyle/>
          <a:p>
            <a:fld id="{35E705C5-5BCD-49DC-92EA-8CC03E399A23}" type="slidenum">
              <a:rPr lang="en-IL" smtClean="0"/>
              <a:t>13</a:t>
            </a:fld>
            <a:endParaRPr lang="en-IL"/>
          </a:p>
        </p:txBody>
      </p:sp>
      <p:sp>
        <p:nvSpPr>
          <p:cNvPr id="5" name="TextBox 4">
            <a:extLst>
              <a:ext uri="{FF2B5EF4-FFF2-40B4-BE49-F238E27FC236}">
                <a16:creationId xmlns:a16="http://schemas.microsoft.com/office/drawing/2014/main" id="{2C5321BD-49E4-E9F0-E8E6-27D7E131FE1C}"/>
              </a:ext>
            </a:extLst>
          </p:cNvPr>
          <p:cNvSpPr txBox="1"/>
          <p:nvPr/>
        </p:nvSpPr>
        <p:spPr>
          <a:xfrm>
            <a:off x="266218" y="6368002"/>
            <a:ext cx="10515600" cy="369332"/>
          </a:xfrm>
          <a:prstGeom prst="rect">
            <a:avLst/>
          </a:prstGeom>
          <a:noFill/>
        </p:spPr>
        <p:txBody>
          <a:bodyPr wrap="square" rtlCol="0">
            <a:spAutoFit/>
          </a:bodyPr>
          <a:lstStyle/>
          <a:p>
            <a:r>
              <a:rPr lang="en-US" dirty="0" err="1">
                <a:solidFill>
                  <a:schemeClr val="bg1">
                    <a:lumMod val="65000"/>
                  </a:schemeClr>
                </a:solidFill>
              </a:rPr>
              <a:t>ResQ</a:t>
            </a:r>
            <a:r>
              <a:rPr lang="en-US" dirty="0">
                <a:solidFill>
                  <a:schemeClr val="bg1">
                    <a:lumMod val="65000"/>
                  </a:schemeClr>
                </a:solidFill>
              </a:rPr>
              <a:t>: Enabling SLOs in network function virtualization </a:t>
            </a:r>
            <a:r>
              <a:rPr lang="en-US" sz="1800" dirty="0">
                <a:solidFill>
                  <a:schemeClr val="bg1">
                    <a:lumMod val="65000"/>
                  </a:schemeClr>
                </a:solidFill>
              </a:rPr>
              <a:t>(NSDI`18)</a:t>
            </a:r>
            <a:endParaRPr lang="en-IL" dirty="0">
              <a:solidFill>
                <a:schemeClr val="bg1">
                  <a:lumMod val="65000"/>
                </a:schemeClr>
              </a:solidFill>
            </a:endParaRPr>
          </a:p>
        </p:txBody>
      </p:sp>
    </p:spTree>
    <p:extLst>
      <p:ext uri="{BB962C8B-B14F-4D97-AF65-F5344CB8AC3E}">
        <p14:creationId xmlns:p14="http://schemas.microsoft.com/office/powerpoint/2010/main" val="289462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0637-F8B6-C1B6-A8CF-673DDAA8DD55}"/>
              </a:ext>
            </a:extLst>
          </p:cNvPr>
          <p:cNvSpPr>
            <a:spLocks noGrp="1"/>
          </p:cNvSpPr>
          <p:nvPr>
            <p:ph type="title"/>
          </p:nvPr>
        </p:nvSpPr>
        <p:spPr/>
        <p:txBody>
          <a:bodyPr/>
          <a:lstStyle/>
          <a:p>
            <a:r>
              <a:rPr lang="en-US" dirty="0"/>
              <a:t>Smaller default is impractical</a:t>
            </a:r>
            <a:endParaRPr lang="en-IL" dirty="0"/>
          </a:p>
        </p:txBody>
      </p:sp>
      <p:sp>
        <p:nvSpPr>
          <p:cNvPr id="4" name="Slide Number Placeholder 3">
            <a:extLst>
              <a:ext uri="{FF2B5EF4-FFF2-40B4-BE49-F238E27FC236}">
                <a16:creationId xmlns:a16="http://schemas.microsoft.com/office/drawing/2014/main" id="{E8A42763-85EB-5823-75E2-51327C87D283}"/>
              </a:ext>
            </a:extLst>
          </p:cNvPr>
          <p:cNvSpPr>
            <a:spLocks noGrp="1"/>
          </p:cNvSpPr>
          <p:nvPr>
            <p:ph type="sldNum" sz="quarter" idx="12"/>
          </p:nvPr>
        </p:nvSpPr>
        <p:spPr/>
        <p:txBody>
          <a:bodyPr/>
          <a:lstStyle/>
          <a:p>
            <a:fld id="{35E705C5-5BCD-49DC-92EA-8CC03E399A23}" type="slidenum">
              <a:rPr lang="en-IL" smtClean="0">
                <a:solidFill>
                  <a:schemeClr val="tx1"/>
                </a:solidFill>
              </a:rPr>
              <a:pPr/>
              <a:t>14</a:t>
            </a:fld>
            <a:endParaRPr lang="en-IL">
              <a:solidFill>
                <a:schemeClr val="tx1"/>
              </a:solidFill>
            </a:endParaRPr>
          </a:p>
        </p:txBody>
      </p:sp>
      <p:pic>
        <p:nvPicPr>
          <p:cNvPr id="14" name="Picture 13">
            <a:extLst>
              <a:ext uri="{FF2B5EF4-FFF2-40B4-BE49-F238E27FC236}">
                <a16:creationId xmlns:a16="http://schemas.microsoft.com/office/drawing/2014/main" id="{72430982-84B0-7D87-1203-1DF0727568EE}"/>
              </a:ext>
            </a:extLst>
          </p:cNvPr>
          <p:cNvPicPr>
            <a:picLocks noChangeAspect="1"/>
          </p:cNvPicPr>
          <p:nvPr/>
        </p:nvPicPr>
        <p:blipFill>
          <a:blip r:embed="rId3"/>
          <a:stretch>
            <a:fillRect/>
          </a:stretch>
        </p:blipFill>
        <p:spPr>
          <a:xfrm>
            <a:off x="2101171" y="6900862"/>
            <a:ext cx="7768840" cy="3642651"/>
          </a:xfrm>
          <a:prstGeom prst="rect">
            <a:avLst/>
          </a:prstGeom>
        </p:spPr>
      </p:pic>
      <p:sp>
        <p:nvSpPr>
          <p:cNvPr id="11" name="TextBox 10">
            <a:extLst>
              <a:ext uri="{FF2B5EF4-FFF2-40B4-BE49-F238E27FC236}">
                <a16:creationId xmlns:a16="http://schemas.microsoft.com/office/drawing/2014/main" id="{B957F4A6-2AB5-341A-C29C-2DC45D7006D1}"/>
              </a:ext>
            </a:extLst>
          </p:cNvPr>
          <p:cNvSpPr txBox="1"/>
          <p:nvPr/>
        </p:nvSpPr>
        <p:spPr>
          <a:xfrm>
            <a:off x="577171" y="3147720"/>
            <a:ext cx="2348909" cy="1938992"/>
          </a:xfrm>
          <a:prstGeom prst="rect">
            <a:avLst/>
          </a:prstGeom>
          <a:noFill/>
        </p:spPr>
        <p:txBody>
          <a:bodyPr wrap="square" rtlCol="0">
            <a:spAutoFit/>
          </a:bodyPr>
          <a:lstStyle/>
          <a:p>
            <a:pPr algn="ctr"/>
            <a:r>
              <a:rPr lang="en-US" sz="2400" dirty="0"/>
              <a:t>DPDK</a:t>
            </a:r>
          </a:p>
          <a:p>
            <a:pPr algn="ctr"/>
            <a:r>
              <a:rPr lang="en-US" sz="2400" dirty="0"/>
              <a:t>l3fwd</a:t>
            </a:r>
            <a:br>
              <a:rPr lang="en-US" sz="2400" dirty="0"/>
            </a:br>
            <a:r>
              <a:rPr lang="en-US" sz="2400" dirty="0"/>
              <a:t>no-drop throughput</a:t>
            </a:r>
          </a:p>
          <a:p>
            <a:pPr algn="ctr"/>
            <a:r>
              <a:rPr lang="en-US" sz="2400" dirty="0"/>
              <a:t>(Gbps)</a:t>
            </a:r>
            <a:endParaRPr lang="en-IL" sz="2400" dirty="0"/>
          </a:p>
        </p:txBody>
      </p:sp>
      <p:sp>
        <p:nvSpPr>
          <p:cNvPr id="12" name="TextBox 11">
            <a:extLst>
              <a:ext uri="{FF2B5EF4-FFF2-40B4-BE49-F238E27FC236}">
                <a16:creationId xmlns:a16="http://schemas.microsoft.com/office/drawing/2014/main" id="{AF727AC0-FC89-14E4-923D-638BDE4D7B8C}"/>
              </a:ext>
            </a:extLst>
          </p:cNvPr>
          <p:cNvSpPr txBox="1"/>
          <p:nvPr/>
        </p:nvSpPr>
        <p:spPr>
          <a:xfrm>
            <a:off x="5776957" y="6026339"/>
            <a:ext cx="2498942" cy="461665"/>
          </a:xfrm>
          <a:prstGeom prst="rect">
            <a:avLst/>
          </a:prstGeom>
          <a:noFill/>
        </p:spPr>
        <p:txBody>
          <a:bodyPr wrap="square" rtlCol="0">
            <a:spAutoFit/>
          </a:bodyPr>
          <a:lstStyle/>
          <a:p>
            <a:r>
              <a:rPr lang="en-US" sz="2400" dirty="0"/>
              <a:t>ring size (entries)</a:t>
            </a:r>
            <a:endParaRPr lang="en-IL" sz="2400" dirty="0"/>
          </a:p>
        </p:txBody>
      </p:sp>
      <p:grpSp>
        <p:nvGrpSpPr>
          <p:cNvPr id="3" name="Group 2">
            <a:extLst>
              <a:ext uri="{FF2B5EF4-FFF2-40B4-BE49-F238E27FC236}">
                <a16:creationId xmlns:a16="http://schemas.microsoft.com/office/drawing/2014/main" id="{59DE2D8B-DA8D-34D1-3640-45950E501725}"/>
              </a:ext>
            </a:extLst>
          </p:cNvPr>
          <p:cNvGrpSpPr/>
          <p:nvPr/>
        </p:nvGrpSpPr>
        <p:grpSpPr>
          <a:xfrm>
            <a:off x="12553465" y="2444182"/>
            <a:ext cx="7555013" cy="2792070"/>
            <a:chOff x="3503250" y="2651760"/>
            <a:chExt cx="7555013" cy="2792070"/>
          </a:xfrm>
        </p:grpSpPr>
        <p:pic>
          <p:nvPicPr>
            <p:cNvPr id="8" name="Picture 7">
              <a:extLst>
                <a:ext uri="{FF2B5EF4-FFF2-40B4-BE49-F238E27FC236}">
                  <a16:creationId xmlns:a16="http://schemas.microsoft.com/office/drawing/2014/main" id="{24E9CED2-D59D-4ADB-F64D-54D0660E97A6}"/>
                </a:ext>
              </a:extLst>
            </p:cNvPr>
            <p:cNvPicPr>
              <a:picLocks noChangeAspect="1"/>
            </p:cNvPicPr>
            <p:nvPr/>
          </p:nvPicPr>
          <p:blipFill>
            <a:blip r:embed="rId4"/>
            <a:stretch>
              <a:fillRect/>
            </a:stretch>
          </p:blipFill>
          <p:spPr>
            <a:xfrm>
              <a:off x="3503250" y="2651760"/>
              <a:ext cx="7555013" cy="2792070"/>
            </a:xfrm>
            <a:prstGeom prst="rect">
              <a:avLst/>
            </a:prstGeom>
          </p:spPr>
        </p:pic>
        <p:pic>
          <p:nvPicPr>
            <p:cNvPr id="13" name="Picture 12">
              <a:extLst>
                <a:ext uri="{FF2B5EF4-FFF2-40B4-BE49-F238E27FC236}">
                  <a16:creationId xmlns:a16="http://schemas.microsoft.com/office/drawing/2014/main" id="{26C36E96-3123-4D66-6604-C7CA96488852}"/>
                </a:ext>
              </a:extLst>
            </p:cNvPr>
            <p:cNvPicPr>
              <a:picLocks noChangeAspect="1"/>
            </p:cNvPicPr>
            <p:nvPr/>
          </p:nvPicPr>
          <p:blipFill>
            <a:blip r:embed="rId5"/>
            <a:stretch>
              <a:fillRect/>
            </a:stretch>
          </p:blipFill>
          <p:spPr>
            <a:xfrm>
              <a:off x="8346011" y="3733104"/>
              <a:ext cx="2120109" cy="369660"/>
            </a:xfrm>
            <a:prstGeom prst="rect">
              <a:avLst/>
            </a:prstGeom>
          </p:spPr>
        </p:pic>
      </p:grpSp>
      <p:graphicFrame>
        <p:nvGraphicFramePr>
          <p:cNvPr id="16" name="Content Placeholder 15">
            <a:extLst>
              <a:ext uri="{FF2B5EF4-FFF2-40B4-BE49-F238E27FC236}">
                <a16:creationId xmlns:a16="http://schemas.microsoft.com/office/drawing/2014/main" id="{E5DF462F-197E-B12C-6676-4D9ABDA8ECD8}"/>
              </a:ext>
            </a:extLst>
          </p:cNvPr>
          <p:cNvGraphicFramePr>
            <a:graphicFrameLocks noGrp="1"/>
          </p:cNvGraphicFramePr>
          <p:nvPr>
            <p:ph idx="1"/>
            <p:extLst>
              <p:ext uri="{D42A27DB-BD31-4B8C-83A1-F6EECF244321}">
                <p14:modId xmlns:p14="http://schemas.microsoft.com/office/powerpoint/2010/main" val="589017598"/>
              </p:ext>
            </p:extLst>
          </p:nvPr>
        </p:nvGraphicFramePr>
        <p:xfrm>
          <a:off x="2926080" y="1825625"/>
          <a:ext cx="8427720" cy="4193243"/>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D2B1C173-B7A0-66A0-2078-5E1F454CEE97}"/>
              </a:ext>
            </a:extLst>
          </p:cNvPr>
          <p:cNvSpPr txBox="1"/>
          <p:nvPr/>
        </p:nvSpPr>
        <p:spPr>
          <a:xfrm>
            <a:off x="8138703" y="5522543"/>
            <a:ext cx="819419" cy="461665"/>
          </a:xfrm>
          <a:prstGeom prst="rect">
            <a:avLst/>
          </a:prstGeom>
          <a:noFill/>
        </p:spPr>
        <p:txBody>
          <a:bodyPr wrap="square" rtlCol="0">
            <a:spAutoFit/>
          </a:bodyPr>
          <a:lstStyle/>
          <a:p>
            <a:pPr algn="ctr"/>
            <a:r>
              <a:rPr lang="en-US" sz="2400" b="1" dirty="0">
                <a:solidFill>
                  <a:schemeClr val="accent1"/>
                </a:solidFill>
              </a:rPr>
              <a:t>1024</a:t>
            </a:r>
            <a:endParaRPr lang="en-IL" sz="2400" b="1" dirty="0">
              <a:solidFill>
                <a:schemeClr val="accent1"/>
              </a:solidFill>
            </a:endParaRPr>
          </a:p>
        </p:txBody>
      </p:sp>
      <p:sp>
        <p:nvSpPr>
          <p:cNvPr id="6" name="TextBox 5">
            <a:extLst>
              <a:ext uri="{FF2B5EF4-FFF2-40B4-BE49-F238E27FC236}">
                <a16:creationId xmlns:a16="http://schemas.microsoft.com/office/drawing/2014/main" id="{B1A68D3D-3CFD-BD10-FA4E-A6C89F5E5548}"/>
              </a:ext>
            </a:extLst>
          </p:cNvPr>
          <p:cNvSpPr txBox="1"/>
          <p:nvPr/>
        </p:nvSpPr>
        <p:spPr>
          <a:xfrm>
            <a:off x="3866545" y="2213349"/>
            <a:ext cx="2348909" cy="461665"/>
          </a:xfrm>
          <a:prstGeom prst="rect">
            <a:avLst/>
          </a:prstGeom>
          <a:noFill/>
        </p:spPr>
        <p:txBody>
          <a:bodyPr wrap="square" rtlCol="0">
            <a:spAutoFit/>
          </a:bodyPr>
          <a:lstStyle/>
          <a:p>
            <a:pPr algn="ctr"/>
            <a:r>
              <a:rPr lang="en-US" sz="2400" dirty="0"/>
              <a:t>multicore</a:t>
            </a:r>
            <a:endParaRPr lang="en-IL" sz="2400" dirty="0"/>
          </a:p>
        </p:txBody>
      </p:sp>
    </p:spTree>
    <p:extLst>
      <p:ext uri="{BB962C8B-B14F-4D97-AF65-F5344CB8AC3E}">
        <p14:creationId xmlns:p14="http://schemas.microsoft.com/office/powerpoint/2010/main" val="154737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0637-F8B6-C1B6-A8CF-673DDAA8DD55}"/>
              </a:ext>
            </a:extLst>
          </p:cNvPr>
          <p:cNvSpPr>
            <a:spLocks noGrp="1"/>
          </p:cNvSpPr>
          <p:nvPr>
            <p:ph type="title"/>
          </p:nvPr>
        </p:nvSpPr>
        <p:spPr/>
        <p:txBody>
          <a:bodyPr/>
          <a:lstStyle/>
          <a:p>
            <a:r>
              <a:rPr lang="en-US" dirty="0"/>
              <a:t>Smaller default is impractical</a:t>
            </a:r>
            <a:endParaRPr lang="en-IL" dirty="0"/>
          </a:p>
        </p:txBody>
      </p:sp>
      <p:sp>
        <p:nvSpPr>
          <p:cNvPr id="4" name="Slide Number Placeholder 3">
            <a:extLst>
              <a:ext uri="{FF2B5EF4-FFF2-40B4-BE49-F238E27FC236}">
                <a16:creationId xmlns:a16="http://schemas.microsoft.com/office/drawing/2014/main" id="{E8A42763-85EB-5823-75E2-51327C87D283}"/>
              </a:ext>
            </a:extLst>
          </p:cNvPr>
          <p:cNvSpPr>
            <a:spLocks noGrp="1"/>
          </p:cNvSpPr>
          <p:nvPr>
            <p:ph type="sldNum" sz="quarter" idx="12"/>
          </p:nvPr>
        </p:nvSpPr>
        <p:spPr/>
        <p:txBody>
          <a:bodyPr/>
          <a:lstStyle/>
          <a:p>
            <a:fld id="{35E705C5-5BCD-49DC-92EA-8CC03E399A23}" type="slidenum">
              <a:rPr lang="en-IL" smtClean="0">
                <a:solidFill>
                  <a:schemeClr val="tx1"/>
                </a:solidFill>
              </a:rPr>
              <a:pPr/>
              <a:t>15</a:t>
            </a:fld>
            <a:endParaRPr lang="en-IL">
              <a:solidFill>
                <a:schemeClr val="tx1"/>
              </a:solidFill>
            </a:endParaRPr>
          </a:p>
        </p:txBody>
      </p:sp>
      <p:pic>
        <p:nvPicPr>
          <p:cNvPr id="14" name="Picture 13">
            <a:extLst>
              <a:ext uri="{FF2B5EF4-FFF2-40B4-BE49-F238E27FC236}">
                <a16:creationId xmlns:a16="http://schemas.microsoft.com/office/drawing/2014/main" id="{72430982-84B0-7D87-1203-1DF0727568EE}"/>
              </a:ext>
            </a:extLst>
          </p:cNvPr>
          <p:cNvPicPr>
            <a:picLocks noChangeAspect="1"/>
          </p:cNvPicPr>
          <p:nvPr/>
        </p:nvPicPr>
        <p:blipFill>
          <a:blip r:embed="rId4"/>
          <a:stretch>
            <a:fillRect/>
          </a:stretch>
        </p:blipFill>
        <p:spPr>
          <a:xfrm>
            <a:off x="2101171" y="6900862"/>
            <a:ext cx="7768840" cy="3642651"/>
          </a:xfrm>
          <a:prstGeom prst="rect">
            <a:avLst/>
          </a:prstGeom>
        </p:spPr>
      </p:pic>
      <p:sp>
        <p:nvSpPr>
          <p:cNvPr id="11" name="TextBox 10">
            <a:extLst>
              <a:ext uri="{FF2B5EF4-FFF2-40B4-BE49-F238E27FC236}">
                <a16:creationId xmlns:a16="http://schemas.microsoft.com/office/drawing/2014/main" id="{B957F4A6-2AB5-341A-C29C-2DC45D7006D1}"/>
              </a:ext>
            </a:extLst>
          </p:cNvPr>
          <p:cNvSpPr txBox="1"/>
          <p:nvPr/>
        </p:nvSpPr>
        <p:spPr>
          <a:xfrm>
            <a:off x="577171" y="3147720"/>
            <a:ext cx="2348909" cy="1938992"/>
          </a:xfrm>
          <a:prstGeom prst="rect">
            <a:avLst/>
          </a:prstGeom>
          <a:noFill/>
        </p:spPr>
        <p:txBody>
          <a:bodyPr wrap="square" rtlCol="0">
            <a:spAutoFit/>
          </a:bodyPr>
          <a:lstStyle/>
          <a:p>
            <a:pPr algn="ctr"/>
            <a:r>
              <a:rPr lang="en-US" sz="2400" dirty="0"/>
              <a:t>DPDK</a:t>
            </a:r>
            <a:br>
              <a:rPr lang="en-US" sz="2400" dirty="0"/>
            </a:br>
            <a:r>
              <a:rPr lang="en-US" sz="2400" dirty="0"/>
              <a:t>l3fwd</a:t>
            </a:r>
            <a:br>
              <a:rPr lang="en-US" sz="2400" dirty="0"/>
            </a:br>
            <a:r>
              <a:rPr lang="en-US" sz="2400" dirty="0"/>
              <a:t>no-drop throughput</a:t>
            </a:r>
          </a:p>
          <a:p>
            <a:pPr algn="ctr"/>
            <a:r>
              <a:rPr lang="en-US" sz="2400" dirty="0"/>
              <a:t>(Gbps)</a:t>
            </a:r>
            <a:endParaRPr lang="en-IL" sz="2400" dirty="0"/>
          </a:p>
        </p:txBody>
      </p:sp>
      <p:graphicFrame>
        <p:nvGraphicFramePr>
          <p:cNvPr id="16" name="Content Placeholder 15">
            <a:extLst>
              <a:ext uri="{FF2B5EF4-FFF2-40B4-BE49-F238E27FC236}">
                <a16:creationId xmlns:a16="http://schemas.microsoft.com/office/drawing/2014/main" id="{E5DF462F-197E-B12C-6676-4D9ABDA8ECD8}"/>
              </a:ext>
            </a:extLst>
          </p:cNvPr>
          <p:cNvGraphicFramePr>
            <a:graphicFrameLocks noGrp="1"/>
          </p:cNvGraphicFramePr>
          <p:nvPr>
            <p:ph idx="1"/>
            <p:extLst>
              <p:ext uri="{D42A27DB-BD31-4B8C-83A1-F6EECF244321}">
                <p14:modId xmlns:p14="http://schemas.microsoft.com/office/powerpoint/2010/main" val="3614288724"/>
              </p:ext>
            </p:extLst>
          </p:nvPr>
        </p:nvGraphicFramePr>
        <p:xfrm>
          <a:off x="2926080" y="1825625"/>
          <a:ext cx="8427720" cy="4193243"/>
        </p:xfrm>
        <a:graphic>
          <a:graphicData uri="http://schemas.openxmlformats.org/drawingml/2006/chart">
            <c:chart xmlns:c="http://schemas.openxmlformats.org/drawingml/2006/chart" xmlns:r="http://schemas.openxmlformats.org/officeDocument/2006/relationships" r:id="rId5"/>
          </a:graphicData>
        </a:graphic>
      </p:graphicFrame>
      <p:grpSp>
        <p:nvGrpSpPr>
          <p:cNvPr id="5" name="Group 4">
            <a:extLst>
              <a:ext uri="{FF2B5EF4-FFF2-40B4-BE49-F238E27FC236}">
                <a16:creationId xmlns:a16="http://schemas.microsoft.com/office/drawing/2014/main" id="{CEB347CD-68A0-3250-5CF9-AC9E9F69C77E}"/>
              </a:ext>
            </a:extLst>
          </p:cNvPr>
          <p:cNvGrpSpPr/>
          <p:nvPr/>
        </p:nvGrpSpPr>
        <p:grpSpPr>
          <a:xfrm>
            <a:off x="12998084" y="2355900"/>
            <a:ext cx="7493423" cy="2826737"/>
            <a:chOff x="3518804" y="2660700"/>
            <a:chExt cx="7493423" cy="2826737"/>
          </a:xfrm>
        </p:grpSpPr>
        <p:pic>
          <p:nvPicPr>
            <p:cNvPr id="6" name="Picture 5">
              <a:extLst>
                <a:ext uri="{FF2B5EF4-FFF2-40B4-BE49-F238E27FC236}">
                  <a16:creationId xmlns:a16="http://schemas.microsoft.com/office/drawing/2014/main" id="{EA151D18-0E8E-8982-423B-4C0FDA7E82B4}"/>
                </a:ext>
              </a:extLst>
            </p:cNvPr>
            <p:cNvPicPr>
              <a:picLocks noChangeAspect="1"/>
            </p:cNvPicPr>
            <p:nvPr/>
          </p:nvPicPr>
          <p:blipFill>
            <a:blip r:embed="rId6"/>
            <a:stretch>
              <a:fillRect/>
            </a:stretch>
          </p:blipFill>
          <p:spPr>
            <a:xfrm>
              <a:off x="3518804" y="2660700"/>
              <a:ext cx="7493423" cy="2826737"/>
            </a:xfrm>
            <a:prstGeom prst="rect">
              <a:avLst/>
            </a:prstGeom>
          </p:spPr>
        </p:pic>
        <p:pic>
          <p:nvPicPr>
            <p:cNvPr id="7" name="Picture 6">
              <a:extLst>
                <a:ext uri="{FF2B5EF4-FFF2-40B4-BE49-F238E27FC236}">
                  <a16:creationId xmlns:a16="http://schemas.microsoft.com/office/drawing/2014/main" id="{DB09197D-ECFF-2399-EB25-A47884499B33}"/>
                </a:ext>
              </a:extLst>
            </p:cNvPr>
            <p:cNvPicPr>
              <a:picLocks noChangeAspect="1"/>
            </p:cNvPicPr>
            <p:nvPr/>
          </p:nvPicPr>
          <p:blipFill>
            <a:blip r:embed="rId7"/>
            <a:stretch>
              <a:fillRect/>
            </a:stretch>
          </p:blipFill>
          <p:spPr>
            <a:xfrm>
              <a:off x="8346011" y="3733104"/>
              <a:ext cx="2120109" cy="369660"/>
            </a:xfrm>
            <a:prstGeom prst="rect">
              <a:avLst/>
            </a:prstGeom>
          </p:spPr>
        </p:pic>
        <p:pic>
          <p:nvPicPr>
            <p:cNvPr id="9" name="Picture 8">
              <a:extLst>
                <a:ext uri="{FF2B5EF4-FFF2-40B4-BE49-F238E27FC236}">
                  <a16:creationId xmlns:a16="http://schemas.microsoft.com/office/drawing/2014/main" id="{D0CE7B1B-426E-E01E-BDE1-7E9B4AB82317}"/>
                </a:ext>
              </a:extLst>
            </p:cNvPr>
            <p:cNvPicPr>
              <a:picLocks noChangeAspect="1"/>
            </p:cNvPicPr>
            <p:nvPr/>
          </p:nvPicPr>
          <p:blipFill>
            <a:blip r:embed="rId8"/>
            <a:stretch>
              <a:fillRect/>
            </a:stretch>
          </p:blipFill>
          <p:spPr>
            <a:xfrm>
              <a:off x="8346011" y="4138894"/>
              <a:ext cx="2381039" cy="369659"/>
            </a:xfrm>
            <a:prstGeom prst="rect">
              <a:avLst/>
            </a:prstGeom>
          </p:spPr>
        </p:pic>
      </p:grpSp>
      <p:sp>
        <p:nvSpPr>
          <p:cNvPr id="10" name="TextBox 9">
            <a:extLst>
              <a:ext uri="{FF2B5EF4-FFF2-40B4-BE49-F238E27FC236}">
                <a16:creationId xmlns:a16="http://schemas.microsoft.com/office/drawing/2014/main" id="{2FEEC280-A257-79FF-5C41-E3C7A9C85476}"/>
              </a:ext>
            </a:extLst>
          </p:cNvPr>
          <p:cNvSpPr txBox="1"/>
          <p:nvPr/>
        </p:nvSpPr>
        <p:spPr>
          <a:xfrm>
            <a:off x="8138703" y="5522543"/>
            <a:ext cx="819419" cy="461665"/>
          </a:xfrm>
          <a:prstGeom prst="rect">
            <a:avLst/>
          </a:prstGeom>
          <a:noFill/>
        </p:spPr>
        <p:txBody>
          <a:bodyPr wrap="square" rtlCol="0">
            <a:spAutoFit/>
          </a:bodyPr>
          <a:lstStyle/>
          <a:p>
            <a:pPr algn="ctr"/>
            <a:r>
              <a:rPr lang="en-US" sz="2400" b="1" dirty="0">
                <a:solidFill>
                  <a:schemeClr val="accent1"/>
                </a:solidFill>
              </a:rPr>
              <a:t>1024</a:t>
            </a:r>
            <a:endParaRPr lang="en-IL" sz="2400" b="1" dirty="0">
              <a:solidFill>
                <a:schemeClr val="accent1"/>
              </a:solidFill>
            </a:endParaRPr>
          </a:p>
        </p:txBody>
      </p:sp>
      <p:sp>
        <p:nvSpPr>
          <p:cNvPr id="3" name="TextBox 2">
            <a:extLst>
              <a:ext uri="{FF2B5EF4-FFF2-40B4-BE49-F238E27FC236}">
                <a16:creationId xmlns:a16="http://schemas.microsoft.com/office/drawing/2014/main" id="{8E976E0C-46D3-AA1C-4D14-3AD3EF40ADA3}"/>
              </a:ext>
            </a:extLst>
          </p:cNvPr>
          <p:cNvSpPr txBox="1"/>
          <p:nvPr/>
        </p:nvSpPr>
        <p:spPr>
          <a:xfrm>
            <a:off x="3866545" y="2213349"/>
            <a:ext cx="2348909" cy="461665"/>
          </a:xfrm>
          <a:prstGeom prst="rect">
            <a:avLst/>
          </a:prstGeom>
          <a:noFill/>
        </p:spPr>
        <p:txBody>
          <a:bodyPr wrap="square" rtlCol="0">
            <a:spAutoFit/>
          </a:bodyPr>
          <a:lstStyle/>
          <a:p>
            <a:pPr algn="ctr"/>
            <a:r>
              <a:rPr lang="en-US" sz="2400" dirty="0"/>
              <a:t>multicore</a:t>
            </a:r>
            <a:endParaRPr lang="en-IL" sz="2400" dirty="0"/>
          </a:p>
        </p:txBody>
      </p:sp>
      <p:sp>
        <p:nvSpPr>
          <p:cNvPr id="8" name="TextBox 7">
            <a:extLst>
              <a:ext uri="{FF2B5EF4-FFF2-40B4-BE49-F238E27FC236}">
                <a16:creationId xmlns:a16="http://schemas.microsoft.com/office/drawing/2014/main" id="{FC0EF72D-B594-5894-4DBE-2F1C55B73E94}"/>
              </a:ext>
            </a:extLst>
          </p:cNvPr>
          <p:cNvSpPr txBox="1"/>
          <p:nvPr/>
        </p:nvSpPr>
        <p:spPr>
          <a:xfrm>
            <a:off x="4100534" y="4258331"/>
            <a:ext cx="2348909" cy="461665"/>
          </a:xfrm>
          <a:prstGeom prst="rect">
            <a:avLst/>
          </a:prstGeom>
          <a:noFill/>
        </p:spPr>
        <p:txBody>
          <a:bodyPr wrap="square" rtlCol="0">
            <a:spAutoFit/>
          </a:bodyPr>
          <a:lstStyle/>
          <a:p>
            <a:pPr algn="ctr"/>
            <a:r>
              <a:rPr lang="en-US" sz="2400" dirty="0"/>
              <a:t>single core</a:t>
            </a:r>
            <a:endParaRPr lang="en-IL" sz="2400" dirty="0"/>
          </a:p>
        </p:txBody>
      </p:sp>
      <p:sp>
        <p:nvSpPr>
          <p:cNvPr id="15" name="TextBox 14">
            <a:extLst>
              <a:ext uri="{FF2B5EF4-FFF2-40B4-BE49-F238E27FC236}">
                <a16:creationId xmlns:a16="http://schemas.microsoft.com/office/drawing/2014/main" id="{42735C25-DA6B-962D-5B3F-BD420AA00991}"/>
              </a:ext>
            </a:extLst>
          </p:cNvPr>
          <p:cNvSpPr txBox="1"/>
          <p:nvPr/>
        </p:nvSpPr>
        <p:spPr>
          <a:xfrm>
            <a:off x="5776957" y="6026339"/>
            <a:ext cx="2498942" cy="461665"/>
          </a:xfrm>
          <a:prstGeom prst="rect">
            <a:avLst/>
          </a:prstGeom>
          <a:noFill/>
        </p:spPr>
        <p:txBody>
          <a:bodyPr wrap="square" rtlCol="0">
            <a:spAutoFit/>
          </a:bodyPr>
          <a:lstStyle/>
          <a:p>
            <a:r>
              <a:rPr lang="en-US" sz="2400" dirty="0"/>
              <a:t>ring size (entries)</a:t>
            </a:r>
            <a:endParaRPr lang="en-IL" sz="2400" dirty="0"/>
          </a:p>
        </p:txBody>
      </p:sp>
      <p:sp>
        <p:nvSpPr>
          <p:cNvPr id="17" name="TextBox 16">
            <a:extLst>
              <a:ext uri="{FF2B5EF4-FFF2-40B4-BE49-F238E27FC236}">
                <a16:creationId xmlns:a16="http://schemas.microsoft.com/office/drawing/2014/main" id="{E997AF73-C2D4-2C74-DA70-7BADD9970F32}"/>
              </a:ext>
            </a:extLst>
          </p:cNvPr>
          <p:cNvSpPr txBox="1"/>
          <p:nvPr/>
        </p:nvSpPr>
        <p:spPr>
          <a:xfrm>
            <a:off x="6818108" y="3538435"/>
            <a:ext cx="3498102" cy="830997"/>
          </a:xfrm>
          <a:prstGeom prst="rect">
            <a:avLst/>
          </a:prstGeom>
          <a:noFill/>
        </p:spPr>
        <p:txBody>
          <a:bodyPr wrap="square" rtlCol="0">
            <a:spAutoFit/>
          </a:bodyPr>
          <a:lstStyle/>
          <a:p>
            <a:pPr algn="ctr"/>
            <a:r>
              <a:rPr lang="en-US" sz="2400" dirty="0"/>
              <a:t>default (1024) ring per core works best</a:t>
            </a:r>
            <a:endParaRPr lang="en-IL" sz="2400" dirty="0"/>
          </a:p>
        </p:txBody>
      </p:sp>
      <p:cxnSp>
        <p:nvCxnSpPr>
          <p:cNvPr id="19" name="Straight Arrow Connector 18">
            <a:extLst>
              <a:ext uri="{FF2B5EF4-FFF2-40B4-BE49-F238E27FC236}">
                <a16:creationId xmlns:a16="http://schemas.microsoft.com/office/drawing/2014/main" id="{D00EC9E0-46AB-E7DD-3B3F-83668CAEFD11}"/>
              </a:ext>
            </a:extLst>
          </p:cNvPr>
          <p:cNvCxnSpPr>
            <a:cxnSpLocks/>
            <a:stCxn id="17" idx="0"/>
            <a:endCxn id="20" idx="2"/>
          </p:cNvCxnSpPr>
          <p:nvPr/>
        </p:nvCxnSpPr>
        <p:spPr>
          <a:xfrm flipV="1">
            <a:off x="8567159" y="2843799"/>
            <a:ext cx="1" cy="6946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3D51648-DDC4-59EA-87AA-4A6FEAB43D39}"/>
              </a:ext>
            </a:extLst>
          </p:cNvPr>
          <p:cNvSpPr/>
          <p:nvPr/>
        </p:nvSpPr>
        <p:spPr>
          <a:xfrm>
            <a:off x="8340697" y="1982624"/>
            <a:ext cx="452925" cy="861175"/>
          </a:xfrm>
          <a:prstGeom prst="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custDataLst>
      <p:tags r:id="rId1"/>
    </p:custDataLst>
    <p:extLst>
      <p:ext uri="{BB962C8B-B14F-4D97-AF65-F5344CB8AC3E}">
        <p14:creationId xmlns:p14="http://schemas.microsoft.com/office/powerpoint/2010/main" val="297120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a:extLst>
              <a:ext uri="{FF2B5EF4-FFF2-40B4-BE49-F238E27FC236}">
                <a16:creationId xmlns:a16="http://schemas.microsoft.com/office/drawing/2014/main" id="{D52942C8-F5E8-8F27-16E4-DB1B85ED67CB}"/>
              </a:ext>
            </a:extLst>
          </p:cNvPr>
          <p:cNvGraphicFramePr>
            <a:graphicFrameLocks/>
          </p:cNvGraphicFramePr>
          <p:nvPr>
            <p:extLst>
              <p:ext uri="{D42A27DB-BD31-4B8C-83A1-F6EECF244321}">
                <p14:modId xmlns:p14="http://schemas.microsoft.com/office/powerpoint/2010/main" val="3741462923"/>
              </p:ext>
            </p:extLst>
          </p:nvPr>
        </p:nvGraphicFramePr>
        <p:xfrm>
          <a:off x="2926080" y="1825624"/>
          <a:ext cx="8427719" cy="4530726"/>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FB340637-F8B6-C1B6-A8CF-673DDAA8DD55}"/>
              </a:ext>
            </a:extLst>
          </p:cNvPr>
          <p:cNvSpPr>
            <a:spLocks noGrp="1"/>
          </p:cNvSpPr>
          <p:nvPr>
            <p:ph type="title"/>
          </p:nvPr>
        </p:nvSpPr>
        <p:spPr/>
        <p:txBody>
          <a:bodyPr/>
          <a:lstStyle/>
          <a:p>
            <a:r>
              <a:rPr lang="en-US" dirty="0"/>
              <a:t>Sharing default sized ring</a:t>
            </a:r>
            <a:endParaRPr lang="en-IL" dirty="0"/>
          </a:p>
        </p:txBody>
      </p:sp>
      <p:sp>
        <p:nvSpPr>
          <p:cNvPr id="4" name="Slide Number Placeholder 3">
            <a:extLst>
              <a:ext uri="{FF2B5EF4-FFF2-40B4-BE49-F238E27FC236}">
                <a16:creationId xmlns:a16="http://schemas.microsoft.com/office/drawing/2014/main" id="{E8A42763-85EB-5823-75E2-51327C87D283}"/>
              </a:ext>
            </a:extLst>
          </p:cNvPr>
          <p:cNvSpPr>
            <a:spLocks noGrp="1"/>
          </p:cNvSpPr>
          <p:nvPr>
            <p:ph type="sldNum" sz="quarter" idx="12"/>
          </p:nvPr>
        </p:nvSpPr>
        <p:spPr/>
        <p:txBody>
          <a:bodyPr/>
          <a:lstStyle/>
          <a:p>
            <a:fld id="{35E705C5-5BCD-49DC-92EA-8CC03E399A23}" type="slidenum">
              <a:rPr lang="en-IL" smtClean="0"/>
              <a:pPr/>
              <a:t>16</a:t>
            </a:fld>
            <a:endParaRPr lang="en-IL"/>
          </a:p>
        </p:txBody>
      </p:sp>
      <p:pic>
        <p:nvPicPr>
          <p:cNvPr id="6" name="Picture 5">
            <a:extLst>
              <a:ext uri="{FF2B5EF4-FFF2-40B4-BE49-F238E27FC236}">
                <a16:creationId xmlns:a16="http://schemas.microsoft.com/office/drawing/2014/main" id="{FCEF3C63-54B1-5ADC-A3D9-80A117ECCB21}"/>
              </a:ext>
            </a:extLst>
          </p:cNvPr>
          <p:cNvPicPr>
            <a:picLocks noChangeAspect="1"/>
          </p:cNvPicPr>
          <p:nvPr/>
        </p:nvPicPr>
        <p:blipFill>
          <a:blip r:embed="rId5"/>
          <a:stretch>
            <a:fillRect/>
          </a:stretch>
        </p:blipFill>
        <p:spPr>
          <a:xfrm>
            <a:off x="2702993" y="7070212"/>
            <a:ext cx="7026614" cy="3508888"/>
          </a:xfrm>
          <a:prstGeom prst="rect">
            <a:avLst/>
          </a:prstGeom>
        </p:spPr>
      </p:pic>
      <p:grpSp>
        <p:nvGrpSpPr>
          <p:cNvPr id="3" name="Group 2">
            <a:extLst>
              <a:ext uri="{FF2B5EF4-FFF2-40B4-BE49-F238E27FC236}">
                <a16:creationId xmlns:a16="http://schemas.microsoft.com/office/drawing/2014/main" id="{9BF19F58-2563-3F68-E02A-57FF02AE2285}"/>
              </a:ext>
            </a:extLst>
          </p:cNvPr>
          <p:cNvGrpSpPr/>
          <p:nvPr/>
        </p:nvGrpSpPr>
        <p:grpSpPr>
          <a:xfrm>
            <a:off x="12656843" y="2435693"/>
            <a:ext cx="7661990" cy="2809047"/>
            <a:chOff x="3360443" y="2647908"/>
            <a:chExt cx="7661990" cy="2809047"/>
          </a:xfrm>
        </p:grpSpPr>
        <p:pic>
          <p:nvPicPr>
            <p:cNvPr id="17" name="Picture 16">
              <a:extLst>
                <a:ext uri="{FF2B5EF4-FFF2-40B4-BE49-F238E27FC236}">
                  <a16:creationId xmlns:a16="http://schemas.microsoft.com/office/drawing/2014/main" id="{4EC5C1FB-998E-7622-6B06-4FCF8C594357}"/>
                </a:ext>
              </a:extLst>
            </p:cNvPr>
            <p:cNvPicPr>
              <a:picLocks noChangeAspect="1"/>
            </p:cNvPicPr>
            <p:nvPr/>
          </p:nvPicPr>
          <p:blipFill>
            <a:blip r:embed="rId6"/>
            <a:stretch>
              <a:fillRect/>
            </a:stretch>
          </p:blipFill>
          <p:spPr>
            <a:xfrm>
              <a:off x="3360443" y="2647908"/>
              <a:ext cx="7661990" cy="2809047"/>
            </a:xfrm>
            <a:prstGeom prst="rect">
              <a:avLst/>
            </a:prstGeom>
          </p:spPr>
        </p:pic>
        <p:pic>
          <p:nvPicPr>
            <p:cNvPr id="10" name="Picture 9">
              <a:extLst>
                <a:ext uri="{FF2B5EF4-FFF2-40B4-BE49-F238E27FC236}">
                  <a16:creationId xmlns:a16="http://schemas.microsoft.com/office/drawing/2014/main" id="{7AD82535-FB55-B091-A784-28ED484FCEE1}"/>
                </a:ext>
              </a:extLst>
            </p:cNvPr>
            <p:cNvPicPr>
              <a:picLocks noChangeAspect="1"/>
            </p:cNvPicPr>
            <p:nvPr/>
          </p:nvPicPr>
          <p:blipFill>
            <a:blip r:embed="rId7"/>
            <a:stretch>
              <a:fillRect/>
            </a:stretch>
          </p:blipFill>
          <p:spPr>
            <a:xfrm>
              <a:off x="8346011" y="3733104"/>
              <a:ext cx="2120109" cy="369660"/>
            </a:xfrm>
            <a:prstGeom prst="rect">
              <a:avLst/>
            </a:prstGeom>
          </p:spPr>
        </p:pic>
        <p:pic>
          <p:nvPicPr>
            <p:cNvPr id="13" name="Picture 12">
              <a:extLst>
                <a:ext uri="{FF2B5EF4-FFF2-40B4-BE49-F238E27FC236}">
                  <a16:creationId xmlns:a16="http://schemas.microsoft.com/office/drawing/2014/main" id="{E1CF3A5E-A79F-D315-2892-F90CD62CF413}"/>
                </a:ext>
              </a:extLst>
            </p:cNvPr>
            <p:cNvPicPr>
              <a:picLocks noChangeAspect="1"/>
            </p:cNvPicPr>
            <p:nvPr/>
          </p:nvPicPr>
          <p:blipFill>
            <a:blip r:embed="rId8"/>
            <a:stretch>
              <a:fillRect/>
            </a:stretch>
          </p:blipFill>
          <p:spPr>
            <a:xfrm>
              <a:off x="8346011" y="4138894"/>
              <a:ext cx="2381039" cy="369659"/>
            </a:xfrm>
            <a:prstGeom prst="rect">
              <a:avLst/>
            </a:prstGeom>
          </p:spPr>
        </p:pic>
      </p:grpSp>
      <p:sp>
        <p:nvSpPr>
          <p:cNvPr id="16" name="TextBox 15">
            <a:extLst>
              <a:ext uri="{FF2B5EF4-FFF2-40B4-BE49-F238E27FC236}">
                <a16:creationId xmlns:a16="http://schemas.microsoft.com/office/drawing/2014/main" id="{8089EAA1-E349-2513-5EEE-DA1EF1F273F5}"/>
              </a:ext>
            </a:extLst>
          </p:cNvPr>
          <p:cNvSpPr txBox="1"/>
          <p:nvPr/>
        </p:nvSpPr>
        <p:spPr>
          <a:xfrm>
            <a:off x="577171" y="3147720"/>
            <a:ext cx="2348909" cy="1938992"/>
          </a:xfrm>
          <a:prstGeom prst="rect">
            <a:avLst/>
          </a:prstGeom>
          <a:noFill/>
        </p:spPr>
        <p:txBody>
          <a:bodyPr wrap="square" rtlCol="0">
            <a:spAutoFit/>
          </a:bodyPr>
          <a:lstStyle/>
          <a:p>
            <a:pPr algn="ctr"/>
            <a:r>
              <a:rPr lang="en-US" sz="2400" dirty="0"/>
              <a:t>DPDK</a:t>
            </a:r>
          </a:p>
          <a:p>
            <a:pPr algn="ctr"/>
            <a:r>
              <a:rPr lang="en-US" sz="2400" dirty="0"/>
              <a:t>l3fwd</a:t>
            </a:r>
            <a:br>
              <a:rPr lang="en-US" sz="2400" dirty="0"/>
            </a:br>
            <a:r>
              <a:rPr lang="en-US" sz="2400" dirty="0"/>
              <a:t>no-drop throughput</a:t>
            </a:r>
          </a:p>
          <a:p>
            <a:pPr algn="ctr"/>
            <a:r>
              <a:rPr lang="en-US" sz="2400" dirty="0"/>
              <a:t>(Gbps)</a:t>
            </a:r>
            <a:endParaRPr lang="en-IL" sz="2400" dirty="0"/>
          </a:p>
        </p:txBody>
      </p:sp>
      <p:sp>
        <p:nvSpPr>
          <p:cNvPr id="5" name="TextBox 4">
            <a:extLst>
              <a:ext uri="{FF2B5EF4-FFF2-40B4-BE49-F238E27FC236}">
                <a16:creationId xmlns:a16="http://schemas.microsoft.com/office/drawing/2014/main" id="{10AD83DE-BC07-49D8-1F6E-7F7CB2FA905D}"/>
              </a:ext>
            </a:extLst>
          </p:cNvPr>
          <p:cNvSpPr txBox="1"/>
          <p:nvPr/>
        </p:nvSpPr>
        <p:spPr>
          <a:xfrm>
            <a:off x="7921737" y="2112390"/>
            <a:ext cx="2348909" cy="461665"/>
          </a:xfrm>
          <a:prstGeom prst="rect">
            <a:avLst/>
          </a:prstGeom>
          <a:noFill/>
        </p:spPr>
        <p:txBody>
          <a:bodyPr wrap="square" rtlCol="0">
            <a:spAutoFit/>
          </a:bodyPr>
          <a:lstStyle/>
          <a:p>
            <a:pPr algn="ctr"/>
            <a:r>
              <a:rPr lang="en-US" sz="2400" dirty="0"/>
              <a:t>multicore</a:t>
            </a:r>
            <a:endParaRPr lang="en-IL" sz="2400" dirty="0"/>
          </a:p>
        </p:txBody>
      </p:sp>
      <p:sp>
        <p:nvSpPr>
          <p:cNvPr id="7" name="TextBox 6">
            <a:extLst>
              <a:ext uri="{FF2B5EF4-FFF2-40B4-BE49-F238E27FC236}">
                <a16:creationId xmlns:a16="http://schemas.microsoft.com/office/drawing/2014/main" id="{4053865B-B65E-8CB5-D809-C993339082C5}"/>
              </a:ext>
            </a:extLst>
          </p:cNvPr>
          <p:cNvSpPr txBox="1"/>
          <p:nvPr/>
        </p:nvSpPr>
        <p:spPr>
          <a:xfrm>
            <a:off x="7986538" y="2585395"/>
            <a:ext cx="2348909" cy="461665"/>
          </a:xfrm>
          <a:prstGeom prst="rect">
            <a:avLst/>
          </a:prstGeom>
          <a:noFill/>
        </p:spPr>
        <p:txBody>
          <a:bodyPr wrap="square" rtlCol="0">
            <a:spAutoFit/>
          </a:bodyPr>
          <a:lstStyle/>
          <a:p>
            <a:pPr algn="ctr"/>
            <a:r>
              <a:rPr lang="en-US" sz="2400" dirty="0"/>
              <a:t>single core</a:t>
            </a:r>
            <a:endParaRPr lang="en-IL" sz="2400" dirty="0"/>
          </a:p>
        </p:txBody>
      </p:sp>
      <p:sp>
        <p:nvSpPr>
          <p:cNvPr id="22" name="TextBox 21">
            <a:extLst>
              <a:ext uri="{FF2B5EF4-FFF2-40B4-BE49-F238E27FC236}">
                <a16:creationId xmlns:a16="http://schemas.microsoft.com/office/drawing/2014/main" id="{A882674F-F1BE-5915-BE4D-4BCD8CD95E0E}"/>
              </a:ext>
            </a:extLst>
          </p:cNvPr>
          <p:cNvSpPr txBox="1"/>
          <p:nvPr/>
        </p:nvSpPr>
        <p:spPr>
          <a:xfrm>
            <a:off x="3982339" y="3520889"/>
            <a:ext cx="2497661" cy="830997"/>
          </a:xfrm>
          <a:prstGeom prst="rect">
            <a:avLst/>
          </a:prstGeom>
          <a:noFill/>
        </p:spPr>
        <p:txBody>
          <a:bodyPr wrap="square" rtlCol="0">
            <a:spAutoFit/>
          </a:bodyPr>
          <a:lstStyle/>
          <a:p>
            <a:pPr algn="ctr"/>
            <a:r>
              <a:rPr lang="en-US" sz="2400" dirty="0"/>
              <a:t>default (1024) ring per core</a:t>
            </a:r>
            <a:endParaRPr lang="en-IL" sz="2400" dirty="0"/>
          </a:p>
        </p:txBody>
      </p:sp>
      <p:cxnSp>
        <p:nvCxnSpPr>
          <p:cNvPr id="23" name="Straight Arrow Connector 22">
            <a:extLst>
              <a:ext uri="{FF2B5EF4-FFF2-40B4-BE49-F238E27FC236}">
                <a16:creationId xmlns:a16="http://schemas.microsoft.com/office/drawing/2014/main" id="{7A9DDB33-F66F-94AA-E57B-2C93AC08239C}"/>
              </a:ext>
            </a:extLst>
          </p:cNvPr>
          <p:cNvCxnSpPr>
            <a:cxnSpLocks/>
            <a:stCxn id="22" idx="0"/>
            <a:endCxn id="24" idx="2"/>
          </p:cNvCxnSpPr>
          <p:nvPr/>
        </p:nvCxnSpPr>
        <p:spPr>
          <a:xfrm flipH="1" flipV="1">
            <a:off x="4675131" y="2826253"/>
            <a:ext cx="556039" cy="6946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A20A200-7036-528A-CDFC-A5E9BB47889A}"/>
              </a:ext>
            </a:extLst>
          </p:cNvPr>
          <p:cNvSpPr/>
          <p:nvPr/>
        </p:nvSpPr>
        <p:spPr>
          <a:xfrm>
            <a:off x="4448668" y="1965078"/>
            <a:ext cx="452925" cy="861175"/>
          </a:xfrm>
          <a:prstGeom prst="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D9EFE6E-4D77-D3D5-45C5-EF55A8AF1AAC}"/>
                  </a:ext>
                </a:extLst>
              </p:cNvPr>
              <p:cNvSpPr txBox="1"/>
              <p:nvPr/>
            </p:nvSpPr>
            <p:spPr>
              <a:xfrm>
                <a:off x="7884205" y="3520889"/>
                <a:ext cx="3469594" cy="461665"/>
              </a:xfrm>
              <a:prstGeom prst="rect">
                <a:avLst/>
              </a:prstGeom>
              <a:noFill/>
            </p:spPr>
            <p:txBody>
              <a:bodyPr wrap="square" rtlCol="0">
                <a:spAutoFit/>
              </a:bodyPr>
              <a:lstStyle/>
              <a:p>
                <a:pPr algn="ctr"/>
                <a:r>
                  <a:rPr lang="en-US" sz="2400" dirty="0"/>
                  <a:t>8</a:t>
                </a:r>
                <a14:m>
                  <m:oMath xmlns:m="http://schemas.openxmlformats.org/officeDocument/2006/math">
                    <m:r>
                      <a:rPr lang="en-US" sz="2400" i="1">
                        <a:latin typeface="Cambria Math" panose="02040503050406030204" pitchFamily="18" charset="0"/>
                      </a:rPr>
                      <m:t>×</m:t>
                    </m:r>
                  </m:oMath>
                </a14:m>
                <a:r>
                  <a:rPr lang="en-US" sz="2400" dirty="0"/>
                  <a:t> smaller working set</a:t>
                </a:r>
                <a:endParaRPr lang="en-IL" sz="2400" dirty="0"/>
              </a:p>
            </p:txBody>
          </p:sp>
        </mc:Choice>
        <mc:Fallback xmlns="">
          <p:sp>
            <p:nvSpPr>
              <p:cNvPr id="31" name="TextBox 30">
                <a:extLst>
                  <a:ext uri="{FF2B5EF4-FFF2-40B4-BE49-F238E27FC236}">
                    <a16:creationId xmlns:a16="http://schemas.microsoft.com/office/drawing/2014/main" id="{5D9EFE6E-4D77-D3D5-45C5-EF55A8AF1AAC}"/>
                  </a:ext>
                </a:extLst>
              </p:cNvPr>
              <p:cNvSpPr txBox="1">
                <a:spLocks noRot="1" noChangeAspect="1" noMove="1" noResize="1" noEditPoints="1" noAdjustHandles="1" noChangeArrowheads="1" noChangeShapeType="1" noTextEdit="1"/>
              </p:cNvSpPr>
              <p:nvPr/>
            </p:nvSpPr>
            <p:spPr>
              <a:xfrm>
                <a:off x="7884205" y="3520889"/>
                <a:ext cx="3469594" cy="461665"/>
              </a:xfrm>
              <a:prstGeom prst="rect">
                <a:avLst/>
              </a:prstGeom>
              <a:blipFill>
                <a:blip r:embed="rId9"/>
                <a:stretch>
                  <a:fillRect t="-8108" b="-29730"/>
                </a:stretch>
              </a:blipFill>
            </p:spPr>
            <p:txBody>
              <a:bodyPr/>
              <a:lstStyle/>
              <a:p>
                <a:r>
                  <a:rPr lang="en-CH">
                    <a:noFill/>
                  </a:rPr>
                  <a:t> </a:t>
                </a:r>
              </a:p>
            </p:txBody>
          </p:sp>
        </mc:Fallback>
      </mc:AlternateContent>
      <p:cxnSp>
        <p:nvCxnSpPr>
          <p:cNvPr id="32" name="Straight Arrow Connector 31">
            <a:extLst>
              <a:ext uri="{FF2B5EF4-FFF2-40B4-BE49-F238E27FC236}">
                <a16:creationId xmlns:a16="http://schemas.microsoft.com/office/drawing/2014/main" id="{74356EE1-EBC1-D8C8-A4B4-D7FE5C671E50}"/>
              </a:ext>
            </a:extLst>
          </p:cNvPr>
          <p:cNvCxnSpPr>
            <a:cxnSpLocks/>
            <a:stCxn id="31" idx="0"/>
            <a:endCxn id="33" idx="2"/>
          </p:cNvCxnSpPr>
          <p:nvPr/>
        </p:nvCxnSpPr>
        <p:spPr>
          <a:xfrm flipV="1">
            <a:off x="9619002" y="2826253"/>
            <a:ext cx="709248" cy="6946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A97423B-7D7C-8BF9-9372-32D3736F928D}"/>
              </a:ext>
            </a:extLst>
          </p:cNvPr>
          <p:cNvSpPr/>
          <p:nvPr/>
        </p:nvSpPr>
        <p:spPr>
          <a:xfrm>
            <a:off x="10101787" y="1965078"/>
            <a:ext cx="452925" cy="861175"/>
          </a:xfrm>
          <a:prstGeom prst="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custDataLst>
      <p:tags r:id="rId1"/>
    </p:custDataLst>
    <p:extLst>
      <p:ext uri="{BB962C8B-B14F-4D97-AF65-F5344CB8AC3E}">
        <p14:creationId xmlns:p14="http://schemas.microsoft.com/office/powerpoint/2010/main" val="339368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2"/>
                                        </p:tgtEl>
                                      </p:cBhvr>
                                    </p:animEffect>
                                    <p:set>
                                      <p:cBhvr>
                                        <p:cTn id="15" dur="1" fill="hold">
                                          <p:stCondLst>
                                            <p:cond delay="499"/>
                                          </p:stCondLst>
                                        </p:cTn>
                                        <p:tgtEl>
                                          <p:spTgt spid="22"/>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animBg="1"/>
      <p:bldP spid="24" grpId="1" animBg="1"/>
      <p:bldP spid="31" grpId="0"/>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1B7C26D-198C-FE75-F30B-13DA6AA4F175}"/>
              </a:ext>
            </a:extLst>
          </p:cNvPr>
          <p:cNvSpPr/>
          <p:nvPr/>
        </p:nvSpPr>
        <p:spPr>
          <a:xfrm>
            <a:off x="3420813" y="1825624"/>
            <a:ext cx="5281684" cy="46441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3" name="Rectangle: Rounded Corners 2">
            <a:extLst>
              <a:ext uri="{FF2B5EF4-FFF2-40B4-BE49-F238E27FC236}">
                <a16:creationId xmlns:a16="http://schemas.microsoft.com/office/drawing/2014/main" id="{1665AA26-4724-9E5F-CF57-69DF414C1588}"/>
              </a:ext>
            </a:extLst>
          </p:cNvPr>
          <p:cNvSpPr/>
          <p:nvPr/>
        </p:nvSpPr>
        <p:spPr>
          <a:xfrm>
            <a:off x="9283473" y="1698898"/>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Naive ring sharing</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17</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extLst>
              <p:ext uri="{D42A27DB-BD31-4B8C-83A1-F6EECF244321}">
                <p14:modId xmlns:p14="http://schemas.microsoft.com/office/powerpoint/2010/main" val="2591079710"/>
              </p:ext>
            </p:extLst>
          </p:nvPr>
        </p:nvGraphicFramePr>
        <p:xfrm>
          <a:off x="5346288" y="3437333"/>
          <a:ext cx="1936560" cy="1824938"/>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41943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graphicFrame>
        <p:nvGraphicFramePr>
          <p:cNvPr id="37" name="Table 37">
            <a:extLst>
              <a:ext uri="{FF2B5EF4-FFF2-40B4-BE49-F238E27FC236}">
                <a16:creationId xmlns:a16="http://schemas.microsoft.com/office/drawing/2014/main" id="{2158D24F-D213-6BB1-64C5-A01464EA5D62}"/>
              </a:ext>
            </a:extLst>
          </p:cNvPr>
          <p:cNvGraphicFramePr>
            <a:graphicFrameLocks noGrp="1"/>
          </p:cNvGraphicFramePr>
          <p:nvPr/>
        </p:nvGraphicFramePr>
        <p:xfrm>
          <a:off x="9465579" y="4974999"/>
          <a:ext cx="1658203" cy="998532"/>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316189717"/>
                  </a:ext>
                </a:extLst>
              </a:tr>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47" name="TextBox 46">
            <a:extLst>
              <a:ext uri="{FF2B5EF4-FFF2-40B4-BE49-F238E27FC236}">
                <a16:creationId xmlns:a16="http://schemas.microsoft.com/office/drawing/2014/main" id="{4C66B5E5-7B79-50EF-FAF9-C75A0C86F4B4}"/>
              </a:ext>
            </a:extLst>
          </p:cNvPr>
          <p:cNvSpPr txBox="1"/>
          <p:nvPr/>
        </p:nvSpPr>
        <p:spPr>
          <a:xfrm>
            <a:off x="51800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graphicFrame>
        <p:nvGraphicFramePr>
          <p:cNvPr id="26" name="Table 37">
            <a:extLst>
              <a:ext uri="{FF2B5EF4-FFF2-40B4-BE49-F238E27FC236}">
                <a16:creationId xmlns:a16="http://schemas.microsoft.com/office/drawing/2014/main" id="{C01679FA-C66C-D860-4C79-6BB40EC288DA}"/>
              </a:ext>
            </a:extLst>
          </p:cNvPr>
          <p:cNvGraphicFramePr>
            <a:graphicFrameLocks noGrp="1"/>
          </p:cNvGraphicFramePr>
          <p:nvPr/>
        </p:nvGraphicFramePr>
        <p:xfrm>
          <a:off x="9490738" y="2817571"/>
          <a:ext cx="1658203" cy="499266"/>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4" name="Rectangle 33">
            <a:extLst>
              <a:ext uri="{FF2B5EF4-FFF2-40B4-BE49-F238E27FC236}">
                <a16:creationId xmlns:a16="http://schemas.microsoft.com/office/drawing/2014/main" id="{B67276DB-363F-F0A0-FDB2-18F4EE05C2F4}"/>
              </a:ext>
            </a:extLst>
          </p:cNvPr>
          <p:cNvSpPr/>
          <p:nvPr/>
        </p:nvSpPr>
        <p:spPr>
          <a:xfrm>
            <a:off x="1337728" y="4524818"/>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70" name="Rectangle 69">
            <a:extLst>
              <a:ext uri="{FF2B5EF4-FFF2-40B4-BE49-F238E27FC236}">
                <a16:creationId xmlns:a16="http://schemas.microsoft.com/office/drawing/2014/main" id="{8B995BE2-A098-75B1-CA1A-FFF0DD147860}"/>
              </a:ext>
            </a:extLst>
          </p:cNvPr>
          <p:cNvSpPr/>
          <p:nvPr/>
        </p:nvSpPr>
        <p:spPr>
          <a:xfrm>
            <a:off x="1337728" y="506569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graphicFrame>
        <p:nvGraphicFramePr>
          <p:cNvPr id="29" name="Chart 28">
            <a:extLst>
              <a:ext uri="{FF2B5EF4-FFF2-40B4-BE49-F238E27FC236}">
                <a16:creationId xmlns:a16="http://schemas.microsoft.com/office/drawing/2014/main" id="{D726F5D6-81E5-F63A-109B-0E5090A2F036}"/>
              </a:ext>
            </a:extLst>
          </p:cNvPr>
          <p:cNvGraphicFramePr/>
          <p:nvPr>
            <p:extLst>
              <p:ext uri="{D42A27DB-BD31-4B8C-83A1-F6EECF244321}">
                <p14:modId xmlns:p14="http://schemas.microsoft.com/office/powerpoint/2010/main" val="430562361"/>
              </p:ext>
            </p:extLst>
          </p:nvPr>
        </p:nvGraphicFramePr>
        <p:xfrm>
          <a:off x="5360734" y="3436150"/>
          <a:ext cx="1936560" cy="18249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9" name="Chart 68">
            <a:extLst>
              <a:ext uri="{FF2B5EF4-FFF2-40B4-BE49-F238E27FC236}">
                <a16:creationId xmlns:a16="http://schemas.microsoft.com/office/drawing/2014/main" id="{DC1F8804-D3F9-25EB-FA4A-FCCE1F5A58A8}"/>
              </a:ext>
            </a:extLst>
          </p:cNvPr>
          <p:cNvGraphicFramePr/>
          <p:nvPr>
            <p:extLst>
              <p:ext uri="{D42A27DB-BD31-4B8C-83A1-F6EECF244321}">
                <p14:modId xmlns:p14="http://schemas.microsoft.com/office/powerpoint/2010/main" val="2508548314"/>
              </p:ext>
            </p:extLst>
          </p:nvPr>
        </p:nvGraphicFramePr>
        <p:xfrm>
          <a:off x="5358592" y="3436150"/>
          <a:ext cx="1936559" cy="1833784"/>
        </p:xfrm>
        <a:graphic>
          <a:graphicData uri="http://schemas.openxmlformats.org/drawingml/2006/chart">
            <c:chart xmlns:c="http://schemas.openxmlformats.org/drawingml/2006/chart" xmlns:r="http://schemas.openxmlformats.org/officeDocument/2006/relationships" r:id="rId6"/>
          </a:graphicData>
        </a:graphic>
      </p:graphicFrame>
      <p:pic>
        <p:nvPicPr>
          <p:cNvPr id="17" name="Graphic 16" descr="Lock outline">
            <a:extLst>
              <a:ext uri="{FF2B5EF4-FFF2-40B4-BE49-F238E27FC236}">
                <a16:creationId xmlns:a16="http://schemas.microsoft.com/office/drawing/2014/main" id="{3B2D4110-3F5C-B913-5D7D-E4DD1E9358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40797" y="4542908"/>
            <a:ext cx="914400" cy="914400"/>
          </a:xfrm>
          <a:prstGeom prst="rect">
            <a:avLst/>
          </a:prstGeom>
        </p:spPr>
      </p:pic>
      <p:cxnSp>
        <p:nvCxnSpPr>
          <p:cNvPr id="8" name="Connector: Elbow 7">
            <a:extLst>
              <a:ext uri="{FF2B5EF4-FFF2-40B4-BE49-F238E27FC236}">
                <a16:creationId xmlns:a16="http://schemas.microsoft.com/office/drawing/2014/main" id="{51C51B25-9773-6FA4-0F3C-1E6CDF0E2609}"/>
              </a:ext>
            </a:extLst>
          </p:cNvPr>
          <p:cNvCxnSpPr>
            <a:cxnSpLocks/>
            <a:endCxn id="11" idx="3"/>
          </p:cNvCxnSpPr>
          <p:nvPr/>
        </p:nvCxnSpPr>
        <p:spPr>
          <a:xfrm rot="10800000">
            <a:off x="5703204" y="4736062"/>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3DC9AE-8C7A-BA7E-21EB-D282478C6BC3}"/>
              </a:ext>
            </a:extLst>
          </p:cNvPr>
          <p:cNvSpPr/>
          <p:nvPr/>
        </p:nvSpPr>
        <p:spPr>
          <a:xfrm>
            <a:off x="4327178" y="4524818"/>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27" name="Connector: Elbow 26">
            <a:extLst>
              <a:ext uri="{FF2B5EF4-FFF2-40B4-BE49-F238E27FC236}">
                <a16:creationId xmlns:a16="http://schemas.microsoft.com/office/drawing/2014/main" id="{4A65C3F7-3093-6E19-98A0-124193EC3AFB}"/>
              </a:ext>
            </a:extLst>
          </p:cNvPr>
          <p:cNvCxnSpPr>
            <a:cxnSpLocks/>
            <a:endCxn id="28" idx="3"/>
          </p:cNvCxnSpPr>
          <p:nvPr/>
        </p:nvCxnSpPr>
        <p:spPr>
          <a:xfrm rot="10800000">
            <a:off x="5571985" y="4184013"/>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DECFC5-10B7-D0B6-93EA-0148613DC2F0}"/>
              </a:ext>
            </a:extLst>
          </p:cNvPr>
          <p:cNvSpPr/>
          <p:nvPr/>
        </p:nvSpPr>
        <p:spPr>
          <a:xfrm>
            <a:off x="4195958" y="397276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703205" y="4947304"/>
            <a:ext cx="499609"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4327178" y="499518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557198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419595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22" name="Rectangle 21">
            <a:extLst>
              <a:ext uri="{FF2B5EF4-FFF2-40B4-BE49-F238E27FC236}">
                <a16:creationId xmlns:a16="http://schemas.microsoft.com/office/drawing/2014/main" id="{7995CA94-C516-C5DF-6112-276E1AB273D6}"/>
              </a:ext>
            </a:extLst>
          </p:cNvPr>
          <p:cNvSpPr/>
          <p:nvPr/>
        </p:nvSpPr>
        <p:spPr>
          <a:xfrm>
            <a:off x="6366957" y="4747475"/>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56" name="Rectangle 55">
            <a:extLst>
              <a:ext uri="{FF2B5EF4-FFF2-40B4-BE49-F238E27FC236}">
                <a16:creationId xmlns:a16="http://schemas.microsoft.com/office/drawing/2014/main" id="{55AA8822-40CA-3B30-186D-ACE6CAD55746}"/>
              </a:ext>
            </a:extLst>
          </p:cNvPr>
          <p:cNvSpPr/>
          <p:nvPr/>
        </p:nvSpPr>
        <p:spPr>
          <a:xfrm>
            <a:off x="4444993" y="506569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8" name="Rectangle 57">
            <a:extLst>
              <a:ext uri="{FF2B5EF4-FFF2-40B4-BE49-F238E27FC236}">
                <a16:creationId xmlns:a16="http://schemas.microsoft.com/office/drawing/2014/main" id="{7D1D008E-95FE-D15A-9477-ACF802B29620}"/>
              </a:ext>
            </a:extLst>
          </p:cNvPr>
          <p:cNvSpPr/>
          <p:nvPr/>
        </p:nvSpPr>
        <p:spPr>
          <a:xfrm>
            <a:off x="4444993" y="553606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55" name="Connector: Elbow 54">
            <a:extLst>
              <a:ext uri="{FF2B5EF4-FFF2-40B4-BE49-F238E27FC236}">
                <a16:creationId xmlns:a16="http://schemas.microsoft.com/office/drawing/2014/main" id="{1AD8F9C0-EE0B-B22D-A0DE-57172CB10ED8}"/>
              </a:ext>
            </a:extLst>
          </p:cNvPr>
          <p:cNvCxnSpPr>
            <a:cxnSpLocks/>
            <a:endCxn id="56" idx="3"/>
          </p:cNvCxnSpPr>
          <p:nvPr/>
        </p:nvCxnSpPr>
        <p:spPr>
          <a:xfrm rot="10800000" flipV="1">
            <a:off x="5821020" y="4982171"/>
            <a:ext cx="1047519" cy="294762"/>
          </a:xfrm>
          <a:prstGeom prst="bentConnector3">
            <a:avLst>
              <a:gd name="adj1" fmla="val -2375"/>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A6A1524-4AB3-BA5A-24B0-0B835659AD71}"/>
              </a:ext>
            </a:extLst>
          </p:cNvPr>
          <p:cNvCxnSpPr>
            <a:cxnSpLocks/>
            <a:endCxn id="58" idx="3"/>
          </p:cNvCxnSpPr>
          <p:nvPr/>
        </p:nvCxnSpPr>
        <p:spPr>
          <a:xfrm rot="10800000" flipV="1">
            <a:off x="5821020" y="4970986"/>
            <a:ext cx="1080801" cy="776318"/>
          </a:xfrm>
          <a:prstGeom prst="bentConnector3">
            <a:avLst>
              <a:gd name="adj1" fmla="val 648"/>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A2F7A65-CBE3-588F-99A3-FBD1D433CE9A}"/>
              </a:ext>
            </a:extLst>
          </p:cNvPr>
          <p:cNvSpPr/>
          <p:nvPr/>
        </p:nvSpPr>
        <p:spPr>
          <a:xfrm>
            <a:off x="6749100" y="4718247"/>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46" name="Rectangle 45">
            <a:extLst>
              <a:ext uri="{FF2B5EF4-FFF2-40B4-BE49-F238E27FC236}">
                <a16:creationId xmlns:a16="http://schemas.microsoft.com/office/drawing/2014/main" id="{3DCB61F8-35D8-8596-A7EC-FA715F0AF7FE}"/>
              </a:ext>
            </a:extLst>
          </p:cNvPr>
          <p:cNvSpPr/>
          <p:nvPr/>
        </p:nvSpPr>
        <p:spPr>
          <a:xfrm>
            <a:off x="6067528" y="4472138"/>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18" name="TextBox 17">
            <a:extLst>
              <a:ext uri="{FF2B5EF4-FFF2-40B4-BE49-F238E27FC236}">
                <a16:creationId xmlns:a16="http://schemas.microsoft.com/office/drawing/2014/main" id="{65137504-95B7-44D4-5C36-C8D7B3004CC1}"/>
              </a:ext>
            </a:extLst>
          </p:cNvPr>
          <p:cNvSpPr txBox="1"/>
          <p:nvPr/>
        </p:nvSpPr>
        <p:spPr>
          <a:xfrm>
            <a:off x="9474840" y="1806037"/>
            <a:ext cx="1658203" cy="584775"/>
          </a:xfrm>
          <a:prstGeom prst="rect">
            <a:avLst/>
          </a:prstGeom>
          <a:noFill/>
        </p:spPr>
        <p:txBody>
          <a:bodyPr wrap="square" rtlCol="0">
            <a:spAutoFit/>
          </a:bodyPr>
          <a:lstStyle/>
          <a:p>
            <a:pPr algn="ctr"/>
            <a:r>
              <a:rPr lang="en-US" sz="3200" dirty="0"/>
              <a:t>core 1</a:t>
            </a:r>
            <a:endParaRPr lang="en-IL" sz="3200" dirty="0"/>
          </a:p>
        </p:txBody>
      </p:sp>
      <p:sp>
        <p:nvSpPr>
          <p:cNvPr id="19" name="TextBox 18">
            <a:extLst>
              <a:ext uri="{FF2B5EF4-FFF2-40B4-BE49-F238E27FC236}">
                <a16:creationId xmlns:a16="http://schemas.microsoft.com/office/drawing/2014/main" id="{27BFC08E-AC24-8469-D592-17545DE357D2}"/>
              </a:ext>
            </a:extLst>
          </p:cNvPr>
          <p:cNvSpPr txBox="1"/>
          <p:nvPr/>
        </p:nvSpPr>
        <p:spPr>
          <a:xfrm>
            <a:off x="9481215" y="4335655"/>
            <a:ext cx="1658203" cy="584775"/>
          </a:xfrm>
          <a:prstGeom prst="rect">
            <a:avLst/>
          </a:prstGeom>
          <a:noFill/>
        </p:spPr>
        <p:txBody>
          <a:bodyPr wrap="square" rtlCol="0">
            <a:spAutoFit/>
          </a:bodyPr>
          <a:lstStyle/>
          <a:p>
            <a:pPr algn="ctr"/>
            <a:r>
              <a:rPr lang="en-US" sz="3200" dirty="0"/>
              <a:t>core N</a:t>
            </a:r>
            <a:endParaRPr lang="en-IL" sz="3200" dirty="0"/>
          </a:p>
        </p:txBody>
      </p:sp>
      <p:sp>
        <p:nvSpPr>
          <p:cNvPr id="35" name="Rectangle 34">
            <a:extLst>
              <a:ext uri="{FF2B5EF4-FFF2-40B4-BE49-F238E27FC236}">
                <a16:creationId xmlns:a16="http://schemas.microsoft.com/office/drawing/2014/main" id="{1274D8D0-7B2A-304B-001F-A08346F9A9FC}"/>
              </a:ext>
            </a:extLst>
          </p:cNvPr>
          <p:cNvSpPr/>
          <p:nvPr/>
        </p:nvSpPr>
        <p:spPr>
          <a:xfrm>
            <a:off x="1323507" y="399277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Tree>
    <p:custDataLst>
      <p:tags r:id="rId1"/>
    </p:custDataLst>
    <p:extLst>
      <p:ext uri="{BB962C8B-B14F-4D97-AF65-F5344CB8AC3E}">
        <p14:creationId xmlns:p14="http://schemas.microsoft.com/office/powerpoint/2010/main" val="7545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3" presetClass="path" presetSubtype="0" accel="50000" decel="50000" fill="hold" grpId="2" nodeType="afterEffect">
                                  <p:stCondLst>
                                    <p:cond delay="0"/>
                                  </p:stCondLst>
                                  <p:childTnLst>
                                    <p:animMotion origin="layout" path="M 4.16667E-6 -4.44444E-6 L 0.25481 0.00116 " pathEditMode="relative" rAng="0" ptsTypes="AA">
                                      <p:cBhvr>
                                        <p:cTn id="11" dur="500" fill="hold"/>
                                        <p:tgtEl>
                                          <p:spTgt spid="70"/>
                                        </p:tgtEl>
                                        <p:attrNameLst>
                                          <p:attrName>ppt_x</p:attrName>
                                          <p:attrName>ppt_y</p:attrName>
                                        </p:attrNameLst>
                                      </p:cBhvr>
                                      <p:rCtr x="12734" y="46"/>
                                    </p:animMotion>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2" presetClass="entr" presetSubtype="8" fill="hold" grpId="1"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63" presetClass="path" presetSubtype="0" accel="50000" decel="50000" fill="hold" grpId="2" nodeType="afterEffect">
                                  <p:stCondLst>
                                    <p:cond delay="0"/>
                                  </p:stCondLst>
                                  <p:childTnLst>
                                    <p:animMotion origin="layout" path="M -2.29167E-6 7.40741E-7 L 0.24622 0.00023 " pathEditMode="relative" rAng="0" ptsTypes="AA">
                                      <p:cBhvr>
                                        <p:cTn id="22" dur="500" fill="hold"/>
                                        <p:tgtEl>
                                          <p:spTgt spid="34"/>
                                        </p:tgtEl>
                                        <p:attrNameLst>
                                          <p:attrName>ppt_x</p:attrName>
                                          <p:attrName>ppt_y</p:attrName>
                                        </p:attrNameLst>
                                      </p:cBhvr>
                                      <p:rCtr x="12422" y="0"/>
                                    </p:animMotion>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2000"/>
                            </p:stCondLst>
                            <p:childTnLst>
                              <p:par>
                                <p:cTn id="27" presetID="2" presetClass="entr" presetSubtype="8" fill="hold" grpId="2"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63" presetClass="path" presetSubtype="0" accel="50000" decel="50000" fill="hold" grpId="0" nodeType="afterEffect">
                                  <p:stCondLst>
                                    <p:cond delay="0"/>
                                  </p:stCondLst>
                                  <p:childTnLst>
                                    <p:animMotion origin="layout" path="M -3.95833E-6 -2.96296E-6 L 0.23607 -0.00185 " pathEditMode="relative" rAng="0" ptsTypes="AA">
                                      <p:cBhvr>
                                        <p:cTn id="33" dur="500" fill="hold"/>
                                        <p:tgtEl>
                                          <p:spTgt spid="35"/>
                                        </p:tgtEl>
                                        <p:attrNameLst>
                                          <p:attrName>ppt_x</p:attrName>
                                          <p:attrName>ppt_y</p:attrName>
                                        </p:attrNameLst>
                                      </p:cBhvr>
                                      <p:rCtr x="11797" y="-93"/>
                                    </p:animMotion>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2.29167E-6 3.33333E-6 L 0.16758 0.15416 " pathEditMode="relative" rAng="0" ptsTypes="AA">
                                      <p:cBhvr>
                                        <p:cTn id="40" dur="1000" fill="hold"/>
                                        <p:tgtEl>
                                          <p:spTgt spid="17"/>
                                        </p:tgtEl>
                                        <p:attrNameLst>
                                          <p:attrName>ppt_x</p:attrName>
                                          <p:attrName>ppt_y</p:attrName>
                                        </p:attrNameLst>
                                      </p:cBhvr>
                                      <p:rCtr x="8372" y="7708"/>
                                    </p:animMotion>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0" nodeType="clickEffect">
                                  <p:stCondLst>
                                    <p:cond delay="0"/>
                                  </p:stCondLst>
                                  <p:childTnLst>
                                    <p:animMotion origin="layout" path="M 0.25482 0.00116 L 0.67721 0.06343 " pathEditMode="relative" rAng="0" ptsTypes="AA">
                                      <p:cBhvr>
                                        <p:cTn id="44" dur="1000" fill="hold"/>
                                        <p:tgtEl>
                                          <p:spTgt spid="70"/>
                                        </p:tgtEl>
                                        <p:attrNameLst>
                                          <p:attrName>ppt_x</p:attrName>
                                          <p:attrName>ppt_y</p:attrName>
                                        </p:attrNameLst>
                                      </p:cBhvr>
                                      <p:rCtr x="20924" y="2986"/>
                                    </p:animMotion>
                                  </p:childTnLst>
                                </p:cTn>
                              </p:par>
                            </p:childTnLst>
                          </p:cTn>
                        </p:par>
                        <p:par>
                          <p:cTn id="45" fill="hold">
                            <p:stCondLst>
                              <p:cond delay="1000"/>
                            </p:stCondLst>
                            <p:childTnLst>
                              <p:par>
                                <p:cTn id="46" presetID="63" presetClass="path" presetSubtype="0" accel="50000" decel="50000" fill="hold" grpId="0" nodeType="afterEffect">
                                  <p:stCondLst>
                                    <p:cond delay="0"/>
                                  </p:stCondLst>
                                  <p:childTnLst>
                                    <p:animMotion origin="layout" path="M 0.24622 0.00023 L 0.67604 0.0706 " pathEditMode="relative" rAng="0" ptsTypes="AA">
                                      <p:cBhvr>
                                        <p:cTn id="47" dur="1000" fill="hold"/>
                                        <p:tgtEl>
                                          <p:spTgt spid="34"/>
                                        </p:tgtEl>
                                        <p:attrNameLst>
                                          <p:attrName>ppt_x</p:attrName>
                                          <p:attrName>ppt_y</p:attrName>
                                        </p:attrNameLst>
                                      </p:cBhvr>
                                      <p:rCtr x="21654" y="3495"/>
                                    </p:animMotion>
                                  </p:childTnLst>
                                </p:cTn>
                              </p:par>
                            </p:childTnLst>
                          </p:cTn>
                        </p:par>
                        <p:par>
                          <p:cTn id="48" fill="hold">
                            <p:stCondLst>
                              <p:cond delay="2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45"/>
                                        </p:tgtEl>
                                      </p:cBhvr>
                                    </p:animEffect>
                                    <p:set>
                                      <p:cBhvr>
                                        <p:cTn id="55" dur="1" fill="hold">
                                          <p:stCondLst>
                                            <p:cond delay="499"/>
                                          </p:stCondLst>
                                        </p:cTn>
                                        <p:tgtEl>
                                          <p:spTgt spid="45"/>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2"/>
                                        </p:tgtEl>
                                      </p:cBhvr>
                                    </p:animEffect>
                                    <p:set>
                                      <p:cBhvr>
                                        <p:cTn id="58" dur="1" fill="hold">
                                          <p:stCondLst>
                                            <p:cond delay="499"/>
                                          </p:stCondLst>
                                        </p:cTn>
                                        <p:tgtEl>
                                          <p:spTgt spid="2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56"/>
                                        </p:tgtEl>
                                      </p:cBhvr>
                                    </p:animEffect>
                                    <p:set>
                                      <p:cBhvr>
                                        <p:cTn id="63" dur="1" fill="hold">
                                          <p:stCondLst>
                                            <p:cond delay="499"/>
                                          </p:stCondLst>
                                        </p:cTn>
                                        <p:tgtEl>
                                          <p:spTgt spid="5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55"/>
                                        </p:tgtEl>
                                      </p:cBhvr>
                                    </p:animEffect>
                                    <p:set>
                                      <p:cBhvr>
                                        <p:cTn id="66" dur="1" fill="hold">
                                          <p:stCondLst>
                                            <p:cond delay="499"/>
                                          </p:stCondLst>
                                        </p:cTn>
                                        <p:tgtEl>
                                          <p:spTgt spid="55"/>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par>
                                <p:cTn id="73" presetID="2" presetClass="entr" presetSubtype="4"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ppt_x"/>
                                          </p:val>
                                        </p:tav>
                                        <p:tav tm="100000">
                                          <p:val>
                                            <p:strVal val="#ppt_x"/>
                                          </p:val>
                                        </p:tav>
                                      </p:tavLst>
                                    </p:anim>
                                    <p:anim calcmode="lin" valueType="num">
                                      <p:cBhvr additive="base">
                                        <p:cTn id="76" dur="500" fill="hold"/>
                                        <p:tgtEl>
                                          <p:spTgt spid="5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fill="hold"/>
                                        <p:tgtEl>
                                          <p:spTgt spid="58"/>
                                        </p:tgtEl>
                                        <p:attrNameLst>
                                          <p:attrName>ppt_x</p:attrName>
                                        </p:attrNameLst>
                                      </p:cBhvr>
                                      <p:tavLst>
                                        <p:tav tm="0">
                                          <p:val>
                                            <p:strVal val="#ppt_x"/>
                                          </p:val>
                                        </p:tav>
                                        <p:tav tm="100000">
                                          <p:val>
                                            <p:strVal val="#ppt_x"/>
                                          </p:val>
                                        </p:tav>
                                      </p:tavLst>
                                    </p:anim>
                                    <p:anim calcmode="lin" valueType="num">
                                      <p:cBhvr additive="base">
                                        <p:cTn id="80" dur="500" fill="hold"/>
                                        <p:tgtEl>
                                          <p:spTgt spid="5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fill="hold"/>
                                        <p:tgtEl>
                                          <p:spTgt spid="41"/>
                                        </p:tgtEl>
                                        <p:attrNameLst>
                                          <p:attrName>ppt_x</p:attrName>
                                        </p:attrNameLst>
                                      </p:cBhvr>
                                      <p:tavLst>
                                        <p:tav tm="0">
                                          <p:val>
                                            <p:strVal val="#ppt_x"/>
                                          </p:val>
                                        </p:tav>
                                        <p:tav tm="100000">
                                          <p:val>
                                            <p:strVal val="#ppt_x"/>
                                          </p:val>
                                        </p:tav>
                                      </p:tavLst>
                                    </p:anim>
                                    <p:anim calcmode="lin" valueType="num">
                                      <p:cBhvr additive="base">
                                        <p:cTn id="84" dur="500" fill="hold"/>
                                        <p:tgtEl>
                                          <p:spTgt spid="4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fill="hold"/>
                                        <p:tgtEl>
                                          <p:spTgt spid="42"/>
                                        </p:tgtEl>
                                        <p:attrNameLst>
                                          <p:attrName>ppt_x</p:attrName>
                                        </p:attrNameLst>
                                      </p:cBhvr>
                                      <p:tavLst>
                                        <p:tav tm="0">
                                          <p:val>
                                            <p:strVal val="#ppt_x"/>
                                          </p:val>
                                        </p:tav>
                                        <p:tav tm="100000">
                                          <p:val>
                                            <p:strVal val="#ppt_x"/>
                                          </p:val>
                                        </p:tav>
                                      </p:tavLst>
                                    </p:anim>
                                    <p:anim calcmode="lin" valueType="num">
                                      <p:cBhvr additive="base">
                                        <p:cTn id="8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0" nodeType="clickEffect">
                                  <p:stCondLst>
                                    <p:cond delay="0"/>
                                  </p:stCondLst>
                                  <p:childTnLst>
                                    <p:animEffect transition="out" filter="fade">
                                      <p:cBhvr>
                                        <p:cTn id="92" dur="500"/>
                                        <p:tgtEl>
                                          <p:spTgt spid="7"/>
                                        </p:tgtEl>
                                      </p:cBhvr>
                                    </p:animEffect>
                                    <p:set>
                                      <p:cBhvr>
                                        <p:cTn id="93" dur="1" fill="hold">
                                          <p:stCondLst>
                                            <p:cond delay="499"/>
                                          </p:stCondLst>
                                        </p:cTn>
                                        <p:tgtEl>
                                          <p:spTgt spid="7"/>
                                        </p:tgtEl>
                                        <p:attrNameLst>
                                          <p:attrName>style.visibility</p:attrName>
                                        </p:attrNameLst>
                                      </p:cBhvr>
                                      <p:to>
                                        <p:strVal val="hidden"/>
                                      </p:to>
                                    </p:set>
                                  </p:childTnLst>
                                </p:cTn>
                              </p:par>
                              <p:par>
                                <p:cTn id="94" presetID="10" presetClass="entr" presetSubtype="0" fill="hold" grpId="1"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2.29167E-6 3.33333E-6 L 0.16758 0.15532 " pathEditMode="relative" rAng="0" ptsTypes="AA">
                                      <p:cBhvr>
                                        <p:cTn id="100" dur="1000" spd="-100000" fill="hold"/>
                                        <p:tgtEl>
                                          <p:spTgt spid="17"/>
                                        </p:tgtEl>
                                        <p:attrNameLst>
                                          <p:attrName>ppt_x</p:attrName>
                                          <p:attrName>ppt_y</p:attrName>
                                        </p:attrNameLst>
                                      </p:cBhvr>
                                      <p:rCtr x="8372" y="7755"/>
                                    </p:animMotion>
                                  </p:childTnLst>
                                </p:cTn>
                              </p:par>
                            </p:childTnLst>
                          </p:cTn>
                        </p:par>
                      </p:childTnLst>
                    </p:cTn>
                  </p:par>
                  <p:par>
                    <p:cTn id="101" fill="hold">
                      <p:stCondLst>
                        <p:cond delay="indefinite"/>
                      </p:stCondLst>
                      <p:childTnLst>
                        <p:par>
                          <p:cTn id="102" fill="hold">
                            <p:stCondLst>
                              <p:cond delay="0"/>
                            </p:stCondLst>
                            <p:childTnLst>
                              <p:par>
                                <p:cTn id="103" presetID="2" presetClass="exit" presetSubtype="2" fill="hold" nodeType="clickEffect">
                                  <p:stCondLst>
                                    <p:cond delay="0"/>
                                  </p:stCondLst>
                                  <p:childTnLst>
                                    <p:anim calcmode="lin" valueType="num">
                                      <p:cBhvr additive="base">
                                        <p:cTn id="104" dur="500"/>
                                        <p:tgtEl>
                                          <p:spTgt spid="37"/>
                                        </p:tgtEl>
                                        <p:attrNameLst>
                                          <p:attrName>ppt_x</p:attrName>
                                        </p:attrNameLst>
                                      </p:cBhvr>
                                      <p:tavLst>
                                        <p:tav tm="0">
                                          <p:val>
                                            <p:strVal val="ppt_x"/>
                                          </p:val>
                                        </p:tav>
                                        <p:tav tm="100000">
                                          <p:val>
                                            <p:strVal val="1+ppt_w/2"/>
                                          </p:val>
                                        </p:tav>
                                      </p:tavLst>
                                    </p:anim>
                                    <p:anim calcmode="lin" valueType="num">
                                      <p:cBhvr additive="base">
                                        <p:cTn id="105" dur="500"/>
                                        <p:tgtEl>
                                          <p:spTgt spid="37"/>
                                        </p:tgtEl>
                                        <p:attrNameLst>
                                          <p:attrName>ppt_y</p:attrName>
                                        </p:attrNameLst>
                                      </p:cBhvr>
                                      <p:tavLst>
                                        <p:tav tm="0">
                                          <p:val>
                                            <p:strVal val="ppt_y"/>
                                          </p:val>
                                        </p:tav>
                                        <p:tav tm="100000">
                                          <p:val>
                                            <p:strVal val="ppt_y"/>
                                          </p:val>
                                        </p:tav>
                                      </p:tavLst>
                                    </p:anim>
                                    <p:set>
                                      <p:cBhvr>
                                        <p:cTn id="106" dur="1" fill="hold">
                                          <p:stCondLst>
                                            <p:cond delay="499"/>
                                          </p:stCondLst>
                                        </p:cTn>
                                        <p:tgtEl>
                                          <p:spTgt spid="37"/>
                                        </p:tgtEl>
                                        <p:attrNameLst>
                                          <p:attrName>style.visibility</p:attrName>
                                        </p:attrNameLst>
                                      </p:cBhvr>
                                      <p:to>
                                        <p:strVal val="hidden"/>
                                      </p:to>
                                    </p:set>
                                  </p:childTnLst>
                                </p:cTn>
                              </p:par>
                              <p:par>
                                <p:cTn id="107" presetID="2" presetClass="exit" presetSubtype="2" fill="hold" grpId="3" nodeType="withEffect">
                                  <p:stCondLst>
                                    <p:cond delay="0"/>
                                  </p:stCondLst>
                                  <p:childTnLst>
                                    <p:anim calcmode="lin" valueType="num">
                                      <p:cBhvr additive="base">
                                        <p:cTn id="108" dur="500"/>
                                        <p:tgtEl>
                                          <p:spTgt spid="34"/>
                                        </p:tgtEl>
                                        <p:attrNameLst>
                                          <p:attrName>ppt_x</p:attrName>
                                        </p:attrNameLst>
                                      </p:cBhvr>
                                      <p:tavLst>
                                        <p:tav tm="0">
                                          <p:val>
                                            <p:strVal val="ppt_x"/>
                                          </p:val>
                                        </p:tav>
                                        <p:tav tm="100000">
                                          <p:val>
                                            <p:strVal val="1+ppt_w/2"/>
                                          </p:val>
                                        </p:tav>
                                      </p:tavLst>
                                    </p:anim>
                                    <p:anim calcmode="lin" valueType="num">
                                      <p:cBhvr additive="base">
                                        <p:cTn id="109" dur="500"/>
                                        <p:tgtEl>
                                          <p:spTgt spid="34"/>
                                        </p:tgtEl>
                                        <p:attrNameLst>
                                          <p:attrName>ppt_y</p:attrName>
                                        </p:attrNameLst>
                                      </p:cBhvr>
                                      <p:tavLst>
                                        <p:tav tm="0">
                                          <p:val>
                                            <p:strVal val="ppt_y"/>
                                          </p:val>
                                        </p:tav>
                                        <p:tav tm="100000">
                                          <p:val>
                                            <p:strVal val="ppt_y"/>
                                          </p:val>
                                        </p:tav>
                                      </p:tavLst>
                                    </p:anim>
                                    <p:set>
                                      <p:cBhvr>
                                        <p:cTn id="110" dur="1" fill="hold">
                                          <p:stCondLst>
                                            <p:cond delay="499"/>
                                          </p:stCondLst>
                                        </p:cTn>
                                        <p:tgtEl>
                                          <p:spTgt spid="34"/>
                                        </p:tgtEl>
                                        <p:attrNameLst>
                                          <p:attrName>style.visibility</p:attrName>
                                        </p:attrNameLst>
                                      </p:cBhvr>
                                      <p:to>
                                        <p:strVal val="hidden"/>
                                      </p:to>
                                    </p:set>
                                  </p:childTnLst>
                                </p:cTn>
                              </p:par>
                              <p:par>
                                <p:cTn id="111" presetID="2" presetClass="exit" presetSubtype="2" fill="hold" grpId="3" nodeType="withEffect">
                                  <p:stCondLst>
                                    <p:cond delay="0"/>
                                  </p:stCondLst>
                                  <p:childTnLst>
                                    <p:anim calcmode="lin" valueType="num">
                                      <p:cBhvr additive="base">
                                        <p:cTn id="112" dur="500"/>
                                        <p:tgtEl>
                                          <p:spTgt spid="70"/>
                                        </p:tgtEl>
                                        <p:attrNameLst>
                                          <p:attrName>ppt_x</p:attrName>
                                        </p:attrNameLst>
                                      </p:cBhvr>
                                      <p:tavLst>
                                        <p:tav tm="0">
                                          <p:val>
                                            <p:strVal val="ppt_x"/>
                                          </p:val>
                                        </p:tav>
                                        <p:tav tm="100000">
                                          <p:val>
                                            <p:strVal val="1+ppt_w/2"/>
                                          </p:val>
                                        </p:tav>
                                      </p:tavLst>
                                    </p:anim>
                                    <p:anim calcmode="lin" valueType="num">
                                      <p:cBhvr additive="base">
                                        <p:cTn id="113" dur="500"/>
                                        <p:tgtEl>
                                          <p:spTgt spid="70"/>
                                        </p:tgtEl>
                                        <p:attrNameLst>
                                          <p:attrName>ppt_y</p:attrName>
                                        </p:attrNameLst>
                                      </p:cBhvr>
                                      <p:tavLst>
                                        <p:tav tm="0">
                                          <p:val>
                                            <p:strVal val="ppt_y"/>
                                          </p:val>
                                        </p:tav>
                                        <p:tav tm="100000">
                                          <p:val>
                                            <p:strVal val="ppt_y"/>
                                          </p:val>
                                        </p:tav>
                                      </p:tavLst>
                                    </p:anim>
                                    <p:set>
                                      <p:cBhvr>
                                        <p:cTn id="114" dur="1" fill="hold">
                                          <p:stCondLst>
                                            <p:cond delay="499"/>
                                          </p:stCondLst>
                                        </p:cTn>
                                        <p:tgtEl>
                                          <p:spTgt spid="7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2.29167E-6 3.33333E-6 L 0.1806 -0.22917 " pathEditMode="relative" rAng="0" ptsTypes="AA">
                                      <p:cBhvr>
                                        <p:cTn id="118" dur="1000" fill="hold"/>
                                        <p:tgtEl>
                                          <p:spTgt spid="17"/>
                                        </p:tgtEl>
                                        <p:attrNameLst>
                                          <p:attrName>ppt_x</p:attrName>
                                          <p:attrName>ppt_y</p:attrName>
                                        </p:attrNameLst>
                                      </p:cBhvr>
                                      <p:rCtr x="9023" y="-11458"/>
                                    </p:animMotion>
                                  </p:childTnLst>
                                </p:cTn>
                              </p:par>
                            </p:childTnLst>
                          </p:cTn>
                        </p:par>
                        <p:par>
                          <p:cTn id="119" fill="hold">
                            <p:stCondLst>
                              <p:cond delay="1000"/>
                            </p:stCondLst>
                            <p:childTnLst>
                              <p:par>
                                <p:cTn id="120" presetID="63" presetClass="path" presetSubtype="0" accel="50000" decel="50000" fill="hold" grpId="1" nodeType="afterEffect">
                                  <p:stCondLst>
                                    <p:cond delay="0"/>
                                  </p:stCondLst>
                                  <p:childTnLst>
                                    <p:animMotion origin="layout" path="M 0.23607 -0.00185 L 0.67891 -0.16319 " pathEditMode="relative" rAng="0" ptsTypes="AA">
                                      <p:cBhvr>
                                        <p:cTn id="121" dur="1000" fill="hold"/>
                                        <p:tgtEl>
                                          <p:spTgt spid="35"/>
                                        </p:tgtEl>
                                        <p:attrNameLst>
                                          <p:attrName>ppt_x</p:attrName>
                                          <p:attrName>ppt_y</p:attrName>
                                        </p:attrNameLst>
                                      </p:cBhvr>
                                      <p:rCtr x="22135" y="-8079"/>
                                    </p:animMotion>
                                  </p:childTnLst>
                                </p:cTn>
                              </p:par>
                            </p:childTnLst>
                          </p:cTn>
                        </p:par>
                        <p:par>
                          <p:cTn id="122" fill="hold">
                            <p:stCondLst>
                              <p:cond delay="2000"/>
                            </p:stCondLst>
                            <p:childTnLst>
                              <p:par>
                                <p:cTn id="123" presetID="1" presetClass="entr" presetSubtype="0" fill="hold" nodeType="afterEffect">
                                  <p:stCondLst>
                                    <p:cond delay="0"/>
                                  </p:stCondLst>
                                  <p:childTnLst>
                                    <p:set>
                                      <p:cBhvr>
                                        <p:cTn id="124" dur="1" fill="hold">
                                          <p:stCondLst>
                                            <p:cond delay="0"/>
                                          </p:stCondLst>
                                        </p:cTn>
                                        <p:tgtEl>
                                          <p:spTgt spid="26"/>
                                        </p:tgtEl>
                                        <p:attrNameLst>
                                          <p:attrName>style.visibility</p:attrName>
                                        </p:attrNameLst>
                                      </p:cBhvr>
                                      <p:to>
                                        <p:strVal val="visible"/>
                                      </p:to>
                                    </p:set>
                                  </p:childTnLst>
                                </p:cTn>
                              </p:par>
                            </p:childTnLst>
                          </p:cTn>
                        </p:par>
                        <p:par>
                          <p:cTn id="125" fill="hold">
                            <p:stCondLst>
                              <p:cond delay="2000"/>
                            </p:stCondLst>
                            <p:childTnLst>
                              <p:par>
                                <p:cTn id="126" presetID="10" presetClass="exit" presetSubtype="0" fill="hold" grpId="1" nodeType="afterEffect">
                                  <p:stCondLst>
                                    <p:cond delay="0"/>
                                  </p:stCondLst>
                                  <p:childTnLst>
                                    <p:animEffect transition="out" filter="fade">
                                      <p:cBhvr>
                                        <p:cTn id="127" dur="500"/>
                                        <p:tgtEl>
                                          <p:spTgt spid="46"/>
                                        </p:tgtEl>
                                      </p:cBhvr>
                                    </p:animEffect>
                                    <p:set>
                                      <p:cBhvr>
                                        <p:cTn id="128" dur="1" fill="hold">
                                          <p:stCondLst>
                                            <p:cond delay="499"/>
                                          </p:stCondLst>
                                        </p:cTn>
                                        <p:tgtEl>
                                          <p:spTgt spid="46"/>
                                        </p:tgtEl>
                                        <p:attrNameLst>
                                          <p:attrName>style.visibility</p:attrName>
                                        </p:attrNameLst>
                                      </p:cBhvr>
                                      <p:to>
                                        <p:strVal val="hidden"/>
                                      </p:to>
                                    </p:set>
                                  </p:childTnLst>
                                </p:cTn>
                              </p:par>
                            </p:childTnLst>
                          </p:cTn>
                        </p:par>
                        <p:par>
                          <p:cTn id="129" fill="hold">
                            <p:stCondLst>
                              <p:cond delay="2500"/>
                            </p:stCondLst>
                            <p:childTnLst>
                              <p:par>
                                <p:cTn id="130" presetID="10" presetClass="exit" presetSubtype="0" fill="hold" grpId="0" nodeType="afterEffect">
                                  <p:stCondLst>
                                    <p:cond delay="0"/>
                                  </p:stCondLst>
                                  <p:childTnLst>
                                    <p:animEffect transition="out" filter="fade">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7"/>
                                        </p:tgtEl>
                                      </p:cBhvr>
                                    </p:animEffect>
                                    <p:set>
                                      <p:cBhvr>
                                        <p:cTn id="135" dur="1" fill="hold">
                                          <p:stCondLst>
                                            <p:cond delay="499"/>
                                          </p:stCondLst>
                                        </p:cTn>
                                        <p:tgtEl>
                                          <p:spTgt spid="27"/>
                                        </p:tgtEl>
                                        <p:attrNameLst>
                                          <p:attrName>style.visibility</p:attrName>
                                        </p:attrNameLst>
                                      </p:cBhvr>
                                      <p:to>
                                        <p:strVal val="hidden"/>
                                      </p:to>
                                    </p:set>
                                  </p:childTnLst>
                                </p:cTn>
                              </p:par>
                              <p:par>
                                <p:cTn id="136" presetID="2" presetClass="entr" presetSubtype="4" fill="hold" nodeType="withEffect">
                                  <p:stCondLst>
                                    <p:cond delay="0"/>
                                  </p:stCondLst>
                                  <p:childTnLst>
                                    <p:set>
                                      <p:cBhvr>
                                        <p:cTn id="137" dur="1" fill="hold">
                                          <p:stCondLst>
                                            <p:cond delay="0"/>
                                          </p:stCondLst>
                                        </p:cTn>
                                        <p:tgtEl>
                                          <p:spTgt spid="43"/>
                                        </p:tgtEl>
                                        <p:attrNameLst>
                                          <p:attrName>style.visibility</p:attrName>
                                        </p:attrNameLst>
                                      </p:cBhvr>
                                      <p:to>
                                        <p:strVal val="visible"/>
                                      </p:to>
                                    </p:set>
                                    <p:anim calcmode="lin" valueType="num">
                                      <p:cBhvr additive="base">
                                        <p:cTn id="138" dur="500" fill="hold"/>
                                        <p:tgtEl>
                                          <p:spTgt spid="43"/>
                                        </p:tgtEl>
                                        <p:attrNameLst>
                                          <p:attrName>ppt_x</p:attrName>
                                        </p:attrNameLst>
                                      </p:cBhvr>
                                      <p:tavLst>
                                        <p:tav tm="0">
                                          <p:val>
                                            <p:strVal val="#ppt_x"/>
                                          </p:val>
                                        </p:tav>
                                        <p:tav tm="100000">
                                          <p:val>
                                            <p:strVal val="#ppt_x"/>
                                          </p:val>
                                        </p:tav>
                                      </p:tavLst>
                                    </p:anim>
                                    <p:anim calcmode="lin" valueType="num">
                                      <p:cBhvr additive="base">
                                        <p:cTn id="139" dur="500" fill="hold"/>
                                        <p:tgtEl>
                                          <p:spTgt spid="4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44"/>
                                        </p:tgtEl>
                                        <p:attrNameLst>
                                          <p:attrName>style.visibility</p:attrName>
                                        </p:attrNameLst>
                                      </p:cBhvr>
                                      <p:to>
                                        <p:strVal val="visible"/>
                                      </p:to>
                                    </p:set>
                                    <p:anim calcmode="lin" valueType="num">
                                      <p:cBhvr additive="base">
                                        <p:cTn id="142" dur="500" fill="hold"/>
                                        <p:tgtEl>
                                          <p:spTgt spid="44"/>
                                        </p:tgtEl>
                                        <p:attrNameLst>
                                          <p:attrName>ppt_x</p:attrName>
                                        </p:attrNameLst>
                                      </p:cBhvr>
                                      <p:tavLst>
                                        <p:tav tm="0">
                                          <p:val>
                                            <p:strVal val="#ppt_x"/>
                                          </p:val>
                                        </p:tav>
                                        <p:tav tm="100000">
                                          <p:val>
                                            <p:strVal val="#ppt_x"/>
                                          </p:val>
                                        </p:tav>
                                      </p:tavLst>
                                    </p:anim>
                                    <p:anim calcmode="lin" valueType="num">
                                      <p:cBhvr additive="base">
                                        <p:cTn id="143" dur="500" fill="hold"/>
                                        <p:tgtEl>
                                          <p:spTgt spid="44"/>
                                        </p:tgtEl>
                                        <p:attrNameLst>
                                          <p:attrName>ppt_y</p:attrName>
                                        </p:attrNameLst>
                                      </p:cBhvr>
                                      <p:tavLst>
                                        <p:tav tm="0">
                                          <p:val>
                                            <p:strVal val="1+#ppt_h/2"/>
                                          </p:val>
                                        </p:tav>
                                        <p:tav tm="100000">
                                          <p:val>
                                            <p:strVal val="#ppt_y"/>
                                          </p:val>
                                        </p:tav>
                                      </p:tavLst>
                                    </p:anim>
                                  </p:childTnLst>
                                </p:cTn>
                              </p:par>
                            </p:childTnLst>
                          </p:cTn>
                        </p:par>
                        <p:par>
                          <p:cTn id="144" fill="hold">
                            <p:stCondLst>
                              <p:cond delay="3000"/>
                            </p:stCondLst>
                            <p:childTnLst>
                              <p:par>
                                <p:cTn id="145" presetID="10" presetClass="exit" presetSubtype="0" fill="hold" grpId="0" nodeType="afterEffect">
                                  <p:stCondLst>
                                    <p:cond delay="0"/>
                                  </p:stCondLst>
                                  <p:childTnLst>
                                    <p:animEffect transition="out" filter="fade">
                                      <p:cBhvr>
                                        <p:cTn id="146" dur="500"/>
                                        <p:tgtEl>
                                          <p:spTgt spid="29"/>
                                        </p:tgtEl>
                                      </p:cBhvr>
                                    </p:animEffect>
                                    <p:set>
                                      <p:cBhvr>
                                        <p:cTn id="147" dur="1" fill="hold">
                                          <p:stCondLst>
                                            <p:cond delay="499"/>
                                          </p:stCondLst>
                                        </p:cTn>
                                        <p:tgtEl>
                                          <p:spTgt spid="29"/>
                                        </p:tgtEl>
                                        <p:attrNameLst>
                                          <p:attrName>style.visibility</p:attrName>
                                        </p:attrNameLst>
                                      </p:cBhvr>
                                      <p:to>
                                        <p:strVal val="hidden"/>
                                      </p:to>
                                    </p:set>
                                  </p:childTnLst>
                                </p:cTn>
                              </p:par>
                              <p:par>
                                <p:cTn id="148" presetID="10" presetClass="entr" presetSubtype="0" fill="hold" grpId="0" nodeType="withEffect">
                                  <p:stCondLst>
                                    <p:cond delay="0"/>
                                  </p:stCondLst>
                                  <p:childTnLst>
                                    <p:set>
                                      <p:cBhvr>
                                        <p:cTn id="149" dur="1" fill="hold">
                                          <p:stCondLst>
                                            <p:cond delay="0"/>
                                          </p:stCondLst>
                                        </p:cTn>
                                        <p:tgtEl>
                                          <p:spTgt spid="69"/>
                                        </p:tgtEl>
                                        <p:attrNameLst>
                                          <p:attrName>style.visibility</p:attrName>
                                        </p:attrNameLst>
                                      </p:cBhvr>
                                      <p:to>
                                        <p:strVal val="visible"/>
                                      </p:to>
                                    </p:set>
                                    <p:animEffect transition="in" filter="fade">
                                      <p:cBhvr>
                                        <p:cTn id="150" dur="500"/>
                                        <p:tgtEl>
                                          <p:spTgt spid="69"/>
                                        </p:tgtEl>
                                      </p:cBhvr>
                                    </p:animEffect>
                                  </p:childTnLst>
                                </p:cTn>
                              </p:par>
                            </p:childTnLst>
                          </p:cTn>
                        </p:par>
                        <p:par>
                          <p:cTn id="151" fill="hold">
                            <p:stCondLst>
                              <p:cond delay="3500"/>
                            </p:stCondLst>
                            <p:childTnLst>
                              <p:par>
                                <p:cTn id="152" presetID="42" presetClass="path" presetSubtype="0" accel="50000" decel="50000" fill="hold" nodeType="afterEffect">
                                  <p:stCondLst>
                                    <p:cond delay="0"/>
                                  </p:stCondLst>
                                  <p:childTnLst>
                                    <p:animMotion origin="layout" path="M 2.29167E-6 3.33333E-6 L 0.17982 -0.22801 " pathEditMode="relative" rAng="0" ptsTypes="AA">
                                      <p:cBhvr>
                                        <p:cTn id="153" dur="1000" spd="-100000" fill="hold"/>
                                        <p:tgtEl>
                                          <p:spTgt spid="17"/>
                                        </p:tgtEl>
                                        <p:attrNameLst>
                                          <p:attrName>ppt_x</p:attrName>
                                          <p:attrName>ppt_y</p:attrName>
                                        </p:attrNameLst>
                                      </p:cBhvr>
                                      <p:rCtr x="8984" y="-11412"/>
                                    </p:animMotion>
                                  </p:childTnLst>
                                </p:cTn>
                              </p:par>
                            </p:childTnLst>
                          </p:cTn>
                        </p:par>
                        <p:par>
                          <p:cTn id="154" fill="hold">
                            <p:stCondLst>
                              <p:cond delay="4500"/>
                            </p:stCondLst>
                            <p:childTnLst>
                              <p:par>
                                <p:cTn id="155" presetID="2" presetClass="exit" presetSubtype="2" fill="hold" grpId="3" nodeType="afterEffect">
                                  <p:stCondLst>
                                    <p:cond delay="0"/>
                                  </p:stCondLst>
                                  <p:childTnLst>
                                    <p:anim calcmode="lin" valueType="num">
                                      <p:cBhvr additive="base">
                                        <p:cTn id="156" dur="500"/>
                                        <p:tgtEl>
                                          <p:spTgt spid="35"/>
                                        </p:tgtEl>
                                        <p:attrNameLst>
                                          <p:attrName>ppt_x</p:attrName>
                                        </p:attrNameLst>
                                      </p:cBhvr>
                                      <p:tavLst>
                                        <p:tav tm="0">
                                          <p:val>
                                            <p:strVal val="ppt_x"/>
                                          </p:val>
                                        </p:tav>
                                        <p:tav tm="100000">
                                          <p:val>
                                            <p:strVal val="1+ppt_w/2"/>
                                          </p:val>
                                        </p:tav>
                                      </p:tavLst>
                                    </p:anim>
                                    <p:anim calcmode="lin" valueType="num">
                                      <p:cBhvr additive="base">
                                        <p:cTn id="157" dur="500"/>
                                        <p:tgtEl>
                                          <p:spTgt spid="35"/>
                                        </p:tgtEl>
                                        <p:attrNameLst>
                                          <p:attrName>ppt_y</p:attrName>
                                        </p:attrNameLst>
                                      </p:cBhvr>
                                      <p:tavLst>
                                        <p:tav tm="0">
                                          <p:val>
                                            <p:strVal val="ppt_y"/>
                                          </p:val>
                                        </p:tav>
                                        <p:tav tm="100000">
                                          <p:val>
                                            <p:strVal val="ppt_y"/>
                                          </p:val>
                                        </p:tav>
                                      </p:tavLst>
                                    </p:anim>
                                    <p:set>
                                      <p:cBhvr>
                                        <p:cTn id="158" dur="1" fill="hold">
                                          <p:stCondLst>
                                            <p:cond delay="499"/>
                                          </p:stCondLst>
                                        </p:cTn>
                                        <p:tgtEl>
                                          <p:spTgt spid="35"/>
                                        </p:tgtEl>
                                        <p:attrNameLst>
                                          <p:attrName>style.visibility</p:attrName>
                                        </p:attrNameLst>
                                      </p:cBhvr>
                                      <p:to>
                                        <p:strVal val="hidden"/>
                                      </p:to>
                                    </p:set>
                                  </p:childTnLst>
                                </p:cTn>
                              </p:par>
                              <p:par>
                                <p:cTn id="159" presetID="2" presetClass="exit" presetSubtype="2" fill="hold" nodeType="withEffect">
                                  <p:stCondLst>
                                    <p:cond delay="0"/>
                                  </p:stCondLst>
                                  <p:childTnLst>
                                    <p:anim calcmode="lin" valueType="num">
                                      <p:cBhvr additive="base">
                                        <p:cTn id="160" dur="500"/>
                                        <p:tgtEl>
                                          <p:spTgt spid="26"/>
                                        </p:tgtEl>
                                        <p:attrNameLst>
                                          <p:attrName>ppt_x</p:attrName>
                                        </p:attrNameLst>
                                      </p:cBhvr>
                                      <p:tavLst>
                                        <p:tav tm="0">
                                          <p:val>
                                            <p:strVal val="ppt_x"/>
                                          </p:val>
                                        </p:tav>
                                        <p:tav tm="100000">
                                          <p:val>
                                            <p:strVal val="1+ppt_w/2"/>
                                          </p:val>
                                        </p:tav>
                                      </p:tavLst>
                                    </p:anim>
                                    <p:anim calcmode="lin" valueType="num">
                                      <p:cBhvr additive="base">
                                        <p:cTn id="161" dur="500"/>
                                        <p:tgtEl>
                                          <p:spTgt spid="26"/>
                                        </p:tgtEl>
                                        <p:attrNameLst>
                                          <p:attrName>ppt_y</p:attrName>
                                        </p:attrNameLst>
                                      </p:cBhvr>
                                      <p:tavLst>
                                        <p:tav tm="0">
                                          <p:val>
                                            <p:strVal val="ppt_y"/>
                                          </p:val>
                                        </p:tav>
                                        <p:tav tm="100000">
                                          <p:val>
                                            <p:strVal val="ppt_y"/>
                                          </p:val>
                                        </p:tav>
                                      </p:tavLst>
                                    </p:anim>
                                    <p:set>
                                      <p:cBhvr>
                                        <p:cTn id="162"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4" grpId="0" animBg="1"/>
      <p:bldP spid="34" grpId="1" animBg="1"/>
      <p:bldP spid="34" grpId="2" animBg="1"/>
      <p:bldP spid="34" grpId="3" animBg="1"/>
      <p:bldP spid="70" grpId="0" animBg="1"/>
      <p:bldP spid="70" grpId="1" animBg="1"/>
      <p:bldP spid="70" grpId="2" animBg="1"/>
      <p:bldP spid="70" grpId="3" animBg="1"/>
      <p:bldGraphic spid="29" grpId="0">
        <p:bldAsOne/>
      </p:bldGraphic>
      <p:bldGraphic spid="29" grpId="1">
        <p:bldAsOne/>
      </p:bldGraphic>
      <p:bldGraphic spid="69" grpId="0">
        <p:bldAsOne/>
      </p:bldGraphic>
      <p:bldP spid="11" grpId="0" animBg="1"/>
      <p:bldP spid="28" grpId="0" animBg="1"/>
      <p:bldP spid="42" grpId="0" animBg="1"/>
      <p:bldP spid="44" grpId="0" animBg="1"/>
      <p:bldP spid="22" grpId="0" animBg="1"/>
      <p:bldP spid="22" grpId="1" animBg="1"/>
      <p:bldP spid="56" grpId="0" animBg="1"/>
      <p:bldP spid="58" grpId="0" animBg="1"/>
      <p:bldP spid="45" grpId="0" animBg="1"/>
      <p:bldP spid="45" grpId="1" animBg="1"/>
      <p:bldP spid="46" grpId="0" animBg="1"/>
      <p:bldP spid="46" grpId="1" animBg="1"/>
      <p:bldP spid="35" grpId="0" animBg="1"/>
      <p:bldP spid="35" grpId="1" animBg="1"/>
      <p:bldP spid="35" grpId="2" animBg="1"/>
      <p:bldP spid="35"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1B7C26D-198C-FE75-F30B-13DA6AA4F175}"/>
              </a:ext>
            </a:extLst>
          </p:cNvPr>
          <p:cNvSpPr/>
          <p:nvPr/>
        </p:nvSpPr>
        <p:spPr>
          <a:xfrm>
            <a:off x="3420813" y="1825624"/>
            <a:ext cx="5281684" cy="46441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18" name="Chart 17">
            <a:extLst>
              <a:ext uri="{FF2B5EF4-FFF2-40B4-BE49-F238E27FC236}">
                <a16:creationId xmlns:a16="http://schemas.microsoft.com/office/drawing/2014/main" id="{7069D939-5D59-AA6B-0966-74F64FDEE398}"/>
              </a:ext>
            </a:extLst>
          </p:cNvPr>
          <p:cNvGraphicFramePr/>
          <p:nvPr>
            <p:extLst>
              <p:ext uri="{D42A27DB-BD31-4B8C-83A1-F6EECF244321}">
                <p14:modId xmlns:p14="http://schemas.microsoft.com/office/powerpoint/2010/main" val="537102292"/>
              </p:ext>
            </p:extLst>
          </p:nvPr>
        </p:nvGraphicFramePr>
        <p:xfrm>
          <a:off x="5358592" y="3436150"/>
          <a:ext cx="1936559" cy="1833784"/>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Rounded Corners 2">
            <a:extLst>
              <a:ext uri="{FF2B5EF4-FFF2-40B4-BE49-F238E27FC236}">
                <a16:creationId xmlns:a16="http://schemas.microsoft.com/office/drawing/2014/main" id="{1665AA26-4724-9E5F-CF57-69DF414C1588}"/>
              </a:ext>
            </a:extLst>
          </p:cNvPr>
          <p:cNvSpPr/>
          <p:nvPr/>
        </p:nvSpPr>
        <p:spPr>
          <a:xfrm>
            <a:off x="9283473" y="1698898"/>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9" name="TextBox 8">
            <a:extLst>
              <a:ext uri="{FF2B5EF4-FFF2-40B4-BE49-F238E27FC236}">
                <a16:creationId xmlns:a16="http://schemas.microsoft.com/office/drawing/2014/main" id="{8BCC9ADB-FBDD-FA39-4628-FF4A81F17D1C}"/>
              </a:ext>
            </a:extLst>
          </p:cNvPr>
          <p:cNvSpPr txBox="1"/>
          <p:nvPr/>
        </p:nvSpPr>
        <p:spPr>
          <a:xfrm>
            <a:off x="9490738" y="1533236"/>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E26DF4B7-2E46-ED9E-C7FC-A562258F5DD6}"/>
              </a:ext>
            </a:extLst>
          </p:cNvPr>
          <p:cNvSpPr txBox="1"/>
          <p:nvPr/>
        </p:nvSpPr>
        <p:spPr>
          <a:xfrm>
            <a:off x="9481215" y="4225410"/>
            <a:ext cx="1658203" cy="584775"/>
          </a:xfrm>
          <a:prstGeom prst="rect">
            <a:avLst/>
          </a:prstGeom>
          <a:noFill/>
        </p:spPr>
        <p:txBody>
          <a:bodyPr wrap="square" rtlCol="0">
            <a:spAutoFit/>
          </a:bodyPr>
          <a:lstStyle/>
          <a:p>
            <a:pPr algn="ctr"/>
            <a:r>
              <a:rPr lang="en-US" sz="3200" dirty="0"/>
              <a:t>core N</a:t>
            </a:r>
            <a:endParaRPr lang="en-IL" sz="3200" dirty="0"/>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Naive ring sharing</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18</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41943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47" name="TextBox 46">
            <a:extLst>
              <a:ext uri="{FF2B5EF4-FFF2-40B4-BE49-F238E27FC236}">
                <a16:creationId xmlns:a16="http://schemas.microsoft.com/office/drawing/2014/main" id="{4C66B5E5-7B79-50EF-FAF9-C75A0C86F4B4}"/>
              </a:ext>
            </a:extLst>
          </p:cNvPr>
          <p:cNvSpPr txBox="1"/>
          <p:nvPr/>
        </p:nvSpPr>
        <p:spPr>
          <a:xfrm>
            <a:off x="51800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pic>
        <p:nvPicPr>
          <p:cNvPr id="17" name="Graphic 16" descr="Lock outline">
            <a:extLst>
              <a:ext uri="{FF2B5EF4-FFF2-40B4-BE49-F238E27FC236}">
                <a16:creationId xmlns:a16="http://schemas.microsoft.com/office/drawing/2014/main" id="{3B2D4110-3F5C-B913-5D7D-E4DD1E935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40797" y="4542908"/>
            <a:ext cx="914400" cy="914400"/>
          </a:xfrm>
          <a:prstGeom prst="rect">
            <a:avLst/>
          </a:prstGeom>
        </p:spPr>
      </p:pic>
      <p:sp>
        <p:nvSpPr>
          <p:cNvPr id="42" name="Rectangle 41">
            <a:extLst>
              <a:ext uri="{FF2B5EF4-FFF2-40B4-BE49-F238E27FC236}">
                <a16:creationId xmlns:a16="http://schemas.microsoft.com/office/drawing/2014/main" id="{71A8E4B0-1AD4-9474-183C-A824F91237CC}"/>
              </a:ext>
            </a:extLst>
          </p:cNvPr>
          <p:cNvSpPr/>
          <p:nvPr/>
        </p:nvSpPr>
        <p:spPr>
          <a:xfrm>
            <a:off x="4327178" y="499518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557198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419595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8" name="Rectangle 57">
            <a:extLst>
              <a:ext uri="{FF2B5EF4-FFF2-40B4-BE49-F238E27FC236}">
                <a16:creationId xmlns:a16="http://schemas.microsoft.com/office/drawing/2014/main" id="{7D1D008E-95FE-D15A-9477-ACF802B29620}"/>
              </a:ext>
            </a:extLst>
          </p:cNvPr>
          <p:cNvSpPr/>
          <p:nvPr/>
        </p:nvSpPr>
        <p:spPr>
          <a:xfrm>
            <a:off x="4444993" y="553606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703205" y="4947304"/>
            <a:ext cx="499609"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A6A1524-4AB3-BA5A-24B0-0B835659AD71}"/>
              </a:ext>
            </a:extLst>
          </p:cNvPr>
          <p:cNvCxnSpPr>
            <a:cxnSpLocks/>
            <a:endCxn id="58" idx="3"/>
          </p:cNvCxnSpPr>
          <p:nvPr/>
        </p:nvCxnSpPr>
        <p:spPr>
          <a:xfrm rot="10800000" flipV="1">
            <a:off x="5821020" y="4970986"/>
            <a:ext cx="1080801" cy="776318"/>
          </a:xfrm>
          <a:prstGeom prst="bentConnector3">
            <a:avLst>
              <a:gd name="adj1" fmla="val 648"/>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39C547B-0330-4D2D-88C7-399FE8844BE1}"/>
              </a:ext>
            </a:extLst>
          </p:cNvPr>
          <p:cNvSpPr/>
          <p:nvPr/>
        </p:nvSpPr>
        <p:spPr>
          <a:xfrm>
            <a:off x="-110545" y="-35581"/>
            <a:ext cx="12344400" cy="70866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5A7D29AD-C074-2503-868B-692F25FC5871}"/>
              </a:ext>
            </a:extLst>
          </p:cNvPr>
          <p:cNvSpPr txBox="1"/>
          <p:nvPr/>
        </p:nvSpPr>
        <p:spPr>
          <a:xfrm>
            <a:off x="0" y="3172944"/>
            <a:ext cx="12580619" cy="646331"/>
          </a:xfrm>
          <a:prstGeom prst="rect">
            <a:avLst/>
          </a:prstGeom>
          <a:solidFill>
            <a:schemeClr val="bg1">
              <a:lumMod val="85000"/>
            </a:schemeClr>
          </a:solidFill>
        </p:spPr>
        <p:txBody>
          <a:bodyPr wrap="square" rtlCol="0">
            <a:spAutoFit/>
          </a:bodyPr>
          <a:lstStyle/>
          <a:p>
            <a:pPr algn="ctr"/>
            <a:r>
              <a:rPr lang="en-US" sz="3600" dirty="0"/>
              <a:t>Problem:   serialized ring polling </a:t>
            </a:r>
            <a:endParaRPr lang="en-IL" sz="3600" dirty="0"/>
          </a:p>
        </p:txBody>
      </p:sp>
    </p:spTree>
    <p:extLst>
      <p:ext uri="{BB962C8B-B14F-4D97-AF65-F5344CB8AC3E}">
        <p14:creationId xmlns:p14="http://schemas.microsoft.com/office/powerpoint/2010/main" val="360248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1B7C26D-198C-FE75-F30B-13DA6AA4F175}"/>
              </a:ext>
            </a:extLst>
          </p:cNvPr>
          <p:cNvSpPr/>
          <p:nvPr/>
        </p:nvSpPr>
        <p:spPr>
          <a:xfrm>
            <a:off x="3420813" y="1825624"/>
            <a:ext cx="5281684" cy="464411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18" name="Chart 17">
            <a:extLst>
              <a:ext uri="{FF2B5EF4-FFF2-40B4-BE49-F238E27FC236}">
                <a16:creationId xmlns:a16="http://schemas.microsoft.com/office/drawing/2014/main" id="{7069D939-5D59-AA6B-0966-74F64FDEE398}"/>
              </a:ext>
            </a:extLst>
          </p:cNvPr>
          <p:cNvGraphicFramePr/>
          <p:nvPr/>
        </p:nvGraphicFramePr>
        <p:xfrm>
          <a:off x="5358592" y="3436150"/>
          <a:ext cx="1936559" cy="1833784"/>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Rounded Corners 2">
            <a:extLst>
              <a:ext uri="{FF2B5EF4-FFF2-40B4-BE49-F238E27FC236}">
                <a16:creationId xmlns:a16="http://schemas.microsoft.com/office/drawing/2014/main" id="{1665AA26-4724-9E5F-CF57-69DF414C1588}"/>
              </a:ext>
            </a:extLst>
          </p:cNvPr>
          <p:cNvSpPr/>
          <p:nvPr/>
        </p:nvSpPr>
        <p:spPr>
          <a:xfrm>
            <a:off x="9283473" y="1698898"/>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9" name="TextBox 8">
            <a:extLst>
              <a:ext uri="{FF2B5EF4-FFF2-40B4-BE49-F238E27FC236}">
                <a16:creationId xmlns:a16="http://schemas.microsoft.com/office/drawing/2014/main" id="{8BCC9ADB-FBDD-FA39-4628-FF4A81F17D1C}"/>
              </a:ext>
            </a:extLst>
          </p:cNvPr>
          <p:cNvSpPr txBox="1"/>
          <p:nvPr/>
        </p:nvSpPr>
        <p:spPr>
          <a:xfrm>
            <a:off x="9490738" y="1533236"/>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E26DF4B7-2E46-ED9E-C7FC-A562258F5DD6}"/>
              </a:ext>
            </a:extLst>
          </p:cNvPr>
          <p:cNvSpPr txBox="1"/>
          <p:nvPr/>
        </p:nvSpPr>
        <p:spPr>
          <a:xfrm>
            <a:off x="9481215" y="4225410"/>
            <a:ext cx="1658203" cy="584775"/>
          </a:xfrm>
          <a:prstGeom prst="rect">
            <a:avLst/>
          </a:prstGeom>
          <a:noFill/>
        </p:spPr>
        <p:txBody>
          <a:bodyPr wrap="square" rtlCol="0">
            <a:spAutoFit/>
          </a:bodyPr>
          <a:lstStyle/>
          <a:p>
            <a:pPr algn="ctr"/>
            <a:r>
              <a:rPr lang="en-US" sz="3200" dirty="0"/>
              <a:t>core N</a:t>
            </a:r>
            <a:endParaRPr lang="en-IL" sz="3200" dirty="0"/>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Naive ring sharing</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19</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41943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47" name="TextBox 46">
            <a:extLst>
              <a:ext uri="{FF2B5EF4-FFF2-40B4-BE49-F238E27FC236}">
                <a16:creationId xmlns:a16="http://schemas.microsoft.com/office/drawing/2014/main" id="{4C66B5E5-7B79-50EF-FAF9-C75A0C86F4B4}"/>
              </a:ext>
            </a:extLst>
          </p:cNvPr>
          <p:cNvSpPr txBox="1"/>
          <p:nvPr/>
        </p:nvSpPr>
        <p:spPr>
          <a:xfrm>
            <a:off x="51800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pic>
        <p:nvPicPr>
          <p:cNvPr id="17" name="Graphic 16" descr="Lock outline">
            <a:extLst>
              <a:ext uri="{FF2B5EF4-FFF2-40B4-BE49-F238E27FC236}">
                <a16:creationId xmlns:a16="http://schemas.microsoft.com/office/drawing/2014/main" id="{3B2D4110-3F5C-B913-5D7D-E4DD1E935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40797" y="4542908"/>
            <a:ext cx="914400" cy="914400"/>
          </a:xfrm>
          <a:prstGeom prst="rect">
            <a:avLst/>
          </a:prstGeom>
        </p:spPr>
      </p:pic>
      <p:sp>
        <p:nvSpPr>
          <p:cNvPr id="42" name="Rectangle 41">
            <a:extLst>
              <a:ext uri="{FF2B5EF4-FFF2-40B4-BE49-F238E27FC236}">
                <a16:creationId xmlns:a16="http://schemas.microsoft.com/office/drawing/2014/main" id="{71A8E4B0-1AD4-9474-183C-A824F91237CC}"/>
              </a:ext>
            </a:extLst>
          </p:cNvPr>
          <p:cNvSpPr/>
          <p:nvPr/>
        </p:nvSpPr>
        <p:spPr>
          <a:xfrm>
            <a:off x="4327178" y="499518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557198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419595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8" name="Rectangle 57">
            <a:extLst>
              <a:ext uri="{FF2B5EF4-FFF2-40B4-BE49-F238E27FC236}">
                <a16:creationId xmlns:a16="http://schemas.microsoft.com/office/drawing/2014/main" id="{7D1D008E-95FE-D15A-9477-ACF802B29620}"/>
              </a:ext>
            </a:extLst>
          </p:cNvPr>
          <p:cNvSpPr/>
          <p:nvPr/>
        </p:nvSpPr>
        <p:spPr>
          <a:xfrm>
            <a:off x="4444993" y="553606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703205" y="4947304"/>
            <a:ext cx="499609"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A6A1524-4AB3-BA5A-24B0-0B835659AD71}"/>
              </a:ext>
            </a:extLst>
          </p:cNvPr>
          <p:cNvCxnSpPr>
            <a:cxnSpLocks/>
            <a:endCxn id="58" idx="3"/>
          </p:cNvCxnSpPr>
          <p:nvPr/>
        </p:nvCxnSpPr>
        <p:spPr>
          <a:xfrm rot="10800000" flipV="1">
            <a:off x="5821020" y="4970986"/>
            <a:ext cx="1080801" cy="776318"/>
          </a:xfrm>
          <a:prstGeom prst="bentConnector3">
            <a:avLst>
              <a:gd name="adj1" fmla="val 648"/>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39C547B-0330-4D2D-88C7-399FE8844BE1}"/>
              </a:ext>
            </a:extLst>
          </p:cNvPr>
          <p:cNvSpPr/>
          <p:nvPr/>
        </p:nvSpPr>
        <p:spPr>
          <a:xfrm>
            <a:off x="-110545" y="-35581"/>
            <a:ext cx="12344400" cy="70866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5A7D29AD-C074-2503-868B-692F25FC5871}"/>
              </a:ext>
            </a:extLst>
          </p:cNvPr>
          <p:cNvSpPr txBox="1"/>
          <p:nvPr/>
        </p:nvSpPr>
        <p:spPr>
          <a:xfrm>
            <a:off x="0" y="3172944"/>
            <a:ext cx="12580619" cy="646331"/>
          </a:xfrm>
          <a:prstGeom prst="rect">
            <a:avLst/>
          </a:prstGeom>
          <a:solidFill>
            <a:schemeClr val="bg1">
              <a:lumMod val="85000"/>
            </a:schemeClr>
          </a:solidFill>
        </p:spPr>
        <p:txBody>
          <a:bodyPr wrap="square" rtlCol="0">
            <a:spAutoFit/>
          </a:bodyPr>
          <a:lstStyle/>
          <a:p>
            <a:pPr algn="ctr"/>
            <a:r>
              <a:rPr lang="en-US" sz="3600" dirty="0"/>
              <a:t>Solution:   separate polling from the shared ring</a:t>
            </a:r>
            <a:endParaRPr lang="en-IL" sz="3600" dirty="0"/>
          </a:p>
        </p:txBody>
      </p:sp>
    </p:spTree>
    <p:extLst>
      <p:ext uri="{BB962C8B-B14F-4D97-AF65-F5344CB8AC3E}">
        <p14:creationId xmlns:p14="http://schemas.microsoft.com/office/powerpoint/2010/main" val="325040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3DA242E-5637-6B50-EACD-773B71851233}"/>
              </a:ext>
            </a:extLst>
          </p:cNvPr>
          <p:cNvSpPr/>
          <p:nvPr/>
        </p:nvSpPr>
        <p:spPr>
          <a:xfrm>
            <a:off x="3425588" y="1846425"/>
            <a:ext cx="5281684" cy="43513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A day in a life of a packet</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2</a:t>
            </a:fld>
            <a:endParaRPr lang="en-IL">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5"/>
            <a:ext cx="2086972" cy="435133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6" name="Rectangle: Rounded Corners 5">
            <a:extLst>
              <a:ext uri="{FF2B5EF4-FFF2-40B4-BE49-F238E27FC236}">
                <a16:creationId xmlns:a16="http://schemas.microsoft.com/office/drawing/2014/main" id="{ACECA118-78C9-B5A3-C112-C14F1A2791DD}"/>
              </a:ext>
            </a:extLst>
          </p:cNvPr>
          <p:cNvSpPr/>
          <p:nvPr/>
        </p:nvSpPr>
        <p:spPr>
          <a:xfrm>
            <a:off x="9266830" y="1825625"/>
            <a:ext cx="2086972" cy="435133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extLst>
              <p:ext uri="{D42A27DB-BD31-4B8C-83A1-F6EECF244321}">
                <p14:modId xmlns:p14="http://schemas.microsoft.com/office/powerpoint/2010/main" val="3616950291"/>
              </p:ext>
            </p:extLst>
          </p:nvPr>
        </p:nvGraphicFramePr>
        <p:xfrm>
          <a:off x="4442033" y="2724983"/>
          <a:ext cx="3821686" cy="3109436"/>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993317"/>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997594"/>
            <a:ext cx="1658203" cy="584775"/>
          </a:xfrm>
          <a:prstGeom prst="rect">
            <a:avLst/>
          </a:prstGeom>
          <a:noFill/>
        </p:spPr>
        <p:txBody>
          <a:bodyPr wrap="square" rtlCol="0">
            <a:spAutoFit/>
          </a:bodyPr>
          <a:lstStyle/>
          <a:p>
            <a:pPr algn="ctr"/>
            <a:r>
              <a:rPr lang="en-US" sz="3200" dirty="0"/>
              <a:t>NIC</a:t>
            </a:r>
            <a:endParaRPr lang="en-IL" sz="3200" dirty="0"/>
          </a:p>
        </p:txBody>
      </p:sp>
      <p:sp>
        <p:nvSpPr>
          <p:cNvPr id="26" name="TextBox 25">
            <a:extLst>
              <a:ext uri="{FF2B5EF4-FFF2-40B4-BE49-F238E27FC236}">
                <a16:creationId xmlns:a16="http://schemas.microsoft.com/office/drawing/2014/main" id="{3CD94C78-0565-D284-5316-CCA8F38BAD57}"/>
              </a:ext>
            </a:extLst>
          </p:cNvPr>
          <p:cNvSpPr txBox="1"/>
          <p:nvPr/>
        </p:nvSpPr>
        <p:spPr>
          <a:xfrm>
            <a:off x="9266829" y="1997594"/>
            <a:ext cx="2086971" cy="584775"/>
          </a:xfrm>
          <a:prstGeom prst="rect">
            <a:avLst/>
          </a:prstGeom>
          <a:noFill/>
        </p:spPr>
        <p:txBody>
          <a:bodyPr wrap="square" rtlCol="0">
            <a:spAutoFit/>
          </a:bodyPr>
          <a:lstStyle/>
          <a:p>
            <a:pPr algn="ctr"/>
            <a:r>
              <a:rPr lang="en-US" sz="3200" dirty="0"/>
              <a:t>CPU core</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3947163" y="3268589"/>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34" name="Rectangle 33">
            <a:extLst>
              <a:ext uri="{FF2B5EF4-FFF2-40B4-BE49-F238E27FC236}">
                <a16:creationId xmlns:a16="http://schemas.microsoft.com/office/drawing/2014/main" id="{B67276DB-363F-F0A0-FDB2-18F4EE05C2F4}"/>
              </a:ext>
            </a:extLst>
          </p:cNvPr>
          <p:cNvSpPr/>
          <p:nvPr/>
        </p:nvSpPr>
        <p:spPr>
          <a:xfrm>
            <a:off x="1128178" y="5049381"/>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35" name="Rectangle 34">
            <a:extLst>
              <a:ext uri="{FF2B5EF4-FFF2-40B4-BE49-F238E27FC236}">
                <a16:creationId xmlns:a16="http://schemas.microsoft.com/office/drawing/2014/main" id="{1274D8D0-7B2A-304B-001F-A08346F9A9FC}"/>
              </a:ext>
            </a:extLst>
          </p:cNvPr>
          <p:cNvSpPr/>
          <p:nvPr/>
        </p:nvSpPr>
        <p:spPr>
          <a:xfrm>
            <a:off x="1128178" y="4378202"/>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graphicFrame>
        <p:nvGraphicFramePr>
          <p:cNvPr id="37" name="Table 37">
            <a:extLst>
              <a:ext uri="{FF2B5EF4-FFF2-40B4-BE49-F238E27FC236}">
                <a16:creationId xmlns:a16="http://schemas.microsoft.com/office/drawing/2014/main" id="{2158D24F-D213-6BB1-64C5-A01464EA5D62}"/>
              </a:ext>
            </a:extLst>
          </p:cNvPr>
          <p:cNvGraphicFramePr>
            <a:graphicFrameLocks noGrp="1"/>
          </p:cNvGraphicFramePr>
          <p:nvPr>
            <p:extLst>
              <p:ext uri="{D42A27DB-BD31-4B8C-83A1-F6EECF244321}">
                <p14:modId xmlns:p14="http://schemas.microsoft.com/office/powerpoint/2010/main" val="3491943374"/>
              </p:ext>
            </p:extLst>
          </p:nvPr>
        </p:nvGraphicFramePr>
        <p:xfrm>
          <a:off x="9481215" y="4217274"/>
          <a:ext cx="1658203" cy="1273652"/>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63682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316189717"/>
                  </a:ext>
                </a:extLst>
              </a:tr>
              <a:tr h="63682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8" name="TextBox 37">
            <a:extLst>
              <a:ext uri="{FF2B5EF4-FFF2-40B4-BE49-F238E27FC236}">
                <a16:creationId xmlns:a16="http://schemas.microsoft.com/office/drawing/2014/main" id="{685724E4-578A-CC9B-CBFF-6D168663EE68}"/>
              </a:ext>
            </a:extLst>
          </p:cNvPr>
          <p:cNvSpPr txBox="1"/>
          <p:nvPr/>
        </p:nvSpPr>
        <p:spPr>
          <a:xfrm>
            <a:off x="9481214" y="3746044"/>
            <a:ext cx="1658203" cy="461665"/>
          </a:xfrm>
          <a:prstGeom prst="rect">
            <a:avLst/>
          </a:prstGeom>
          <a:noFill/>
        </p:spPr>
        <p:txBody>
          <a:bodyPr wrap="square" rtlCol="0">
            <a:spAutoFit/>
          </a:bodyPr>
          <a:lstStyle/>
          <a:p>
            <a:pPr algn="ctr"/>
            <a:r>
              <a:rPr lang="en-US" sz="2400" dirty="0"/>
              <a:t>batch</a:t>
            </a:r>
            <a:endParaRPr lang="en-IL" sz="3200" dirty="0"/>
          </a:p>
        </p:txBody>
      </p:sp>
      <p:graphicFrame>
        <p:nvGraphicFramePr>
          <p:cNvPr id="40" name="Chart 39">
            <a:extLst>
              <a:ext uri="{FF2B5EF4-FFF2-40B4-BE49-F238E27FC236}">
                <a16:creationId xmlns:a16="http://schemas.microsoft.com/office/drawing/2014/main" id="{53A74319-36DA-705E-0187-2300B92438CE}"/>
              </a:ext>
            </a:extLst>
          </p:cNvPr>
          <p:cNvGraphicFramePr/>
          <p:nvPr>
            <p:extLst>
              <p:ext uri="{D42A27DB-BD31-4B8C-83A1-F6EECF244321}">
                <p14:modId xmlns:p14="http://schemas.microsoft.com/office/powerpoint/2010/main" val="2225463392"/>
              </p:ext>
            </p:extLst>
          </p:nvPr>
        </p:nvGraphicFramePr>
        <p:xfrm>
          <a:off x="4442033" y="2733829"/>
          <a:ext cx="3821686" cy="3109436"/>
        </p:xfrm>
        <a:graphic>
          <a:graphicData uri="http://schemas.openxmlformats.org/drawingml/2006/chart">
            <c:chart xmlns:c="http://schemas.openxmlformats.org/drawingml/2006/chart" xmlns:r="http://schemas.openxmlformats.org/officeDocument/2006/relationships" r:id="rId5"/>
          </a:graphicData>
        </a:graphic>
      </p:graphicFrame>
      <p:cxnSp>
        <p:nvCxnSpPr>
          <p:cNvPr id="8" name="Connector: Elbow 7">
            <a:extLst>
              <a:ext uri="{FF2B5EF4-FFF2-40B4-BE49-F238E27FC236}">
                <a16:creationId xmlns:a16="http://schemas.microsoft.com/office/drawing/2014/main" id="{51C51B25-9773-6FA4-0F3C-1E6CDF0E2609}"/>
              </a:ext>
            </a:extLst>
          </p:cNvPr>
          <p:cNvCxnSpPr>
            <a:cxnSpLocks/>
            <a:endCxn id="11" idx="3"/>
          </p:cNvCxnSpPr>
          <p:nvPr/>
        </p:nvCxnSpPr>
        <p:spPr>
          <a:xfrm rot="10800000">
            <a:off x="5529238" y="5260625"/>
            <a:ext cx="780320" cy="211243"/>
          </a:xfrm>
          <a:prstGeom prst="bentConnector3">
            <a:avLst>
              <a:gd name="adj1" fmla="val 52624"/>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3DC9AE-8C7A-BA7E-21EB-D282478C6BC3}"/>
              </a:ext>
            </a:extLst>
          </p:cNvPr>
          <p:cNvSpPr/>
          <p:nvPr/>
        </p:nvSpPr>
        <p:spPr>
          <a:xfrm>
            <a:off x="4153212" y="504938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27" name="Connector: Elbow 26">
            <a:extLst>
              <a:ext uri="{FF2B5EF4-FFF2-40B4-BE49-F238E27FC236}">
                <a16:creationId xmlns:a16="http://schemas.microsoft.com/office/drawing/2014/main" id="{4A65C3F7-3093-6E19-98A0-124193EC3AFB}"/>
              </a:ext>
            </a:extLst>
          </p:cNvPr>
          <p:cNvCxnSpPr>
            <a:cxnSpLocks/>
            <a:endCxn id="28" idx="3"/>
          </p:cNvCxnSpPr>
          <p:nvPr/>
        </p:nvCxnSpPr>
        <p:spPr>
          <a:xfrm rot="10800000">
            <a:off x="4966777" y="4589446"/>
            <a:ext cx="780320" cy="211243"/>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DECFC5-10B7-D0B6-93EA-0148613DC2F0}"/>
              </a:ext>
            </a:extLst>
          </p:cNvPr>
          <p:cNvSpPr/>
          <p:nvPr/>
        </p:nvSpPr>
        <p:spPr>
          <a:xfrm>
            <a:off x="3590751" y="4378202"/>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529238" y="5471867"/>
            <a:ext cx="780320"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4153212" y="5519752"/>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966777" y="4800688"/>
            <a:ext cx="780320" cy="25912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590751" y="4848573"/>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47" name="TextBox 46">
            <a:extLst>
              <a:ext uri="{FF2B5EF4-FFF2-40B4-BE49-F238E27FC236}">
                <a16:creationId xmlns:a16="http://schemas.microsoft.com/office/drawing/2014/main" id="{4C66B5E5-7B79-50EF-FAF9-C75A0C86F4B4}"/>
              </a:ext>
            </a:extLst>
          </p:cNvPr>
          <p:cNvSpPr txBox="1"/>
          <p:nvPr/>
        </p:nvSpPr>
        <p:spPr>
          <a:xfrm>
            <a:off x="6095999" y="3864071"/>
            <a:ext cx="1658203" cy="830997"/>
          </a:xfrm>
          <a:prstGeom prst="rect">
            <a:avLst/>
          </a:prstGeom>
          <a:noFill/>
        </p:spPr>
        <p:txBody>
          <a:bodyPr wrap="square" rtlCol="0">
            <a:spAutoFit/>
          </a:bodyPr>
          <a:lstStyle/>
          <a:p>
            <a:pPr algn="ctr"/>
            <a:r>
              <a:rPr lang="en-US" sz="2400" dirty="0"/>
              <a:t>receive</a:t>
            </a:r>
            <a:br>
              <a:rPr lang="en-US" sz="2400" dirty="0"/>
            </a:br>
            <a:r>
              <a:rPr lang="en-US" sz="2400" dirty="0"/>
              <a:t>ring</a:t>
            </a:r>
            <a:endParaRPr lang="en-IL" sz="3200" dirty="0"/>
          </a:p>
        </p:txBody>
      </p:sp>
      <p:sp>
        <p:nvSpPr>
          <p:cNvPr id="3" name="Rectangle 2">
            <a:extLst>
              <a:ext uri="{FF2B5EF4-FFF2-40B4-BE49-F238E27FC236}">
                <a16:creationId xmlns:a16="http://schemas.microsoft.com/office/drawing/2014/main" id="{1002680E-E22F-E057-3FDB-D72C1EA97E0A}"/>
              </a:ext>
            </a:extLst>
          </p:cNvPr>
          <p:cNvSpPr/>
          <p:nvPr/>
        </p:nvSpPr>
        <p:spPr>
          <a:xfrm>
            <a:off x="6685159" y="528069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9" name="Rectangle 8">
            <a:extLst>
              <a:ext uri="{FF2B5EF4-FFF2-40B4-BE49-F238E27FC236}">
                <a16:creationId xmlns:a16="http://schemas.microsoft.com/office/drawing/2014/main" id="{F17EAFDF-9F1D-1B50-BA63-22671FA8B32F}"/>
              </a:ext>
            </a:extLst>
          </p:cNvPr>
          <p:cNvSpPr/>
          <p:nvPr/>
        </p:nvSpPr>
        <p:spPr>
          <a:xfrm>
            <a:off x="5949997" y="4776637"/>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graphicFrame>
        <p:nvGraphicFramePr>
          <p:cNvPr id="10" name="Chart 9">
            <a:extLst>
              <a:ext uri="{FF2B5EF4-FFF2-40B4-BE49-F238E27FC236}">
                <a16:creationId xmlns:a16="http://schemas.microsoft.com/office/drawing/2014/main" id="{7FB718A2-0895-3DF6-4125-794A48DE8CB1}"/>
              </a:ext>
            </a:extLst>
          </p:cNvPr>
          <p:cNvGraphicFramePr/>
          <p:nvPr>
            <p:extLst>
              <p:ext uri="{D42A27DB-BD31-4B8C-83A1-F6EECF244321}">
                <p14:modId xmlns:p14="http://schemas.microsoft.com/office/powerpoint/2010/main" val="4127603840"/>
              </p:ext>
            </p:extLst>
          </p:nvPr>
        </p:nvGraphicFramePr>
        <p:xfrm>
          <a:off x="-3657287" y="723763"/>
          <a:ext cx="2805444" cy="2544826"/>
        </p:xfrm>
        <a:graphic>
          <a:graphicData uri="http://schemas.openxmlformats.org/drawingml/2006/chart">
            <c:chart xmlns:c="http://schemas.openxmlformats.org/drawingml/2006/chart" xmlns:r="http://schemas.openxmlformats.org/officeDocument/2006/relationships" r:id="rId6"/>
          </a:graphicData>
        </a:graphic>
      </p:graphicFrame>
      <p:sp>
        <p:nvSpPr>
          <p:cNvPr id="12" name="Rectangle: Rounded Corners 151">
            <a:extLst>
              <a:ext uri="{FF2B5EF4-FFF2-40B4-BE49-F238E27FC236}">
                <a16:creationId xmlns:a16="http://schemas.microsoft.com/office/drawing/2014/main" id="{8114DDA4-0494-C12E-8BF9-4E3CFAC8DE1B}"/>
              </a:ext>
            </a:extLst>
          </p:cNvPr>
          <p:cNvSpPr/>
          <p:nvPr/>
        </p:nvSpPr>
        <p:spPr>
          <a:xfrm>
            <a:off x="-2676372" y="2512799"/>
            <a:ext cx="718754" cy="242647"/>
          </a:xfrm>
          <a:prstGeom prst="roundRect">
            <a:avLst>
              <a:gd name="adj" fmla="val 5906"/>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400" dirty="0">
                <a:solidFill>
                  <a:schemeClr val="tx1"/>
                </a:solidFill>
              </a:rPr>
              <a:t>head</a:t>
            </a:r>
            <a:endParaRPr lang="en-IL" dirty="0">
              <a:solidFill>
                <a:schemeClr val="tx1"/>
              </a:solidFill>
            </a:endParaRPr>
          </a:p>
        </p:txBody>
      </p:sp>
    </p:spTree>
    <p:custDataLst>
      <p:tags r:id="rId1"/>
    </p:custDataLst>
    <p:extLst>
      <p:ext uri="{BB962C8B-B14F-4D97-AF65-F5344CB8AC3E}">
        <p14:creationId xmlns:p14="http://schemas.microsoft.com/office/powerpoint/2010/main" val="411877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3"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4" nodeType="clickEffect">
                                  <p:stCondLst>
                                    <p:cond delay="0"/>
                                  </p:stCondLst>
                                  <p:childTnLst>
                                    <p:animMotion origin="layout" path="M 1.66667E-6 3.7037E-7 L 0.24818 3.7037E-7 " pathEditMode="relative" rAng="0" ptsTypes="AA">
                                      <p:cBhvr>
                                        <p:cTn id="12" dur="1000" fill="hold"/>
                                        <p:tgtEl>
                                          <p:spTgt spid="34"/>
                                        </p:tgtEl>
                                        <p:attrNameLst>
                                          <p:attrName>ppt_x</p:attrName>
                                          <p:attrName>ppt_y</p:attrName>
                                        </p:attrNameLst>
                                      </p:cBhvr>
                                      <p:rCtr x="12409" y="0"/>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2" nodeType="click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63" presetClass="path" presetSubtype="0" accel="50000" decel="50000" fill="hold" grpId="0" nodeType="afterEffect">
                                  <p:stCondLst>
                                    <p:cond delay="0"/>
                                  </p:stCondLst>
                                  <p:childTnLst>
                                    <p:animMotion origin="layout" path="M 1.66667E-6 -2.96296E-6 L 0.20312 -2.96296E-6 " pathEditMode="relative" rAng="0" ptsTypes="AA">
                                      <p:cBhvr>
                                        <p:cTn id="26" dur="1000" fill="hold"/>
                                        <p:tgtEl>
                                          <p:spTgt spid="35"/>
                                        </p:tgtEl>
                                        <p:attrNameLst>
                                          <p:attrName>ppt_x</p:attrName>
                                          <p:attrName>ppt_y</p:attrName>
                                        </p:attrNameLst>
                                      </p:cBhvr>
                                      <p:rCtr x="10156" y="0"/>
                                    </p:animMotion>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2" nodeType="clickEffect">
                                  <p:stCondLst>
                                    <p:cond delay="0"/>
                                  </p:stCondLst>
                                  <p:childTnLst>
                                    <p:animMotion origin="layout" path="M 0.24818 3.7037E-7 L 0.69896 -0.00787 " pathEditMode="relative" rAng="0" ptsTypes="AA">
                                      <p:cBhvr>
                                        <p:cTn id="34" dur="2000" fill="hold"/>
                                        <p:tgtEl>
                                          <p:spTgt spid="34"/>
                                        </p:tgtEl>
                                        <p:attrNameLst>
                                          <p:attrName>ppt_x</p:attrName>
                                          <p:attrName>ppt_y</p:attrName>
                                        </p:attrNameLst>
                                      </p:cBhvr>
                                      <p:rCtr x="22539" y="-394"/>
                                    </p:animMotion>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1" nodeType="clickEffect">
                                  <p:stCondLst>
                                    <p:cond delay="0"/>
                                  </p:stCondLst>
                                  <p:childTnLst>
                                    <p:animMotion origin="layout" path="M 0.20312 -2.96296E-6 L 0.69792 -0.00301 " pathEditMode="relative" rAng="0" ptsTypes="AA">
                                      <p:cBhvr>
                                        <p:cTn id="38" dur="2000" fill="hold"/>
                                        <p:tgtEl>
                                          <p:spTgt spid="35"/>
                                        </p:tgtEl>
                                        <p:attrNameLst>
                                          <p:attrName>ppt_x</p:attrName>
                                          <p:attrName>ppt_y</p:attrName>
                                        </p:attrNameLst>
                                      </p:cBhvr>
                                      <p:rCtr x="24740" y="-162"/>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2" presetClass="entr" presetSubtype="4"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500" fill="hold"/>
                                        <p:tgtEl>
                                          <p:spTgt spid="41"/>
                                        </p:tgtEl>
                                        <p:attrNameLst>
                                          <p:attrName>ppt_x</p:attrName>
                                        </p:attrNameLst>
                                      </p:cBhvr>
                                      <p:tavLst>
                                        <p:tav tm="0">
                                          <p:val>
                                            <p:strVal val="#ppt_x"/>
                                          </p:val>
                                        </p:tav>
                                        <p:tav tm="100000">
                                          <p:val>
                                            <p:strVal val="#ppt_x"/>
                                          </p:val>
                                        </p:tav>
                                      </p:tavLst>
                                    </p:anim>
                                    <p:anim calcmode="lin" valueType="num">
                                      <p:cBhvr additive="base">
                                        <p:cTn id="70" dur="500" fill="hold"/>
                                        <p:tgtEl>
                                          <p:spTgt spid="4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fill="hold"/>
                                        <p:tgtEl>
                                          <p:spTgt spid="42"/>
                                        </p:tgtEl>
                                        <p:attrNameLst>
                                          <p:attrName>ppt_x</p:attrName>
                                        </p:attrNameLst>
                                      </p:cBhvr>
                                      <p:tavLst>
                                        <p:tav tm="0">
                                          <p:val>
                                            <p:strVal val="#ppt_x"/>
                                          </p:val>
                                        </p:tav>
                                        <p:tav tm="100000">
                                          <p:val>
                                            <p:strVal val="#ppt_x"/>
                                          </p:val>
                                        </p:tav>
                                      </p:tavLst>
                                    </p:anim>
                                    <p:anim calcmode="lin" valueType="num">
                                      <p:cBhvr additive="base">
                                        <p:cTn id="74" dur="500" fill="hold"/>
                                        <p:tgtEl>
                                          <p:spTgt spid="4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ppt_x"/>
                                          </p:val>
                                        </p:tav>
                                        <p:tav tm="100000">
                                          <p:val>
                                            <p:strVal val="#ppt_x"/>
                                          </p:val>
                                        </p:tav>
                                      </p:tavLst>
                                    </p:anim>
                                    <p:anim calcmode="lin" valueType="num">
                                      <p:cBhvr additive="base">
                                        <p:cTn id="78" dur="500" fill="hold"/>
                                        <p:tgtEl>
                                          <p:spTgt spid="4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0" nodeType="clickEffect">
                                  <p:stCondLst>
                                    <p:cond delay="0"/>
                                  </p:stCondLst>
                                  <p:childTnLst>
                                    <p:animEffect transition="out" filter="fade">
                                      <p:cBhvr>
                                        <p:cTn id="86" dur="500"/>
                                        <p:tgtEl>
                                          <p:spTgt spid="7"/>
                                        </p:tgtEl>
                                      </p:cBhvr>
                                    </p:animEffect>
                                    <p:set>
                                      <p:cBhvr>
                                        <p:cTn id="87" dur="1" fill="hold">
                                          <p:stCondLst>
                                            <p:cond delay="499"/>
                                          </p:stCondLst>
                                        </p:cTn>
                                        <p:tgtEl>
                                          <p:spTgt spid="7"/>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fade">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2" fill="hold" grpId="5" nodeType="clickEffect">
                                  <p:stCondLst>
                                    <p:cond delay="0"/>
                                  </p:stCondLst>
                                  <p:childTnLst>
                                    <p:anim calcmode="lin" valueType="num">
                                      <p:cBhvr additive="base">
                                        <p:cTn id="94" dur="500"/>
                                        <p:tgtEl>
                                          <p:spTgt spid="34"/>
                                        </p:tgtEl>
                                        <p:attrNameLst>
                                          <p:attrName>ppt_x</p:attrName>
                                        </p:attrNameLst>
                                      </p:cBhvr>
                                      <p:tavLst>
                                        <p:tav tm="0">
                                          <p:val>
                                            <p:strVal val="ppt_x"/>
                                          </p:val>
                                        </p:tav>
                                        <p:tav tm="100000">
                                          <p:val>
                                            <p:strVal val="1+ppt_w/2"/>
                                          </p:val>
                                        </p:tav>
                                      </p:tavLst>
                                    </p:anim>
                                    <p:anim calcmode="lin" valueType="num">
                                      <p:cBhvr additive="base">
                                        <p:cTn id="95" dur="500"/>
                                        <p:tgtEl>
                                          <p:spTgt spid="34"/>
                                        </p:tgtEl>
                                        <p:attrNameLst>
                                          <p:attrName>ppt_y</p:attrName>
                                        </p:attrNameLst>
                                      </p:cBhvr>
                                      <p:tavLst>
                                        <p:tav tm="0">
                                          <p:val>
                                            <p:strVal val="ppt_y"/>
                                          </p:val>
                                        </p:tav>
                                        <p:tav tm="100000">
                                          <p:val>
                                            <p:strVal val="ppt_y"/>
                                          </p:val>
                                        </p:tav>
                                      </p:tavLst>
                                    </p:anim>
                                    <p:set>
                                      <p:cBhvr>
                                        <p:cTn id="96" dur="1" fill="hold">
                                          <p:stCondLst>
                                            <p:cond delay="499"/>
                                          </p:stCondLst>
                                        </p:cTn>
                                        <p:tgtEl>
                                          <p:spTgt spid="34"/>
                                        </p:tgtEl>
                                        <p:attrNameLst>
                                          <p:attrName>style.visibility</p:attrName>
                                        </p:attrNameLst>
                                      </p:cBhvr>
                                      <p:to>
                                        <p:strVal val="hidden"/>
                                      </p:to>
                                    </p:set>
                                  </p:childTnLst>
                                </p:cTn>
                              </p:par>
                              <p:par>
                                <p:cTn id="97" presetID="2" presetClass="exit" presetSubtype="2" fill="hold" grpId="3" nodeType="withEffect">
                                  <p:stCondLst>
                                    <p:cond delay="0"/>
                                  </p:stCondLst>
                                  <p:childTnLst>
                                    <p:anim calcmode="lin" valueType="num">
                                      <p:cBhvr additive="base">
                                        <p:cTn id="98" dur="500"/>
                                        <p:tgtEl>
                                          <p:spTgt spid="35"/>
                                        </p:tgtEl>
                                        <p:attrNameLst>
                                          <p:attrName>ppt_x</p:attrName>
                                        </p:attrNameLst>
                                      </p:cBhvr>
                                      <p:tavLst>
                                        <p:tav tm="0">
                                          <p:val>
                                            <p:strVal val="ppt_x"/>
                                          </p:val>
                                        </p:tav>
                                        <p:tav tm="100000">
                                          <p:val>
                                            <p:strVal val="1+ppt_w/2"/>
                                          </p:val>
                                        </p:tav>
                                      </p:tavLst>
                                    </p:anim>
                                    <p:anim calcmode="lin" valueType="num">
                                      <p:cBhvr additive="base">
                                        <p:cTn id="99" dur="500"/>
                                        <p:tgtEl>
                                          <p:spTgt spid="35"/>
                                        </p:tgtEl>
                                        <p:attrNameLst>
                                          <p:attrName>ppt_y</p:attrName>
                                        </p:attrNameLst>
                                      </p:cBhvr>
                                      <p:tavLst>
                                        <p:tav tm="0">
                                          <p:val>
                                            <p:strVal val="ppt_y"/>
                                          </p:val>
                                        </p:tav>
                                        <p:tav tm="100000">
                                          <p:val>
                                            <p:strVal val="ppt_y"/>
                                          </p:val>
                                        </p:tav>
                                      </p:tavLst>
                                    </p:anim>
                                    <p:set>
                                      <p:cBhvr>
                                        <p:cTn id="100" dur="1" fill="hold">
                                          <p:stCondLst>
                                            <p:cond delay="499"/>
                                          </p:stCondLst>
                                        </p:cTn>
                                        <p:tgtEl>
                                          <p:spTgt spid="35"/>
                                        </p:tgtEl>
                                        <p:attrNameLst>
                                          <p:attrName>style.visibility</p:attrName>
                                        </p:attrNameLst>
                                      </p:cBhvr>
                                      <p:to>
                                        <p:strVal val="hidden"/>
                                      </p:to>
                                    </p:set>
                                  </p:childTnLst>
                                </p:cTn>
                              </p:par>
                              <p:par>
                                <p:cTn id="101" presetID="2" presetClass="exit" presetSubtype="2" fill="hold" nodeType="withEffect">
                                  <p:stCondLst>
                                    <p:cond delay="0"/>
                                  </p:stCondLst>
                                  <p:childTnLst>
                                    <p:anim calcmode="lin" valueType="num">
                                      <p:cBhvr additive="base">
                                        <p:cTn id="102" dur="500"/>
                                        <p:tgtEl>
                                          <p:spTgt spid="37"/>
                                        </p:tgtEl>
                                        <p:attrNameLst>
                                          <p:attrName>ppt_x</p:attrName>
                                        </p:attrNameLst>
                                      </p:cBhvr>
                                      <p:tavLst>
                                        <p:tav tm="0">
                                          <p:val>
                                            <p:strVal val="ppt_x"/>
                                          </p:val>
                                        </p:tav>
                                        <p:tav tm="100000">
                                          <p:val>
                                            <p:strVal val="1+ppt_w/2"/>
                                          </p:val>
                                        </p:tav>
                                      </p:tavLst>
                                    </p:anim>
                                    <p:anim calcmode="lin" valueType="num">
                                      <p:cBhvr additive="base">
                                        <p:cTn id="103" dur="500"/>
                                        <p:tgtEl>
                                          <p:spTgt spid="37"/>
                                        </p:tgtEl>
                                        <p:attrNameLst>
                                          <p:attrName>ppt_y</p:attrName>
                                        </p:attrNameLst>
                                      </p:cBhvr>
                                      <p:tavLst>
                                        <p:tav tm="0">
                                          <p:val>
                                            <p:strVal val="ppt_y"/>
                                          </p:val>
                                        </p:tav>
                                        <p:tav tm="100000">
                                          <p:val>
                                            <p:strVal val="ppt_y"/>
                                          </p:val>
                                        </p:tav>
                                      </p:tavLst>
                                    </p:anim>
                                    <p:set>
                                      <p:cBhvr>
                                        <p:cTn id="104" dur="1" fill="hold">
                                          <p:stCondLst>
                                            <p:cond delay="499"/>
                                          </p:stCondLst>
                                        </p:cTn>
                                        <p:tgtEl>
                                          <p:spTgt spid="37"/>
                                        </p:tgtEl>
                                        <p:attrNameLst>
                                          <p:attrName>style.visibility</p:attrName>
                                        </p:attrNameLst>
                                      </p:cBhvr>
                                      <p:to>
                                        <p:strVal val="hidden"/>
                                      </p:to>
                                    </p:set>
                                  </p:childTnLst>
                                </p:cTn>
                              </p:par>
                              <p:par>
                                <p:cTn id="105" presetID="2" presetClass="exit" presetSubtype="2" fill="hold" grpId="1" nodeType="withEffect">
                                  <p:stCondLst>
                                    <p:cond delay="0"/>
                                  </p:stCondLst>
                                  <p:childTnLst>
                                    <p:anim calcmode="lin" valueType="num">
                                      <p:cBhvr additive="base">
                                        <p:cTn id="106" dur="500"/>
                                        <p:tgtEl>
                                          <p:spTgt spid="38"/>
                                        </p:tgtEl>
                                        <p:attrNameLst>
                                          <p:attrName>ppt_x</p:attrName>
                                        </p:attrNameLst>
                                      </p:cBhvr>
                                      <p:tavLst>
                                        <p:tav tm="0">
                                          <p:val>
                                            <p:strVal val="ppt_x"/>
                                          </p:val>
                                        </p:tav>
                                        <p:tav tm="100000">
                                          <p:val>
                                            <p:strVal val="1+ppt_w/2"/>
                                          </p:val>
                                        </p:tav>
                                      </p:tavLst>
                                    </p:anim>
                                    <p:anim calcmode="lin" valueType="num">
                                      <p:cBhvr additive="base">
                                        <p:cTn id="107" dur="500"/>
                                        <p:tgtEl>
                                          <p:spTgt spid="38"/>
                                        </p:tgtEl>
                                        <p:attrNameLst>
                                          <p:attrName>ppt_y</p:attrName>
                                        </p:attrNameLst>
                                      </p:cBhvr>
                                      <p:tavLst>
                                        <p:tav tm="0">
                                          <p:val>
                                            <p:strVal val="ppt_y"/>
                                          </p:val>
                                        </p:tav>
                                        <p:tav tm="100000">
                                          <p:val>
                                            <p:strVal val="ppt_y"/>
                                          </p:val>
                                        </p:tav>
                                      </p:tavLst>
                                    </p:anim>
                                    <p:set>
                                      <p:cBhvr>
                                        <p:cTn id="108"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4" grpId="2" animBg="1"/>
      <p:bldP spid="34" grpId="3" animBg="1"/>
      <p:bldP spid="34" grpId="4" animBg="1"/>
      <p:bldP spid="34" grpId="5" animBg="1"/>
      <p:bldP spid="35" grpId="0" animBg="1"/>
      <p:bldP spid="35" grpId="1" animBg="1"/>
      <p:bldP spid="35" grpId="2" animBg="1"/>
      <p:bldP spid="35" grpId="3" animBg="1"/>
      <p:bldP spid="38" grpId="0"/>
      <p:bldP spid="38" grpId="1"/>
      <p:bldGraphic spid="40" grpId="0">
        <p:bldAsOne/>
      </p:bldGraphic>
      <p:bldP spid="11" grpId="0" animBg="1"/>
      <p:bldP spid="28" grpId="0" animBg="1"/>
      <p:bldP spid="42" grpId="0" animBg="1"/>
      <p:bldP spid="44" grpId="0" animBg="1"/>
      <p:bldP spid="3" grpId="0" animBg="1"/>
      <p:bldP spid="3" grpId="1" animBg="1"/>
      <p:bldP spid="9" grpId="0" animBg="1"/>
      <p:bldP spid="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65AA26-4724-9E5F-CF57-69DF414C1588}"/>
              </a:ext>
            </a:extLst>
          </p:cNvPr>
          <p:cNvSpPr/>
          <p:nvPr/>
        </p:nvSpPr>
        <p:spPr>
          <a:xfrm>
            <a:off x="9267575" y="1861454"/>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3" name="Rectangle: Rounded Corners 22">
            <a:extLst>
              <a:ext uri="{FF2B5EF4-FFF2-40B4-BE49-F238E27FC236}">
                <a16:creationId xmlns:a16="http://schemas.microsoft.com/office/drawing/2014/main" id="{C3DA242E-5637-6B50-EACD-773B71851233}"/>
              </a:ext>
            </a:extLst>
          </p:cNvPr>
          <p:cNvSpPr/>
          <p:nvPr/>
        </p:nvSpPr>
        <p:spPr>
          <a:xfrm>
            <a:off x="3102378" y="1825624"/>
            <a:ext cx="5976236" cy="4885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Shared ring with completion rings</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20</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extLst>
              <p:ext uri="{D42A27DB-BD31-4B8C-83A1-F6EECF244321}">
                <p14:modId xmlns:p14="http://schemas.microsoft.com/office/powerpoint/2010/main" val="113403863"/>
              </p:ext>
            </p:extLst>
          </p:nvPr>
        </p:nvGraphicFramePr>
        <p:xfrm>
          <a:off x="4482688" y="3437333"/>
          <a:ext cx="1936560" cy="1824938"/>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33307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graphicFrame>
        <p:nvGraphicFramePr>
          <p:cNvPr id="37" name="Table 37">
            <a:extLst>
              <a:ext uri="{FF2B5EF4-FFF2-40B4-BE49-F238E27FC236}">
                <a16:creationId xmlns:a16="http://schemas.microsoft.com/office/drawing/2014/main" id="{2158D24F-D213-6BB1-64C5-A01464EA5D62}"/>
              </a:ext>
            </a:extLst>
          </p:cNvPr>
          <p:cNvGraphicFramePr>
            <a:graphicFrameLocks noGrp="1"/>
          </p:cNvGraphicFramePr>
          <p:nvPr>
            <p:extLst>
              <p:ext uri="{D42A27DB-BD31-4B8C-83A1-F6EECF244321}">
                <p14:modId xmlns:p14="http://schemas.microsoft.com/office/powerpoint/2010/main" val="2573644753"/>
              </p:ext>
            </p:extLst>
          </p:nvPr>
        </p:nvGraphicFramePr>
        <p:xfrm>
          <a:off x="9465579" y="4974999"/>
          <a:ext cx="1658203" cy="998532"/>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316189717"/>
                  </a:ext>
                </a:extLst>
              </a:tr>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47" name="TextBox 46">
            <a:extLst>
              <a:ext uri="{FF2B5EF4-FFF2-40B4-BE49-F238E27FC236}">
                <a16:creationId xmlns:a16="http://schemas.microsoft.com/office/drawing/2014/main" id="{4C66B5E5-7B79-50EF-FAF9-C75A0C86F4B4}"/>
              </a:ext>
            </a:extLst>
          </p:cNvPr>
          <p:cNvSpPr txBox="1"/>
          <p:nvPr/>
        </p:nvSpPr>
        <p:spPr>
          <a:xfrm>
            <a:off x="43164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sp>
        <p:nvSpPr>
          <p:cNvPr id="18" name="TextBox 17">
            <a:extLst>
              <a:ext uri="{FF2B5EF4-FFF2-40B4-BE49-F238E27FC236}">
                <a16:creationId xmlns:a16="http://schemas.microsoft.com/office/drawing/2014/main" id="{92BB7B55-856D-7D06-3F80-33AFC0B71D1E}"/>
              </a:ext>
            </a:extLst>
          </p:cNvPr>
          <p:cNvSpPr txBox="1"/>
          <p:nvPr/>
        </p:nvSpPr>
        <p:spPr>
          <a:xfrm>
            <a:off x="6526899" y="2374131"/>
            <a:ext cx="2517315" cy="461665"/>
          </a:xfrm>
          <a:prstGeom prst="rect">
            <a:avLst/>
          </a:prstGeom>
          <a:noFill/>
        </p:spPr>
        <p:txBody>
          <a:bodyPr wrap="square" rtlCol="0">
            <a:spAutoFit/>
          </a:bodyPr>
          <a:lstStyle/>
          <a:p>
            <a:pPr algn="ctr"/>
            <a:r>
              <a:rPr lang="en-US" sz="2400" dirty="0"/>
              <a:t>completion ring 1</a:t>
            </a:r>
            <a:endParaRPr lang="en-IL" sz="3200" dirty="0"/>
          </a:p>
        </p:txBody>
      </p:sp>
      <p:graphicFrame>
        <p:nvGraphicFramePr>
          <p:cNvPr id="48" name="Chart 47">
            <a:extLst>
              <a:ext uri="{FF2B5EF4-FFF2-40B4-BE49-F238E27FC236}">
                <a16:creationId xmlns:a16="http://schemas.microsoft.com/office/drawing/2014/main" id="{7D5493B3-A65C-AFBB-80E4-9AEE1AFF4DBD}"/>
              </a:ext>
            </a:extLst>
          </p:cNvPr>
          <p:cNvGraphicFramePr/>
          <p:nvPr>
            <p:extLst>
              <p:ext uri="{D42A27DB-BD31-4B8C-83A1-F6EECF244321}">
                <p14:modId xmlns:p14="http://schemas.microsoft.com/office/powerpoint/2010/main" val="3314673916"/>
              </p:ext>
            </p:extLst>
          </p:nvPr>
        </p:nvGraphicFramePr>
        <p:xfrm>
          <a:off x="6912647" y="2657125"/>
          <a:ext cx="1936560" cy="18249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9" name="Chart 48">
            <a:extLst>
              <a:ext uri="{FF2B5EF4-FFF2-40B4-BE49-F238E27FC236}">
                <a16:creationId xmlns:a16="http://schemas.microsoft.com/office/drawing/2014/main" id="{6C165A42-84B3-26A5-ED70-7BB59FA1D829}"/>
              </a:ext>
            </a:extLst>
          </p:cNvPr>
          <p:cNvGraphicFramePr/>
          <p:nvPr>
            <p:extLst>
              <p:ext uri="{D42A27DB-BD31-4B8C-83A1-F6EECF244321}">
                <p14:modId xmlns:p14="http://schemas.microsoft.com/office/powerpoint/2010/main" val="3561430962"/>
              </p:ext>
            </p:extLst>
          </p:nvPr>
        </p:nvGraphicFramePr>
        <p:xfrm>
          <a:off x="6912646" y="2651512"/>
          <a:ext cx="1936559" cy="1833784"/>
        </p:xfrm>
        <a:graphic>
          <a:graphicData uri="http://schemas.openxmlformats.org/drawingml/2006/chart">
            <c:chart xmlns:c="http://schemas.openxmlformats.org/drawingml/2006/chart" xmlns:r="http://schemas.openxmlformats.org/officeDocument/2006/relationships" r:id="rId6"/>
          </a:graphicData>
        </a:graphic>
      </p:graphicFrame>
      <p:sp>
        <p:nvSpPr>
          <p:cNvPr id="46" name="Rectangle 45">
            <a:extLst>
              <a:ext uri="{FF2B5EF4-FFF2-40B4-BE49-F238E27FC236}">
                <a16:creationId xmlns:a16="http://schemas.microsoft.com/office/drawing/2014/main" id="{3DCB61F8-35D8-8596-A7EC-FA715F0AF7FE}"/>
              </a:ext>
            </a:extLst>
          </p:cNvPr>
          <p:cNvSpPr/>
          <p:nvPr/>
        </p:nvSpPr>
        <p:spPr>
          <a:xfrm>
            <a:off x="7940245" y="3988383"/>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graphicFrame>
        <p:nvGraphicFramePr>
          <p:cNvPr id="19" name="Chart 18">
            <a:extLst>
              <a:ext uri="{FF2B5EF4-FFF2-40B4-BE49-F238E27FC236}">
                <a16:creationId xmlns:a16="http://schemas.microsoft.com/office/drawing/2014/main" id="{85F57F9C-7F56-AFE6-883B-D063732E85DC}"/>
              </a:ext>
            </a:extLst>
          </p:cNvPr>
          <p:cNvGraphicFramePr/>
          <p:nvPr>
            <p:extLst>
              <p:ext uri="{D42A27DB-BD31-4B8C-83A1-F6EECF244321}">
                <p14:modId xmlns:p14="http://schemas.microsoft.com/office/powerpoint/2010/main" val="3074696261"/>
              </p:ext>
            </p:extLst>
          </p:nvPr>
        </p:nvGraphicFramePr>
        <p:xfrm>
          <a:off x="6903260" y="4885920"/>
          <a:ext cx="1936560" cy="182493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Table 37">
            <a:extLst>
              <a:ext uri="{FF2B5EF4-FFF2-40B4-BE49-F238E27FC236}">
                <a16:creationId xmlns:a16="http://schemas.microsoft.com/office/drawing/2014/main" id="{C01679FA-C66C-D860-4C79-6BB40EC288DA}"/>
              </a:ext>
            </a:extLst>
          </p:cNvPr>
          <p:cNvGraphicFramePr>
            <a:graphicFrameLocks noGrp="1"/>
          </p:cNvGraphicFramePr>
          <p:nvPr>
            <p:extLst>
              <p:ext uri="{D42A27DB-BD31-4B8C-83A1-F6EECF244321}">
                <p14:modId xmlns:p14="http://schemas.microsoft.com/office/powerpoint/2010/main" val="2199759166"/>
              </p:ext>
            </p:extLst>
          </p:nvPr>
        </p:nvGraphicFramePr>
        <p:xfrm>
          <a:off x="9474840" y="2980127"/>
          <a:ext cx="1658203" cy="499266"/>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9" name="TextBox 38">
            <a:extLst>
              <a:ext uri="{FF2B5EF4-FFF2-40B4-BE49-F238E27FC236}">
                <a16:creationId xmlns:a16="http://schemas.microsoft.com/office/drawing/2014/main" id="{11C2C21C-79C4-E3B4-F34A-64A5CA2E2733}"/>
              </a:ext>
            </a:extLst>
          </p:cNvPr>
          <p:cNvSpPr txBox="1"/>
          <p:nvPr/>
        </p:nvSpPr>
        <p:spPr>
          <a:xfrm>
            <a:off x="6532995" y="4702803"/>
            <a:ext cx="2517315" cy="461665"/>
          </a:xfrm>
          <a:prstGeom prst="rect">
            <a:avLst/>
          </a:prstGeom>
          <a:noFill/>
        </p:spPr>
        <p:txBody>
          <a:bodyPr wrap="square" rtlCol="0">
            <a:spAutoFit/>
          </a:bodyPr>
          <a:lstStyle/>
          <a:p>
            <a:pPr algn="ctr"/>
            <a:r>
              <a:rPr lang="en-US" sz="2400" dirty="0"/>
              <a:t>completion ring N</a:t>
            </a:r>
            <a:endParaRPr lang="en-IL" sz="3200" dirty="0"/>
          </a:p>
        </p:txBody>
      </p:sp>
      <p:grpSp>
        <p:nvGrpSpPr>
          <p:cNvPr id="51" name="Group 50">
            <a:extLst>
              <a:ext uri="{FF2B5EF4-FFF2-40B4-BE49-F238E27FC236}">
                <a16:creationId xmlns:a16="http://schemas.microsoft.com/office/drawing/2014/main" id="{FB3A3905-1A76-AFA2-3BFE-CD92BE485992}"/>
              </a:ext>
            </a:extLst>
          </p:cNvPr>
          <p:cNvGrpSpPr/>
          <p:nvPr/>
        </p:nvGrpSpPr>
        <p:grpSpPr>
          <a:xfrm>
            <a:off x="7694386" y="3911709"/>
            <a:ext cx="894062" cy="958863"/>
            <a:chOff x="3899994" y="3414564"/>
            <a:chExt cx="894062" cy="958863"/>
          </a:xfrm>
        </p:grpSpPr>
        <p:sp>
          <p:nvSpPr>
            <p:cNvPr id="52" name="Rectangle 51">
              <a:extLst>
                <a:ext uri="{FF2B5EF4-FFF2-40B4-BE49-F238E27FC236}">
                  <a16:creationId xmlns:a16="http://schemas.microsoft.com/office/drawing/2014/main" id="{E9037341-7151-B80E-5759-BD384295C28D}"/>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3" name="Rectangle 52">
              <a:extLst>
                <a:ext uri="{FF2B5EF4-FFF2-40B4-BE49-F238E27FC236}">
                  <a16:creationId xmlns:a16="http://schemas.microsoft.com/office/drawing/2014/main" id="{E25EA30D-4FA6-2F43-735F-5DE3B8C6BE7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4" name="Rectangle 53">
              <a:extLst>
                <a:ext uri="{FF2B5EF4-FFF2-40B4-BE49-F238E27FC236}">
                  <a16:creationId xmlns:a16="http://schemas.microsoft.com/office/drawing/2014/main" id="{34C499C0-7373-E8C1-FE9F-8E948C88C6D7}"/>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graphicFrame>
        <p:nvGraphicFramePr>
          <p:cNvPr id="20" name="Chart 19">
            <a:extLst>
              <a:ext uri="{FF2B5EF4-FFF2-40B4-BE49-F238E27FC236}">
                <a16:creationId xmlns:a16="http://schemas.microsoft.com/office/drawing/2014/main" id="{8FF6A32B-4045-6306-3583-887651B4D16A}"/>
              </a:ext>
            </a:extLst>
          </p:cNvPr>
          <p:cNvGraphicFramePr/>
          <p:nvPr>
            <p:extLst>
              <p:ext uri="{D42A27DB-BD31-4B8C-83A1-F6EECF244321}">
                <p14:modId xmlns:p14="http://schemas.microsoft.com/office/powerpoint/2010/main" val="3273940211"/>
              </p:ext>
            </p:extLst>
          </p:nvPr>
        </p:nvGraphicFramePr>
        <p:xfrm>
          <a:off x="6912645" y="4865626"/>
          <a:ext cx="1936559" cy="1833784"/>
        </p:xfrm>
        <a:graphic>
          <a:graphicData uri="http://schemas.openxmlformats.org/drawingml/2006/chart">
            <c:chart xmlns:c="http://schemas.openxmlformats.org/drawingml/2006/chart" xmlns:r="http://schemas.openxmlformats.org/officeDocument/2006/relationships" r:id="rId8"/>
          </a:graphicData>
        </a:graphic>
      </p:graphicFrame>
      <p:sp>
        <p:nvSpPr>
          <p:cNvPr id="34" name="Rectangle 33">
            <a:extLst>
              <a:ext uri="{FF2B5EF4-FFF2-40B4-BE49-F238E27FC236}">
                <a16:creationId xmlns:a16="http://schemas.microsoft.com/office/drawing/2014/main" id="{B67276DB-363F-F0A0-FDB2-18F4EE05C2F4}"/>
              </a:ext>
            </a:extLst>
          </p:cNvPr>
          <p:cNvSpPr/>
          <p:nvPr/>
        </p:nvSpPr>
        <p:spPr>
          <a:xfrm>
            <a:off x="1337728" y="4524818"/>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35" name="Rectangle 34">
            <a:extLst>
              <a:ext uri="{FF2B5EF4-FFF2-40B4-BE49-F238E27FC236}">
                <a16:creationId xmlns:a16="http://schemas.microsoft.com/office/drawing/2014/main" id="{1274D8D0-7B2A-304B-001F-A08346F9A9FC}"/>
              </a:ext>
            </a:extLst>
          </p:cNvPr>
          <p:cNvSpPr/>
          <p:nvPr/>
        </p:nvSpPr>
        <p:spPr>
          <a:xfrm>
            <a:off x="1312749" y="399277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graphicFrame>
        <p:nvGraphicFramePr>
          <p:cNvPr id="69" name="Chart 68">
            <a:extLst>
              <a:ext uri="{FF2B5EF4-FFF2-40B4-BE49-F238E27FC236}">
                <a16:creationId xmlns:a16="http://schemas.microsoft.com/office/drawing/2014/main" id="{DC1F8804-D3F9-25EB-FA4A-FCCE1F5A58A8}"/>
              </a:ext>
            </a:extLst>
          </p:cNvPr>
          <p:cNvGraphicFramePr/>
          <p:nvPr>
            <p:extLst>
              <p:ext uri="{D42A27DB-BD31-4B8C-83A1-F6EECF244321}">
                <p14:modId xmlns:p14="http://schemas.microsoft.com/office/powerpoint/2010/main" val="2352224913"/>
              </p:ext>
            </p:extLst>
          </p:nvPr>
        </p:nvGraphicFramePr>
        <p:xfrm>
          <a:off x="4482688" y="3437333"/>
          <a:ext cx="1936559" cy="1833784"/>
        </p:xfrm>
        <a:graphic>
          <a:graphicData uri="http://schemas.openxmlformats.org/drawingml/2006/chart">
            <c:chart xmlns:c="http://schemas.openxmlformats.org/drawingml/2006/chart" xmlns:r="http://schemas.openxmlformats.org/officeDocument/2006/relationships" r:id="rId9"/>
          </a:graphicData>
        </a:graphic>
      </p:graphicFrame>
      <p:sp>
        <p:nvSpPr>
          <p:cNvPr id="70" name="Rectangle 69">
            <a:extLst>
              <a:ext uri="{FF2B5EF4-FFF2-40B4-BE49-F238E27FC236}">
                <a16:creationId xmlns:a16="http://schemas.microsoft.com/office/drawing/2014/main" id="{8B995BE2-A098-75B1-CA1A-FFF0DD147860}"/>
              </a:ext>
            </a:extLst>
          </p:cNvPr>
          <p:cNvSpPr/>
          <p:nvPr/>
        </p:nvSpPr>
        <p:spPr>
          <a:xfrm>
            <a:off x="1337728" y="506569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cxnSp>
        <p:nvCxnSpPr>
          <p:cNvPr id="8" name="Connector: Elbow 7">
            <a:extLst>
              <a:ext uri="{FF2B5EF4-FFF2-40B4-BE49-F238E27FC236}">
                <a16:creationId xmlns:a16="http://schemas.microsoft.com/office/drawing/2014/main" id="{51C51B25-9773-6FA4-0F3C-1E6CDF0E2609}"/>
              </a:ext>
            </a:extLst>
          </p:cNvPr>
          <p:cNvCxnSpPr>
            <a:cxnSpLocks/>
            <a:endCxn id="11" idx="3"/>
          </p:cNvCxnSpPr>
          <p:nvPr/>
        </p:nvCxnSpPr>
        <p:spPr>
          <a:xfrm rot="10800000">
            <a:off x="4839604" y="4736062"/>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3DC9AE-8C7A-BA7E-21EB-D282478C6BC3}"/>
              </a:ext>
            </a:extLst>
          </p:cNvPr>
          <p:cNvSpPr/>
          <p:nvPr/>
        </p:nvSpPr>
        <p:spPr>
          <a:xfrm>
            <a:off x="3463578" y="4524818"/>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27" name="Connector: Elbow 26">
            <a:extLst>
              <a:ext uri="{FF2B5EF4-FFF2-40B4-BE49-F238E27FC236}">
                <a16:creationId xmlns:a16="http://schemas.microsoft.com/office/drawing/2014/main" id="{4A65C3F7-3093-6E19-98A0-124193EC3AFB}"/>
              </a:ext>
            </a:extLst>
          </p:cNvPr>
          <p:cNvCxnSpPr>
            <a:cxnSpLocks/>
            <a:endCxn id="28" idx="3"/>
          </p:cNvCxnSpPr>
          <p:nvPr/>
        </p:nvCxnSpPr>
        <p:spPr>
          <a:xfrm rot="10800000">
            <a:off x="4708385" y="4184013"/>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DECFC5-10B7-D0B6-93EA-0148613DC2F0}"/>
              </a:ext>
            </a:extLst>
          </p:cNvPr>
          <p:cNvSpPr/>
          <p:nvPr/>
        </p:nvSpPr>
        <p:spPr>
          <a:xfrm>
            <a:off x="3332358" y="397276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4839605" y="4947304"/>
            <a:ext cx="499609"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3463578" y="499518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70838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3235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22" name="Rectangle 21">
            <a:extLst>
              <a:ext uri="{FF2B5EF4-FFF2-40B4-BE49-F238E27FC236}">
                <a16:creationId xmlns:a16="http://schemas.microsoft.com/office/drawing/2014/main" id="{7995CA94-C516-C5DF-6112-276E1AB273D6}"/>
              </a:ext>
            </a:extLst>
          </p:cNvPr>
          <p:cNvSpPr/>
          <p:nvPr/>
        </p:nvSpPr>
        <p:spPr>
          <a:xfrm>
            <a:off x="7602689" y="59182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56" name="Rectangle 55">
            <a:extLst>
              <a:ext uri="{FF2B5EF4-FFF2-40B4-BE49-F238E27FC236}">
                <a16:creationId xmlns:a16="http://schemas.microsoft.com/office/drawing/2014/main" id="{55AA8822-40CA-3B30-186D-ACE6CAD55746}"/>
              </a:ext>
            </a:extLst>
          </p:cNvPr>
          <p:cNvSpPr/>
          <p:nvPr/>
        </p:nvSpPr>
        <p:spPr>
          <a:xfrm>
            <a:off x="3581393" y="506569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8" name="Rectangle 57">
            <a:extLst>
              <a:ext uri="{FF2B5EF4-FFF2-40B4-BE49-F238E27FC236}">
                <a16:creationId xmlns:a16="http://schemas.microsoft.com/office/drawing/2014/main" id="{7D1D008E-95FE-D15A-9477-ACF802B29620}"/>
              </a:ext>
            </a:extLst>
          </p:cNvPr>
          <p:cNvSpPr/>
          <p:nvPr/>
        </p:nvSpPr>
        <p:spPr>
          <a:xfrm>
            <a:off x="3581393" y="553606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55" name="Connector: Elbow 54">
            <a:extLst>
              <a:ext uri="{FF2B5EF4-FFF2-40B4-BE49-F238E27FC236}">
                <a16:creationId xmlns:a16="http://schemas.microsoft.com/office/drawing/2014/main" id="{1AD8F9C0-EE0B-B22D-A0DE-57172CB10ED8}"/>
              </a:ext>
            </a:extLst>
          </p:cNvPr>
          <p:cNvCxnSpPr>
            <a:cxnSpLocks/>
            <a:endCxn id="56" idx="3"/>
          </p:cNvCxnSpPr>
          <p:nvPr/>
        </p:nvCxnSpPr>
        <p:spPr>
          <a:xfrm rot="10800000" flipV="1">
            <a:off x="4957420" y="4982171"/>
            <a:ext cx="1047519" cy="294762"/>
          </a:xfrm>
          <a:prstGeom prst="bentConnector3">
            <a:avLst>
              <a:gd name="adj1" fmla="val -2375"/>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A6A1524-4AB3-BA5A-24B0-0B835659AD71}"/>
              </a:ext>
            </a:extLst>
          </p:cNvPr>
          <p:cNvCxnSpPr>
            <a:cxnSpLocks/>
            <a:endCxn id="58" idx="3"/>
          </p:cNvCxnSpPr>
          <p:nvPr/>
        </p:nvCxnSpPr>
        <p:spPr>
          <a:xfrm rot="10800000" flipV="1">
            <a:off x="4957420" y="4970986"/>
            <a:ext cx="1080801" cy="776318"/>
          </a:xfrm>
          <a:prstGeom prst="bentConnector3">
            <a:avLst>
              <a:gd name="adj1" fmla="val 648"/>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A2F7A65-CBE3-588F-99A3-FBD1D433CE9A}"/>
              </a:ext>
            </a:extLst>
          </p:cNvPr>
          <p:cNvSpPr/>
          <p:nvPr/>
        </p:nvSpPr>
        <p:spPr>
          <a:xfrm>
            <a:off x="7940245" y="62071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pic>
        <p:nvPicPr>
          <p:cNvPr id="71" name="Graphic 70" descr="Lock outline">
            <a:extLst>
              <a:ext uri="{FF2B5EF4-FFF2-40B4-BE49-F238E27FC236}">
                <a16:creationId xmlns:a16="http://schemas.microsoft.com/office/drawing/2014/main" id="{57E7B250-4630-5737-29F3-91BC2749B9F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95405" y="4566617"/>
            <a:ext cx="914400" cy="914400"/>
          </a:xfrm>
          <a:prstGeom prst="rect">
            <a:avLst/>
          </a:prstGeom>
        </p:spPr>
      </p:pic>
      <p:sp>
        <p:nvSpPr>
          <p:cNvPr id="6" name="TextBox 5">
            <a:extLst>
              <a:ext uri="{FF2B5EF4-FFF2-40B4-BE49-F238E27FC236}">
                <a16:creationId xmlns:a16="http://schemas.microsoft.com/office/drawing/2014/main" id="{21DEE725-9C20-E5E0-0694-98D31B2C54A2}"/>
              </a:ext>
            </a:extLst>
          </p:cNvPr>
          <p:cNvSpPr txBox="1"/>
          <p:nvPr/>
        </p:nvSpPr>
        <p:spPr>
          <a:xfrm>
            <a:off x="9474840" y="1806037"/>
            <a:ext cx="1658203" cy="584775"/>
          </a:xfrm>
          <a:prstGeom prst="rect">
            <a:avLst/>
          </a:prstGeom>
          <a:noFill/>
        </p:spPr>
        <p:txBody>
          <a:bodyPr wrap="square" rtlCol="0">
            <a:spAutoFit/>
          </a:bodyPr>
          <a:lstStyle/>
          <a:p>
            <a:pPr algn="ctr"/>
            <a:r>
              <a:rPr lang="en-US" sz="3200" dirty="0"/>
              <a:t>core 1</a:t>
            </a:r>
            <a:endParaRPr lang="en-IL" sz="3200" dirty="0"/>
          </a:p>
        </p:txBody>
      </p:sp>
      <p:sp>
        <p:nvSpPr>
          <p:cNvPr id="17" name="TextBox 16">
            <a:extLst>
              <a:ext uri="{FF2B5EF4-FFF2-40B4-BE49-F238E27FC236}">
                <a16:creationId xmlns:a16="http://schemas.microsoft.com/office/drawing/2014/main" id="{90B5D8FD-122C-71CE-19F0-C458CEDCAF45}"/>
              </a:ext>
            </a:extLst>
          </p:cNvPr>
          <p:cNvSpPr txBox="1"/>
          <p:nvPr/>
        </p:nvSpPr>
        <p:spPr>
          <a:xfrm>
            <a:off x="9481215" y="4335655"/>
            <a:ext cx="1658203" cy="584775"/>
          </a:xfrm>
          <a:prstGeom prst="rect">
            <a:avLst/>
          </a:prstGeom>
          <a:noFill/>
        </p:spPr>
        <p:txBody>
          <a:bodyPr wrap="square" rtlCol="0">
            <a:spAutoFit/>
          </a:bodyPr>
          <a:lstStyle/>
          <a:p>
            <a:pPr algn="ctr"/>
            <a:r>
              <a:rPr lang="en-US" sz="3200" dirty="0"/>
              <a:t>core N</a:t>
            </a:r>
            <a:endParaRPr lang="en-IL" sz="3200" dirty="0"/>
          </a:p>
        </p:txBody>
      </p:sp>
    </p:spTree>
    <p:custDataLst>
      <p:tags r:id="rId1"/>
    </p:custDataLst>
    <p:extLst>
      <p:ext uri="{BB962C8B-B14F-4D97-AF65-F5344CB8AC3E}">
        <p14:creationId xmlns:p14="http://schemas.microsoft.com/office/powerpoint/2010/main" val="111286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3" presetClass="path" presetSubtype="0" accel="50000" decel="50000" fill="hold" grpId="2" nodeType="afterEffect">
                                  <p:stCondLst>
                                    <p:cond delay="0"/>
                                  </p:stCondLst>
                                  <p:childTnLst>
                                    <p:animMotion origin="layout" path="M 3.54167E-6 1.48148E-6 L 0.18437 0.0007 " pathEditMode="relative" rAng="0" ptsTypes="AA">
                                      <p:cBhvr>
                                        <p:cTn id="11" dur="500" fill="hold"/>
                                        <p:tgtEl>
                                          <p:spTgt spid="70"/>
                                        </p:tgtEl>
                                        <p:attrNameLst>
                                          <p:attrName>ppt_x</p:attrName>
                                          <p:attrName>ppt_y</p:attrName>
                                        </p:attrNameLst>
                                      </p:cBhvr>
                                      <p:rCtr x="9193" y="69"/>
                                    </p:animMotion>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750"/>
                                        <p:tgtEl>
                                          <p:spTgt spid="45"/>
                                        </p:tgtEl>
                                      </p:cBhvr>
                                    </p:animEffect>
                                  </p:childTnLst>
                                </p:cTn>
                              </p:par>
                            </p:childTnLst>
                          </p:cTn>
                        </p:par>
                        <p:par>
                          <p:cTn id="15" fill="hold">
                            <p:stCondLst>
                              <p:cond delay="1250"/>
                            </p:stCondLst>
                            <p:childTnLst>
                              <p:par>
                                <p:cTn id="16" presetID="2" presetClass="entr" presetSubtype="8" fill="hold" grpId="1"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1750"/>
                            </p:stCondLst>
                            <p:childTnLst>
                              <p:par>
                                <p:cTn id="21" presetID="63" presetClass="path" presetSubtype="0" accel="50000" decel="50000" fill="hold" grpId="2" nodeType="afterEffect">
                                  <p:stCondLst>
                                    <p:cond delay="0"/>
                                  </p:stCondLst>
                                  <p:childTnLst>
                                    <p:animMotion origin="layout" path="M 4.79167E-6 7.40741E-7 L 0.17461 0.00069 " pathEditMode="relative" rAng="0" ptsTypes="AA">
                                      <p:cBhvr>
                                        <p:cTn id="22" dur="500" fill="hold"/>
                                        <p:tgtEl>
                                          <p:spTgt spid="34"/>
                                        </p:tgtEl>
                                        <p:attrNameLst>
                                          <p:attrName>ppt_x</p:attrName>
                                          <p:attrName>ppt_y</p:attrName>
                                        </p:attrNameLst>
                                      </p:cBhvr>
                                      <p:rCtr x="8750" y="23"/>
                                    </p:animMotion>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750"/>
                                        <p:tgtEl>
                                          <p:spTgt spid="22"/>
                                        </p:tgtEl>
                                      </p:cBhvr>
                                    </p:animEffect>
                                  </p:childTnLst>
                                </p:cTn>
                              </p:par>
                            </p:childTnLst>
                          </p:cTn>
                        </p:par>
                        <p:par>
                          <p:cTn id="26" fill="hold">
                            <p:stCondLst>
                              <p:cond delay="2500"/>
                            </p:stCondLst>
                            <p:childTnLst>
                              <p:par>
                                <p:cTn id="27" presetID="2" presetClass="entr" presetSubtype="8" fill="hold" grpId="2"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63" presetClass="path" presetSubtype="0" accel="50000" decel="50000" fill="hold" grpId="0" nodeType="afterEffect">
                                  <p:stCondLst>
                                    <p:cond delay="0"/>
                                  </p:stCondLst>
                                  <p:childTnLst>
                                    <p:animMotion origin="layout" path="M -2.5E-6 -2.96296E-6 L 0.1668 -0.00115 " pathEditMode="relative" rAng="0" ptsTypes="AA">
                                      <p:cBhvr>
                                        <p:cTn id="33" dur="500" fill="hold"/>
                                        <p:tgtEl>
                                          <p:spTgt spid="35"/>
                                        </p:tgtEl>
                                        <p:attrNameLst>
                                          <p:attrName>ppt_x</p:attrName>
                                          <p:attrName>ppt_y</p:attrName>
                                        </p:attrNameLst>
                                      </p:cBhvr>
                                      <p:rCtr x="8333" y="-69"/>
                                    </p:animMotion>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75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grpId="0" nodeType="clickEffect">
                                  <p:stCondLst>
                                    <p:cond delay="0"/>
                                  </p:stCondLst>
                                  <p:childTnLst>
                                    <p:animMotion origin="layout" path="M 0.18438 0.0007 L 0.67721 0.06343 " pathEditMode="relative" rAng="0" ptsTypes="AA">
                                      <p:cBhvr>
                                        <p:cTn id="40" dur="1000" fill="hold"/>
                                        <p:tgtEl>
                                          <p:spTgt spid="70"/>
                                        </p:tgtEl>
                                        <p:attrNameLst>
                                          <p:attrName>ppt_x</p:attrName>
                                          <p:attrName>ppt_y</p:attrName>
                                        </p:attrNameLst>
                                      </p:cBhvr>
                                      <p:rCtr x="24466" y="3218"/>
                                    </p:animMotion>
                                  </p:childTnLst>
                                </p:cTn>
                              </p:par>
                            </p:childTnLst>
                          </p:cTn>
                        </p:par>
                        <p:par>
                          <p:cTn id="41" fill="hold">
                            <p:stCondLst>
                              <p:cond delay="1000"/>
                            </p:stCondLst>
                            <p:childTnLst>
                              <p:par>
                                <p:cTn id="42" presetID="63" presetClass="path" presetSubtype="0" accel="50000" decel="50000" fill="hold" grpId="0" nodeType="afterEffect">
                                  <p:stCondLst>
                                    <p:cond delay="0"/>
                                  </p:stCondLst>
                                  <p:childTnLst>
                                    <p:animMotion origin="layout" path="M 0.1746 0.00069 L 0.67604 0.0706 " pathEditMode="relative" rAng="0" ptsTypes="AA">
                                      <p:cBhvr>
                                        <p:cTn id="43" dur="1000" fill="hold"/>
                                        <p:tgtEl>
                                          <p:spTgt spid="34"/>
                                        </p:tgtEl>
                                        <p:attrNameLst>
                                          <p:attrName>ppt_x</p:attrName>
                                          <p:attrName>ppt_y</p:attrName>
                                        </p:attrNameLst>
                                      </p:cBhvr>
                                      <p:rCtr x="25078" y="3495"/>
                                    </p:animMotion>
                                  </p:childTnLst>
                                </p:cTn>
                              </p:par>
                              <p:par>
                                <p:cTn id="44" presetID="63" presetClass="path" presetSubtype="0" accel="50000" decel="50000" fill="hold" grpId="1" nodeType="withEffect">
                                  <p:stCondLst>
                                    <p:cond delay="0"/>
                                  </p:stCondLst>
                                  <p:childTnLst>
                                    <p:animMotion origin="layout" path="M 0.16784 0.00162 L 0.67839 -0.14004 " pathEditMode="relative" rAng="0" ptsTypes="AA">
                                      <p:cBhvr>
                                        <p:cTn id="45" dur="1000" fill="hold"/>
                                        <p:tgtEl>
                                          <p:spTgt spid="35"/>
                                        </p:tgtEl>
                                        <p:attrNameLst>
                                          <p:attrName>ppt_x</p:attrName>
                                          <p:attrName>ppt_y</p:attrName>
                                        </p:attrNameLst>
                                      </p:cBhvr>
                                      <p:rCtr x="25521" y="-7083"/>
                                    </p:animMotion>
                                  </p:childTnLst>
                                </p:cTn>
                              </p:par>
                            </p:childTnLst>
                          </p:cTn>
                        </p:par>
                        <p:par>
                          <p:cTn id="46" fill="hold">
                            <p:stCondLst>
                              <p:cond delay="2000"/>
                            </p:stCondLst>
                            <p:childTnLst>
                              <p:par>
                                <p:cTn id="47" presetID="1" presetClass="entr" presetSubtype="0" fill="hold" nodeType="after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45"/>
                                        </p:tgtEl>
                                      </p:cBhvr>
                                    </p:animEffect>
                                    <p:set>
                                      <p:cBhvr>
                                        <p:cTn id="55" dur="1" fill="hold">
                                          <p:stCondLst>
                                            <p:cond delay="499"/>
                                          </p:stCondLst>
                                        </p:cTn>
                                        <p:tgtEl>
                                          <p:spTgt spid="45"/>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2"/>
                                        </p:tgtEl>
                                      </p:cBhvr>
                                    </p:animEffect>
                                    <p:set>
                                      <p:cBhvr>
                                        <p:cTn id="58" dur="1" fill="hold">
                                          <p:stCondLst>
                                            <p:cond delay="499"/>
                                          </p:stCondLst>
                                        </p:cTn>
                                        <p:tgtEl>
                                          <p:spTgt spid="22"/>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0" nodeType="clickEffect">
                                  <p:stCondLst>
                                    <p:cond delay="0"/>
                                  </p:stCondLst>
                                  <p:childTnLst>
                                    <p:animEffect transition="out" filter="fade">
                                      <p:cBhvr>
                                        <p:cTn id="79" dur="500"/>
                                        <p:tgtEl>
                                          <p:spTgt spid="11"/>
                                        </p:tgtEl>
                                      </p:cBhvr>
                                    </p:animEffect>
                                    <p:set>
                                      <p:cBhvr>
                                        <p:cTn id="80" dur="1" fill="hold">
                                          <p:stCondLst>
                                            <p:cond delay="499"/>
                                          </p:stCondLst>
                                        </p:cTn>
                                        <p:tgtEl>
                                          <p:spTgt spid="11"/>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8"/>
                                        </p:tgtEl>
                                      </p:cBhvr>
                                    </p:animEffect>
                                    <p:set>
                                      <p:cBhvr>
                                        <p:cTn id="83" dur="1" fill="hold">
                                          <p:stCondLst>
                                            <p:cond delay="499"/>
                                          </p:stCondLst>
                                        </p:cTn>
                                        <p:tgtEl>
                                          <p:spTgt spid="8"/>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28"/>
                                        </p:tgtEl>
                                      </p:cBhvr>
                                    </p:animEffect>
                                    <p:set>
                                      <p:cBhvr>
                                        <p:cTn id="86" dur="1" fill="hold">
                                          <p:stCondLst>
                                            <p:cond delay="499"/>
                                          </p:stCondLst>
                                        </p:cTn>
                                        <p:tgtEl>
                                          <p:spTgt spid="28"/>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27"/>
                                        </p:tgtEl>
                                      </p:cBhvr>
                                    </p:animEffect>
                                    <p:set>
                                      <p:cBhvr>
                                        <p:cTn id="89" dur="1" fill="hold">
                                          <p:stCondLst>
                                            <p:cond delay="499"/>
                                          </p:stCondLst>
                                        </p:cTn>
                                        <p:tgtEl>
                                          <p:spTgt spid="27"/>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56"/>
                                        </p:tgtEl>
                                      </p:cBhvr>
                                    </p:animEffect>
                                    <p:set>
                                      <p:cBhvr>
                                        <p:cTn id="92" dur="1" fill="hold">
                                          <p:stCondLst>
                                            <p:cond delay="499"/>
                                          </p:stCondLst>
                                        </p:cTn>
                                        <p:tgtEl>
                                          <p:spTgt spid="5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5"/>
                                        </p:tgtEl>
                                      </p:cBhvr>
                                    </p:animEffect>
                                    <p:set>
                                      <p:cBhvr>
                                        <p:cTn id="95" dur="1" fill="hold">
                                          <p:stCondLst>
                                            <p:cond delay="499"/>
                                          </p:stCondLst>
                                        </p:cTn>
                                        <p:tgtEl>
                                          <p:spTgt spid="55"/>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500"/>
                                        <p:tgtEl>
                                          <p:spTgt spid="44"/>
                                        </p:tgtEl>
                                      </p:cBhvr>
                                    </p:animEffect>
                                  </p:childTnLst>
                                </p:cTn>
                              </p:par>
                              <p:par>
                                <p:cTn id="108" presetID="10" presetClass="entr" presetSubtype="0" fill="hold"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fade">
                                      <p:cBhvr>
                                        <p:cTn id="113" dur="500"/>
                                        <p:tgtEl>
                                          <p:spTgt spid="58"/>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7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42" presetClass="path" presetSubtype="0" accel="50000" decel="50000" fill="hold" nodeType="clickEffect">
                                  <p:stCondLst>
                                    <p:cond delay="0"/>
                                  </p:stCondLst>
                                  <p:childTnLst>
                                    <p:animMotion origin="layout" path="M -6.25E-7 1.11111E-6 L 0.26914 -0.21713 " pathEditMode="relative" rAng="0" ptsTypes="AA">
                                      <p:cBhvr>
                                        <p:cTn id="121" dur="1000" fill="hold"/>
                                        <p:tgtEl>
                                          <p:spTgt spid="71"/>
                                        </p:tgtEl>
                                        <p:attrNameLst>
                                          <p:attrName>ppt_x</p:attrName>
                                          <p:attrName>ppt_y</p:attrName>
                                        </p:attrNameLst>
                                      </p:cBhvr>
                                      <p:rCtr x="13451" y="-10856"/>
                                    </p:animMotion>
                                  </p:childTnLst>
                                </p:cTn>
                              </p:par>
                            </p:childTnLst>
                          </p:cTn>
                        </p:par>
                      </p:childTnLst>
                    </p:cTn>
                  </p:par>
                  <p:par>
                    <p:cTn id="122" fill="hold">
                      <p:stCondLst>
                        <p:cond delay="indefinite"/>
                      </p:stCondLst>
                      <p:childTnLst>
                        <p:par>
                          <p:cTn id="123" fill="hold">
                            <p:stCondLst>
                              <p:cond delay="0"/>
                            </p:stCondLst>
                            <p:childTnLst>
                              <p:par>
                                <p:cTn id="124" presetID="2" presetClass="exit" presetSubtype="2" fill="hold" grpId="3" nodeType="clickEffect">
                                  <p:stCondLst>
                                    <p:cond delay="0"/>
                                  </p:stCondLst>
                                  <p:childTnLst>
                                    <p:anim calcmode="lin" valueType="num">
                                      <p:cBhvr additive="base">
                                        <p:cTn id="125" dur="500"/>
                                        <p:tgtEl>
                                          <p:spTgt spid="70"/>
                                        </p:tgtEl>
                                        <p:attrNameLst>
                                          <p:attrName>ppt_x</p:attrName>
                                        </p:attrNameLst>
                                      </p:cBhvr>
                                      <p:tavLst>
                                        <p:tav tm="0">
                                          <p:val>
                                            <p:strVal val="ppt_x"/>
                                          </p:val>
                                        </p:tav>
                                        <p:tav tm="100000">
                                          <p:val>
                                            <p:strVal val="1+ppt_w/2"/>
                                          </p:val>
                                        </p:tav>
                                      </p:tavLst>
                                    </p:anim>
                                    <p:anim calcmode="lin" valueType="num">
                                      <p:cBhvr additive="base">
                                        <p:cTn id="126" dur="500"/>
                                        <p:tgtEl>
                                          <p:spTgt spid="70"/>
                                        </p:tgtEl>
                                        <p:attrNameLst>
                                          <p:attrName>ppt_y</p:attrName>
                                        </p:attrNameLst>
                                      </p:cBhvr>
                                      <p:tavLst>
                                        <p:tav tm="0">
                                          <p:val>
                                            <p:strVal val="ppt_y"/>
                                          </p:val>
                                        </p:tav>
                                        <p:tav tm="100000">
                                          <p:val>
                                            <p:strVal val="ppt_y"/>
                                          </p:val>
                                        </p:tav>
                                      </p:tavLst>
                                    </p:anim>
                                    <p:set>
                                      <p:cBhvr>
                                        <p:cTn id="127" dur="1" fill="hold">
                                          <p:stCondLst>
                                            <p:cond delay="499"/>
                                          </p:stCondLst>
                                        </p:cTn>
                                        <p:tgtEl>
                                          <p:spTgt spid="70"/>
                                        </p:tgtEl>
                                        <p:attrNameLst>
                                          <p:attrName>style.visibility</p:attrName>
                                        </p:attrNameLst>
                                      </p:cBhvr>
                                      <p:to>
                                        <p:strVal val="hidden"/>
                                      </p:to>
                                    </p:set>
                                  </p:childTnLst>
                                </p:cTn>
                              </p:par>
                              <p:par>
                                <p:cTn id="128" presetID="2" presetClass="exit" presetSubtype="2" fill="hold" grpId="3" nodeType="withEffect">
                                  <p:stCondLst>
                                    <p:cond delay="0"/>
                                  </p:stCondLst>
                                  <p:childTnLst>
                                    <p:anim calcmode="lin" valueType="num">
                                      <p:cBhvr additive="base">
                                        <p:cTn id="129" dur="500"/>
                                        <p:tgtEl>
                                          <p:spTgt spid="34"/>
                                        </p:tgtEl>
                                        <p:attrNameLst>
                                          <p:attrName>ppt_x</p:attrName>
                                        </p:attrNameLst>
                                      </p:cBhvr>
                                      <p:tavLst>
                                        <p:tav tm="0">
                                          <p:val>
                                            <p:strVal val="ppt_x"/>
                                          </p:val>
                                        </p:tav>
                                        <p:tav tm="100000">
                                          <p:val>
                                            <p:strVal val="1+ppt_w/2"/>
                                          </p:val>
                                        </p:tav>
                                      </p:tavLst>
                                    </p:anim>
                                    <p:anim calcmode="lin" valueType="num">
                                      <p:cBhvr additive="base">
                                        <p:cTn id="130" dur="500"/>
                                        <p:tgtEl>
                                          <p:spTgt spid="34"/>
                                        </p:tgtEl>
                                        <p:attrNameLst>
                                          <p:attrName>ppt_y</p:attrName>
                                        </p:attrNameLst>
                                      </p:cBhvr>
                                      <p:tavLst>
                                        <p:tav tm="0">
                                          <p:val>
                                            <p:strVal val="ppt_y"/>
                                          </p:val>
                                        </p:tav>
                                        <p:tav tm="100000">
                                          <p:val>
                                            <p:strVal val="ppt_y"/>
                                          </p:val>
                                        </p:tav>
                                      </p:tavLst>
                                    </p:anim>
                                    <p:set>
                                      <p:cBhvr>
                                        <p:cTn id="131" dur="1" fill="hold">
                                          <p:stCondLst>
                                            <p:cond delay="499"/>
                                          </p:stCondLst>
                                        </p:cTn>
                                        <p:tgtEl>
                                          <p:spTgt spid="34"/>
                                        </p:tgtEl>
                                        <p:attrNameLst>
                                          <p:attrName>style.visibility</p:attrName>
                                        </p:attrNameLst>
                                      </p:cBhvr>
                                      <p:to>
                                        <p:strVal val="hidden"/>
                                      </p:to>
                                    </p:set>
                                  </p:childTnLst>
                                </p:cTn>
                              </p:par>
                              <p:par>
                                <p:cTn id="132" presetID="2" presetClass="exit" presetSubtype="2" fill="hold" nodeType="withEffect">
                                  <p:stCondLst>
                                    <p:cond delay="0"/>
                                  </p:stCondLst>
                                  <p:childTnLst>
                                    <p:anim calcmode="lin" valueType="num">
                                      <p:cBhvr additive="base">
                                        <p:cTn id="133" dur="500"/>
                                        <p:tgtEl>
                                          <p:spTgt spid="37"/>
                                        </p:tgtEl>
                                        <p:attrNameLst>
                                          <p:attrName>ppt_x</p:attrName>
                                        </p:attrNameLst>
                                      </p:cBhvr>
                                      <p:tavLst>
                                        <p:tav tm="0">
                                          <p:val>
                                            <p:strVal val="ppt_x"/>
                                          </p:val>
                                        </p:tav>
                                        <p:tav tm="100000">
                                          <p:val>
                                            <p:strVal val="1+ppt_w/2"/>
                                          </p:val>
                                        </p:tav>
                                      </p:tavLst>
                                    </p:anim>
                                    <p:anim calcmode="lin" valueType="num">
                                      <p:cBhvr additive="base">
                                        <p:cTn id="134" dur="500"/>
                                        <p:tgtEl>
                                          <p:spTgt spid="37"/>
                                        </p:tgtEl>
                                        <p:attrNameLst>
                                          <p:attrName>ppt_y</p:attrName>
                                        </p:attrNameLst>
                                      </p:cBhvr>
                                      <p:tavLst>
                                        <p:tav tm="0">
                                          <p:val>
                                            <p:strVal val="ppt_y"/>
                                          </p:val>
                                        </p:tav>
                                        <p:tav tm="100000">
                                          <p:val>
                                            <p:strVal val="ppt_y"/>
                                          </p:val>
                                        </p:tav>
                                      </p:tavLst>
                                    </p:anim>
                                    <p:set>
                                      <p:cBhvr>
                                        <p:cTn id="135" dur="1" fill="hold">
                                          <p:stCondLst>
                                            <p:cond delay="499"/>
                                          </p:stCondLst>
                                        </p:cTn>
                                        <p:tgtEl>
                                          <p:spTgt spid="37"/>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0" nodeType="clickEffect">
                                  <p:stCondLst>
                                    <p:cond delay="0"/>
                                  </p:stCondLst>
                                  <p:childTnLst>
                                    <p:animEffect transition="out" filter="fade">
                                      <p:cBhvr>
                                        <p:cTn id="139" dur="500"/>
                                        <p:tgtEl>
                                          <p:spTgt spid="7"/>
                                        </p:tgtEl>
                                      </p:cBhvr>
                                    </p:animEffect>
                                    <p:set>
                                      <p:cBhvr>
                                        <p:cTn id="140" dur="1" fill="hold">
                                          <p:stCondLst>
                                            <p:cond delay="499"/>
                                          </p:stCondLst>
                                        </p:cTn>
                                        <p:tgtEl>
                                          <p:spTgt spid="7"/>
                                        </p:tgtEl>
                                        <p:attrNameLst>
                                          <p:attrName>style.visibility</p:attrName>
                                        </p:attrNameLst>
                                      </p:cBhvr>
                                      <p:to>
                                        <p:strVal val="hidden"/>
                                      </p:to>
                                    </p:set>
                                  </p:childTnLst>
                                </p:cTn>
                              </p:par>
                              <p:par>
                                <p:cTn id="141" presetID="10"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animEffect transition="in" filter="fade">
                                      <p:cBhvr>
                                        <p:cTn id="143" dur="500"/>
                                        <p:tgtEl>
                                          <p:spTgt spid="69"/>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path" presetSubtype="0" accel="50000" decel="50000" fill="hold" nodeType="clickEffect">
                                  <p:stCondLst>
                                    <p:cond delay="0"/>
                                  </p:stCondLst>
                                  <p:childTnLst>
                                    <p:animMotion origin="layout" path="M -6.25E-7 1.11111E-6 L 0.2668 -0.21389 " pathEditMode="relative" rAng="0" ptsTypes="AA">
                                      <p:cBhvr>
                                        <p:cTn id="147" dur="1000" spd="-100000" fill="hold"/>
                                        <p:tgtEl>
                                          <p:spTgt spid="71"/>
                                        </p:tgtEl>
                                        <p:attrNameLst>
                                          <p:attrName>ppt_x</p:attrName>
                                          <p:attrName>ppt_y</p:attrName>
                                        </p:attrNameLst>
                                      </p:cBhvr>
                                      <p:rCtr x="13333" y="-10694"/>
                                    </p:animMotion>
                                  </p:childTnLst>
                                </p:cTn>
                              </p:par>
                            </p:childTnLst>
                          </p:cTn>
                        </p:par>
                      </p:childTnLst>
                    </p:cTn>
                  </p:par>
                  <p:par>
                    <p:cTn id="148" fill="hold">
                      <p:stCondLst>
                        <p:cond delay="indefinite"/>
                      </p:stCondLst>
                      <p:childTnLst>
                        <p:par>
                          <p:cTn id="149" fill="hold">
                            <p:stCondLst>
                              <p:cond delay="0"/>
                            </p:stCondLst>
                            <p:childTnLst>
                              <p:par>
                                <p:cTn id="150" presetID="2" presetClass="exit" presetSubtype="2" fill="hold" grpId="3" nodeType="clickEffect">
                                  <p:stCondLst>
                                    <p:cond delay="0"/>
                                  </p:stCondLst>
                                  <p:childTnLst>
                                    <p:anim calcmode="lin" valueType="num">
                                      <p:cBhvr additive="base">
                                        <p:cTn id="151" dur="500"/>
                                        <p:tgtEl>
                                          <p:spTgt spid="35"/>
                                        </p:tgtEl>
                                        <p:attrNameLst>
                                          <p:attrName>ppt_x</p:attrName>
                                        </p:attrNameLst>
                                      </p:cBhvr>
                                      <p:tavLst>
                                        <p:tav tm="0">
                                          <p:val>
                                            <p:strVal val="ppt_x"/>
                                          </p:val>
                                        </p:tav>
                                        <p:tav tm="100000">
                                          <p:val>
                                            <p:strVal val="1+ppt_w/2"/>
                                          </p:val>
                                        </p:tav>
                                      </p:tavLst>
                                    </p:anim>
                                    <p:anim calcmode="lin" valueType="num">
                                      <p:cBhvr additive="base">
                                        <p:cTn id="152" dur="500"/>
                                        <p:tgtEl>
                                          <p:spTgt spid="35"/>
                                        </p:tgtEl>
                                        <p:attrNameLst>
                                          <p:attrName>ppt_y</p:attrName>
                                        </p:attrNameLst>
                                      </p:cBhvr>
                                      <p:tavLst>
                                        <p:tav tm="0">
                                          <p:val>
                                            <p:strVal val="ppt_y"/>
                                          </p:val>
                                        </p:tav>
                                        <p:tav tm="100000">
                                          <p:val>
                                            <p:strVal val="ppt_y"/>
                                          </p:val>
                                        </p:tav>
                                      </p:tavLst>
                                    </p:anim>
                                    <p:set>
                                      <p:cBhvr>
                                        <p:cTn id="153" dur="1" fill="hold">
                                          <p:stCondLst>
                                            <p:cond delay="499"/>
                                          </p:stCondLst>
                                        </p:cTn>
                                        <p:tgtEl>
                                          <p:spTgt spid="35"/>
                                        </p:tgtEl>
                                        <p:attrNameLst>
                                          <p:attrName>style.visibility</p:attrName>
                                        </p:attrNameLst>
                                      </p:cBhvr>
                                      <p:to>
                                        <p:strVal val="hidden"/>
                                      </p:to>
                                    </p:set>
                                  </p:childTnLst>
                                </p:cTn>
                              </p:par>
                              <p:par>
                                <p:cTn id="154" presetID="2" presetClass="exit" presetSubtype="2" fill="hold" nodeType="withEffect">
                                  <p:stCondLst>
                                    <p:cond delay="0"/>
                                  </p:stCondLst>
                                  <p:childTnLst>
                                    <p:anim calcmode="lin" valueType="num">
                                      <p:cBhvr additive="base">
                                        <p:cTn id="155" dur="500"/>
                                        <p:tgtEl>
                                          <p:spTgt spid="26"/>
                                        </p:tgtEl>
                                        <p:attrNameLst>
                                          <p:attrName>ppt_x</p:attrName>
                                        </p:attrNameLst>
                                      </p:cBhvr>
                                      <p:tavLst>
                                        <p:tav tm="0">
                                          <p:val>
                                            <p:strVal val="ppt_x"/>
                                          </p:val>
                                        </p:tav>
                                        <p:tav tm="100000">
                                          <p:val>
                                            <p:strVal val="1+ppt_w/2"/>
                                          </p:val>
                                        </p:tav>
                                      </p:tavLst>
                                    </p:anim>
                                    <p:anim calcmode="lin" valueType="num">
                                      <p:cBhvr additive="base">
                                        <p:cTn id="156" dur="500"/>
                                        <p:tgtEl>
                                          <p:spTgt spid="26"/>
                                        </p:tgtEl>
                                        <p:attrNameLst>
                                          <p:attrName>ppt_y</p:attrName>
                                        </p:attrNameLst>
                                      </p:cBhvr>
                                      <p:tavLst>
                                        <p:tav tm="0">
                                          <p:val>
                                            <p:strVal val="ppt_y"/>
                                          </p:val>
                                        </p:tav>
                                        <p:tav tm="100000">
                                          <p:val>
                                            <p:strVal val="ppt_y"/>
                                          </p:val>
                                        </p:tav>
                                      </p:tavLst>
                                    </p:anim>
                                    <p:set>
                                      <p:cBhvr>
                                        <p:cTn id="15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48" grpId="0">
        <p:bldAsOne/>
      </p:bldGraphic>
      <p:bldGraphic spid="49" grpId="0">
        <p:bldAsOne/>
      </p:bldGraphic>
      <p:bldP spid="46" grpId="0" animBg="1"/>
      <p:bldP spid="46" grpId="1" animBg="1"/>
      <p:bldGraphic spid="19" grpId="0">
        <p:bldAsOne/>
      </p:bldGraphic>
      <p:bldGraphic spid="20" grpId="0">
        <p:bldAsOne/>
      </p:bldGraphic>
      <p:bldP spid="34" grpId="0" animBg="1"/>
      <p:bldP spid="34" grpId="1" animBg="1"/>
      <p:bldP spid="34" grpId="2" animBg="1"/>
      <p:bldP spid="34" grpId="3" animBg="1"/>
      <p:bldP spid="35" grpId="0" animBg="1"/>
      <p:bldP spid="35" grpId="1" animBg="1"/>
      <p:bldP spid="35" grpId="2" animBg="1"/>
      <p:bldP spid="35" grpId="3" animBg="1"/>
      <p:bldGraphic spid="69" grpId="0">
        <p:bldAsOne/>
      </p:bldGraphic>
      <p:bldP spid="70" grpId="0" animBg="1"/>
      <p:bldP spid="70" grpId="1" animBg="1"/>
      <p:bldP spid="70" grpId="2" animBg="1"/>
      <p:bldP spid="70" grpId="3" animBg="1"/>
      <p:bldP spid="11" grpId="0" animBg="1"/>
      <p:bldP spid="28" grpId="0" animBg="1"/>
      <p:bldP spid="42" grpId="0" animBg="1"/>
      <p:bldP spid="44" grpId="0" animBg="1"/>
      <p:bldP spid="22" grpId="0" animBg="1"/>
      <p:bldP spid="22" grpId="1" animBg="1"/>
      <p:bldP spid="56" grpId="0" animBg="1"/>
      <p:bldP spid="58" grpId="0" animBg="1"/>
      <p:bldP spid="45" grpId="0" animBg="1"/>
      <p:bldP spid="4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65AA26-4724-9E5F-CF57-69DF414C1588}"/>
              </a:ext>
            </a:extLst>
          </p:cNvPr>
          <p:cNvSpPr/>
          <p:nvPr/>
        </p:nvSpPr>
        <p:spPr>
          <a:xfrm>
            <a:off x="9267575" y="1861454"/>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9" name="TextBox 8">
            <a:extLst>
              <a:ext uri="{FF2B5EF4-FFF2-40B4-BE49-F238E27FC236}">
                <a16:creationId xmlns:a16="http://schemas.microsoft.com/office/drawing/2014/main" id="{8BCC9ADB-FBDD-FA39-4628-FF4A81F17D1C}"/>
              </a:ext>
            </a:extLst>
          </p:cNvPr>
          <p:cNvSpPr txBox="1"/>
          <p:nvPr/>
        </p:nvSpPr>
        <p:spPr>
          <a:xfrm>
            <a:off x="9474840" y="1695792"/>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E26DF4B7-2E46-ED9E-C7FC-A562258F5DD6}"/>
              </a:ext>
            </a:extLst>
          </p:cNvPr>
          <p:cNvSpPr txBox="1"/>
          <p:nvPr/>
        </p:nvSpPr>
        <p:spPr>
          <a:xfrm>
            <a:off x="9481215" y="4225410"/>
            <a:ext cx="1658203" cy="584775"/>
          </a:xfrm>
          <a:prstGeom prst="rect">
            <a:avLst/>
          </a:prstGeom>
          <a:noFill/>
        </p:spPr>
        <p:txBody>
          <a:bodyPr wrap="square" rtlCol="0">
            <a:spAutoFit/>
          </a:bodyPr>
          <a:lstStyle/>
          <a:p>
            <a:pPr algn="ctr"/>
            <a:r>
              <a:rPr lang="en-US" sz="3200" dirty="0"/>
              <a:t>core N</a:t>
            </a:r>
            <a:endParaRPr lang="en-IL" sz="3200" dirty="0"/>
          </a:p>
        </p:txBody>
      </p:sp>
      <p:sp>
        <p:nvSpPr>
          <p:cNvPr id="23" name="Rectangle: Rounded Corners 22">
            <a:extLst>
              <a:ext uri="{FF2B5EF4-FFF2-40B4-BE49-F238E27FC236}">
                <a16:creationId xmlns:a16="http://schemas.microsoft.com/office/drawing/2014/main" id="{C3DA242E-5637-6B50-EACD-773B71851233}"/>
              </a:ext>
            </a:extLst>
          </p:cNvPr>
          <p:cNvSpPr/>
          <p:nvPr/>
        </p:nvSpPr>
        <p:spPr>
          <a:xfrm>
            <a:off x="3102378" y="1825624"/>
            <a:ext cx="5976236" cy="4885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Shared ring with completion rings</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21</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482688" y="3437333"/>
          <a:ext cx="1936560" cy="1824938"/>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33307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47" name="TextBox 46">
            <a:extLst>
              <a:ext uri="{FF2B5EF4-FFF2-40B4-BE49-F238E27FC236}">
                <a16:creationId xmlns:a16="http://schemas.microsoft.com/office/drawing/2014/main" id="{4C66B5E5-7B79-50EF-FAF9-C75A0C86F4B4}"/>
              </a:ext>
            </a:extLst>
          </p:cNvPr>
          <p:cNvSpPr txBox="1"/>
          <p:nvPr/>
        </p:nvSpPr>
        <p:spPr>
          <a:xfrm>
            <a:off x="43164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sp>
        <p:nvSpPr>
          <p:cNvPr id="18" name="TextBox 17">
            <a:extLst>
              <a:ext uri="{FF2B5EF4-FFF2-40B4-BE49-F238E27FC236}">
                <a16:creationId xmlns:a16="http://schemas.microsoft.com/office/drawing/2014/main" id="{92BB7B55-856D-7D06-3F80-33AFC0B71D1E}"/>
              </a:ext>
            </a:extLst>
          </p:cNvPr>
          <p:cNvSpPr txBox="1"/>
          <p:nvPr/>
        </p:nvSpPr>
        <p:spPr>
          <a:xfrm>
            <a:off x="6526899" y="2374131"/>
            <a:ext cx="2517315" cy="461665"/>
          </a:xfrm>
          <a:prstGeom prst="rect">
            <a:avLst/>
          </a:prstGeom>
          <a:noFill/>
        </p:spPr>
        <p:txBody>
          <a:bodyPr wrap="square" rtlCol="0">
            <a:spAutoFit/>
          </a:bodyPr>
          <a:lstStyle/>
          <a:p>
            <a:pPr algn="ctr"/>
            <a:r>
              <a:rPr lang="en-US" sz="2400" dirty="0"/>
              <a:t>completion ring 1</a:t>
            </a:r>
            <a:endParaRPr lang="en-IL" sz="3200" dirty="0"/>
          </a:p>
        </p:txBody>
      </p:sp>
      <p:graphicFrame>
        <p:nvGraphicFramePr>
          <p:cNvPr id="48" name="Chart 47">
            <a:extLst>
              <a:ext uri="{FF2B5EF4-FFF2-40B4-BE49-F238E27FC236}">
                <a16:creationId xmlns:a16="http://schemas.microsoft.com/office/drawing/2014/main" id="{7D5493B3-A65C-AFBB-80E4-9AEE1AFF4DBD}"/>
              </a:ext>
            </a:extLst>
          </p:cNvPr>
          <p:cNvGraphicFramePr/>
          <p:nvPr/>
        </p:nvGraphicFramePr>
        <p:xfrm>
          <a:off x="6912647" y="2657125"/>
          <a:ext cx="1936560" cy="18249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9" name="Chart 48">
            <a:extLst>
              <a:ext uri="{FF2B5EF4-FFF2-40B4-BE49-F238E27FC236}">
                <a16:creationId xmlns:a16="http://schemas.microsoft.com/office/drawing/2014/main" id="{6C165A42-84B3-26A5-ED70-7BB59FA1D829}"/>
              </a:ext>
            </a:extLst>
          </p:cNvPr>
          <p:cNvGraphicFramePr/>
          <p:nvPr/>
        </p:nvGraphicFramePr>
        <p:xfrm>
          <a:off x="6912646" y="2651512"/>
          <a:ext cx="1936559" cy="18337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85F57F9C-7F56-AFE6-883B-D063732E85DC}"/>
              </a:ext>
            </a:extLst>
          </p:cNvPr>
          <p:cNvGraphicFramePr/>
          <p:nvPr/>
        </p:nvGraphicFramePr>
        <p:xfrm>
          <a:off x="6903260" y="4885920"/>
          <a:ext cx="1936560" cy="1824938"/>
        </p:xfrm>
        <a:graphic>
          <a:graphicData uri="http://schemas.openxmlformats.org/drawingml/2006/chart">
            <c:chart xmlns:c="http://schemas.openxmlformats.org/drawingml/2006/chart" xmlns:r="http://schemas.openxmlformats.org/officeDocument/2006/relationships" r:id="rId6"/>
          </a:graphicData>
        </a:graphic>
      </p:graphicFrame>
      <p:sp>
        <p:nvSpPr>
          <p:cNvPr id="39" name="TextBox 38">
            <a:extLst>
              <a:ext uri="{FF2B5EF4-FFF2-40B4-BE49-F238E27FC236}">
                <a16:creationId xmlns:a16="http://schemas.microsoft.com/office/drawing/2014/main" id="{11C2C21C-79C4-E3B4-F34A-64A5CA2E2733}"/>
              </a:ext>
            </a:extLst>
          </p:cNvPr>
          <p:cNvSpPr txBox="1"/>
          <p:nvPr/>
        </p:nvSpPr>
        <p:spPr>
          <a:xfrm>
            <a:off x="6532995" y="4702803"/>
            <a:ext cx="2517315" cy="461665"/>
          </a:xfrm>
          <a:prstGeom prst="rect">
            <a:avLst/>
          </a:prstGeom>
          <a:noFill/>
        </p:spPr>
        <p:txBody>
          <a:bodyPr wrap="square" rtlCol="0">
            <a:spAutoFit/>
          </a:bodyPr>
          <a:lstStyle/>
          <a:p>
            <a:pPr algn="ctr"/>
            <a:r>
              <a:rPr lang="en-US" sz="2400" dirty="0"/>
              <a:t>completion ring N</a:t>
            </a:r>
            <a:endParaRPr lang="en-IL" sz="3200" dirty="0"/>
          </a:p>
        </p:txBody>
      </p:sp>
      <p:grpSp>
        <p:nvGrpSpPr>
          <p:cNvPr id="51" name="Group 50">
            <a:extLst>
              <a:ext uri="{FF2B5EF4-FFF2-40B4-BE49-F238E27FC236}">
                <a16:creationId xmlns:a16="http://schemas.microsoft.com/office/drawing/2014/main" id="{FB3A3905-1A76-AFA2-3BFE-CD92BE485992}"/>
              </a:ext>
            </a:extLst>
          </p:cNvPr>
          <p:cNvGrpSpPr/>
          <p:nvPr/>
        </p:nvGrpSpPr>
        <p:grpSpPr>
          <a:xfrm>
            <a:off x="7694386" y="3911709"/>
            <a:ext cx="894062" cy="958863"/>
            <a:chOff x="3899994" y="3414564"/>
            <a:chExt cx="894062" cy="958863"/>
          </a:xfrm>
        </p:grpSpPr>
        <p:sp>
          <p:nvSpPr>
            <p:cNvPr id="52" name="Rectangle 51">
              <a:extLst>
                <a:ext uri="{FF2B5EF4-FFF2-40B4-BE49-F238E27FC236}">
                  <a16:creationId xmlns:a16="http://schemas.microsoft.com/office/drawing/2014/main" id="{E9037341-7151-B80E-5759-BD384295C28D}"/>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3" name="Rectangle 52">
              <a:extLst>
                <a:ext uri="{FF2B5EF4-FFF2-40B4-BE49-F238E27FC236}">
                  <a16:creationId xmlns:a16="http://schemas.microsoft.com/office/drawing/2014/main" id="{E25EA30D-4FA6-2F43-735F-5DE3B8C6BE7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4" name="Rectangle 53">
              <a:extLst>
                <a:ext uri="{FF2B5EF4-FFF2-40B4-BE49-F238E27FC236}">
                  <a16:creationId xmlns:a16="http://schemas.microsoft.com/office/drawing/2014/main" id="{34C499C0-7373-E8C1-FE9F-8E948C88C6D7}"/>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graphicFrame>
        <p:nvGraphicFramePr>
          <p:cNvPr id="20" name="Chart 19">
            <a:extLst>
              <a:ext uri="{FF2B5EF4-FFF2-40B4-BE49-F238E27FC236}">
                <a16:creationId xmlns:a16="http://schemas.microsoft.com/office/drawing/2014/main" id="{8FF6A32B-4045-6306-3583-887651B4D16A}"/>
              </a:ext>
            </a:extLst>
          </p:cNvPr>
          <p:cNvGraphicFramePr/>
          <p:nvPr/>
        </p:nvGraphicFramePr>
        <p:xfrm>
          <a:off x="6912645" y="4865626"/>
          <a:ext cx="1936559" cy="18337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9" name="Chart 68">
            <a:extLst>
              <a:ext uri="{FF2B5EF4-FFF2-40B4-BE49-F238E27FC236}">
                <a16:creationId xmlns:a16="http://schemas.microsoft.com/office/drawing/2014/main" id="{DC1F8804-D3F9-25EB-FA4A-FCCE1F5A58A8}"/>
              </a:ext>
            </a:extLst>
          </p:cNvPr>
          <p:cNvGraphicFramePr/>
          <p:nvPr/>
        </p:nvGraphicFramePr>
        <p:xfrm>
          <a:off x="4482688" y="3437333"/>
          <a:ext cx="1936559" cy="1833784"/>
        </p:xfrm>
        <a:graphic>
          <a:graphicData uri="http://schemas.openxmlformats.org/drawingml/2006/chart">
            <c:chart xmlns:c="http://schemas.openxmlformats.org/drawingml/2006/chart" xmlns:r="http://schemas.openxmlformats.org/officeDocument/2006/relationships" r:id="rId8"/>
          </a:graphicData>
        </a:graphic>
      </p:graphicFrame>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4839605" y="4947304"/>
            <a:ext cx="499609"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3463578" y="499518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70838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3235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8" name="Rectangle 57">
            <a:extLst>
              <a:ext uri="{FF2B5EF4-FFF2-40B4-BE49-F238E27FC236}">
                <a16:creationId xmlns:a16="http://schemas.microsoft.com/office/drawing/2014/main" id="{7D1D008E-95FE-D15A-9477-ACF802B29620}"/>
              </a:ext>
            </a:extLst>
          </p:cNvPr>
          <p:cNvSpPr/>
          <p:nvPr/>
        </p:nvSpPr>
        <p:spPr>
          <a:xfrm>
            <a:off x="3581393" y="553606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57" name="Connector: Elbow 56">
            <a:extLst>
              <a:ext uri="{FF2B5EF4-FFF2-40B4-BE49-F238E27FC236}">
                <a16:creationId xmlns:a16="http://schemas.microsoft.com/office/drawing/2014/main" id="{AA6A1524-4AB3-BA5A-24B0-0B835659AD71}"/>
              </a:ext>
            </a:extLst>
          </p:cNvPr>
          <p:cNvCxnSpPr>
            <a:cxnSpLocks/>
            <a:endCxn id="58" idx="3"/>
          </p:cNvCxnSpPr>
          <p:nvPr/>
        </p:nvCxnSpPr>
        <p:spPr>
          <a:xfrm rot="10800000" flipV="1">
            <a:off x="4957420" y="4970986"/>
            <a:ext cx="1080801" cy="776318"/>
          </a:xfrm>
          <a:prstGeom prst="bentConnector3">
            <a:avLst>
              <a:gd name="adj1" fmla="val 648"/>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Lock outline">
            <a:extLst>
              <a:ext uri="{FF2B5EF4-FFF2-40B4-BE49-F238E27FC236}">
                <a16:creationId xmlns:a16="http://schemas.microsoft.com/office/drawing/2014/main" id="{57E7B250-4630-5737-29F3-91BC2749B9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95405" y="4566617"/>
            <a:ext cx="914400" cy="914400"/>
          </a:xfrm>
          <a:prstGeom prst="rect">
            <a:avLst/>
          </a:prstGeom>
        </p:spPr>
      </p:pic>
      <p:sp>
        <p:nvSpPr>
          <p:cNvPr id="6" name="Rectangle 5">
            <a:extLst>
              <a:ext uri="{FF2B5EF4-FFF2-40B4-BE49-F238E27FC236}">
                <a16:creationId xmlns:a16="http://schemas.microsoft.com/office/drawing/2014/main" id="{01CF4928-B324-A94B-ADC4-C54547E63E10}"/>
              </a:ext>
            </a:extLst>
          </p:cNvPr>
          <p:cNvSpPr/>
          <p:nvPr/>
        </p:nvSpPr>
        <p:spPr>
          <a:xfrm>
            <a:off x="-110545" y="-35581"/>
            <a:ext cx="12344400" cy="70866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TextBox 16">
            <a:extLst>
              <a:ext uri="{FF2B5EF4-FFF2-40B4-BE49-F238E27FC236}">
                <a16:creationId xmlns:a16="http://schemas.microsoft.com/office/drawing/2014/main" id="{F0D425D4-81F7-F06D-DF25-BA0E481FC55A}"/>
              </a:ext>
            </a:extLst>
          </p:cNvPr>
          <p:cNvSpPr txBox="1"/>
          <p:nvPr/>
        </p:nvSpPr>
        <p:spPr>
          <a:xfrm>
            <a:off x="-172998" y="3172944"/>
            <a:ext cx="12580619" cy="646331"/>
          </a:xfrm>
          <a:prstGeom prst="rect">
            <a:avLst/>
          </a:prstGeom>
          <a:solidFill>
            <a:schemeClr val="bg1">
              <a:lumMod val="85000"/>
            </a:schemeClr>
          </a:solidFill>
        </p:spPr>
        <p:txBody>
          <a:bodyPr wrap="square" rtlCol="0">
            <a:spAutoFit/>
          </a:bodyPr>
          <a:lstStyle/>
          <a:p>
            <a:pPr algn="ctr"/>
            <a:r>
              <a:rPr lang="en-US" sz="3600" dirty="0"/>
              <a:t>Completion rings   →   parallel polling</a:t>
            </a:r>
            <a:endParaRPr lang="en-IL" sz="3600" dirty="0"/>
          </a:p>
        </p:txBody>
      </p:sp>
    </p:spTree>
    <p:extLst>
      <p:ext uri="{BB962C8B-B14F-4D97-AF65-F5344CB8AC3E}">
        <p14:creationId xmlns:p14="http://schemas.microsoft.com/office/powerpoint/2010/main" val="250958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65AA26-4724-9E5F-CF57-69DF414C1588}"/>
              </a:ext>
            </a:extLst>
          </p:cNvPr>
          <p:cNvSpPr/>
          <p:nvPr/>
        </p:nvSpPr>
        <p:spPr>
          <a:xfrm>
            <a:off x="9267575" y="1861454"/>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3" name="Rectangle: Rounded Corners 22">
            <a:extLst>
              <a:ext uri="{FF2B5EF4-FFF2-40B4-BE49-F238E27FC236}">
                <a16:creationId xmlns:a16="http://schemas.microsoft.com/office/drawing/2014/main" id="{C3DA242E-5637-6B50-EACD-773B71851233}"/>
              </a:ext>
            </a:extLst>
          </p:cNvPr>
          <p:cNvSpPr/>
          <p:nvPr/>
        </p:nvSpPr>
        <p:spPr>
          <a:xfrm>
            <a:off x="3102378" y="1825624"/>
            <a:ext cx="5976236" cy="4885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Problem: out-of-order head update</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22</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482688" y="3437333"/>
          <a:ext cx="1936560" cy="1824938"/>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33307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47" name="TextBox 46">
            <a:extLst>
              <a:ext uri="{FF2B5EF4-FFF2-40B4-BE49-F238E27FC236}">
                <a16:creationId xmlns:a16="http://schemas.microsoft.com/office/drawing/2014/main" id="{4C66B5E5-7B79-50EF-FAF9-C75A0C86F4B4}"/>
              </a:ext>
            </a:extLst>
          </p:cNvPr>
          <p:cNvSpPr txBox="1"/>
          <p:nvPr/>
        </p:nvSpPr>
        <p:spPr>
          <a:xfrm>
            <a:off x="43164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sp>
        <p:nvSpPr>
          <p:cNvPr id="18" name="TextBox 17">
            <a:extLst>
              <a:ext uri="{FF2B5EF4-FFF2-40B4-BE49-F238E27FC236}">
                <a16:creationId xmlns:a16="http://schemas.microsoft.com/office/drawing/2014/main" id="{92BB7B55-856D-7D06-3F80-33AFC0B71D1E}"/>
              </a:ext>
            </a:extLst>
          </p:cNvPr>
          <p:cNvSpPr txBox="1"/>
          <p:nvPr/>
        </p:nvSpPr>
        <p:spPr>
          <a:xfrm>
            <a:off x="6526899" y="2374131"/>
            <a:ext cx="2517315" cy="461665"/>
          </a:xfrm>
          <a:prstGeom prst="rect">
            <a:avLst/>
          </a:prstGeom>
          <a:noFill/>
        </p:spPr>
        <p:txBody>
          <a:bodyPr wrap="square" rtlCol="0">
            <a:spAutoFit/>
          </a:bodyPr>
          <a:lstStyle/>
          <a:p>
            <a:pPr algn="ctr"/>
            <a:r>
              <a:rPr lang="en-US" sz="2400" dirty="0"/>
              <a:t>completion ring 1</a:t>
            </a:r>
            <a:endParaRPr lang="en-IL" sz="3200" dirty="0"/>
          </a:p>
        </p:txBody>
      </p:sp>
      <p:graphicFrame>
        <p:nvGraphicFramePr>
          <p:cNvPr id="48" name="Chart 47">
            <a:extLst>
              <a:ext uri="{FF2B5EF4-FFF2-40B4-BE49-F238E27FC236}">
                <a16:creationId xmlns:a16="http://schemas.microsoft.com/office/drawing/2014/main" id="{7D5493B3-A65C-AFBB-80E4-9AEE1AFF4DBD}"/>
              </a:ext>
            </a:extLst>
          </p:cNvPr>
          <p:cNvGraphicFramePr/>
          <p:nvPr/>
        </p:nvGraphicFramePr>
        <p:xfrm>
          <a:off x="6912647" y="2657125"/>
          <a:ext cx="1936560" cy="18249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9" name="Chart 48">
            <a:extLst>
              <a:ext uri="{FF2B5EF4-FFF2-40B4-BE49-F238E27FC236}">
                <a16:creationId xmlns:a16="http://schemas.microsoft.com/office/drawing/2014/main" id="{6C165A42-84B3-26A5-ED70-7BB59FA1D829}"/>
              </a:ext>
            </a:extLst>
          </p:cNvPr>
          <p:cNvGraphicFramePr/>
          <p:nvPr>
            <p:extLst>
              <p:ext uri="{D42A27DB-BD31-4B8C-83A1-F6EECF244321}">
                <p14:modId xmlns:p14="http://schemas.microsoft.com/office/powerpoint/2010/main" val="1821056255"/>
              </p:ext>
            </p:extLst>
          </p:nvPr>
        </p:nvGraphicFramePr>
        <p:xfrm>
          <a:off x="6912646" y="2651512"/>
          <a:ext cx="1936559" cy="1833784"/>
        </p:xfrm>
        <a:graphic>
          <a:graphicData uri="http://schemas.openxmlformats.org/drawingml/2006/chart">
            <c:chart xmlns:c="http://schemas.openxmlformats.org/drawingml/2006/chart" xmlns:r="http://schemas.openxmlformats.org/officeDocument/2006/relationships" r:id="rId6"/>
          </a:graphicData>
        </a:graphic>
      </p:graphicFrame>
      <p:sp>
        <p:nvSpPr>
          <p:cNvPr id="46" name="Rectangle 45">
            <a:extLst>
              <a:ext uri="{FF2B5EF4-FFF2-40B4-BE49-F238E27FC236}">
                <a16:creationId xmlns:a16="http://schemas.microsoft.com/office/drawing/2014/main" id="{3DCB61F8-35D8-8596-A7EC-FA715F0AF7FE}"/>
              </a:ext>
            </a:extLst>
          </p:cNvPr>
          <p:cNvSpPr/>
          <p:nvPr/>
        </p:nvSpPr>
        <p:spPr>
          <a:xfrm>
            <a:off x="7940245" y="3988383"/>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graphicFrame>
        <p:nvGraphicFramePr>
          <p:cNvPr id="19" name="Chart 18">
            <a:extLst>
              <a:ext uri="{FF2B5EF4-FFF2-40B4-BE49-F238E27FC236}">
                <a16:creationId xmlns:a16="http://schemas.microsoft.com/office/drawing/2014/main" id="{85F57F9C-7F56-AFE6-883B-D063732E85DC}"/>
              </a:ext>
            </a:extLst>
          </p:cNvPr>
          <p:cNvGraphicFramePr/>
          <p:nvPr/>
        </p:nvGraphicFramePr>
        <p:xfrm>
          <a:off x="6903260" y="4885920"/>
          <a:ext cx="1936560" cy="182493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Table 37">
            <a:extLst>
              <a:ext uri="{FF2B5EF4-FFF2-40B4-BE49-F238E27FC236}">
                <a16:creationId xmlns:a16="http://schemas.microsoft.com/office/drawing/2014/main" id="{C01679FA-C66C-D860-4C79-6BB40EC288DA}"/>
              </a:ext>
            </a:extLst>
          </p:cNvPr>
          <p:cNvGraphicFramePr>
            <a:graphicFrameLocks noGrp="1"/>
          </p:cNvGraphicFramePr>
          <p:nvPr>
            <p:extLst>
              <p:ext uri="{D42A27DB-BD31-4B8C-83A1-F6EECF244321}">
                <p14:modId xmlns:p14="http://schemas.microsoft.com/office/powerpoint/2010/main" val="3472142601"/>
              </p:ext>
            </p:extLst>
          </p:nvPr>
        </p:nvGraphicFramePr>
        <p:xfrm>
          <a:off x="9474840" y="2980127"/>
          <a:ext cx="1658203" cy="499266"/>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9" name="TextBox 38">
            <a:extLst>
              <a:ext uri="{FF2B5EF4-FFF2-40B4-BE49-F238E27FC236}">
                <a16:creationId xmlns:a16="http://schemas.microsoft.com/office/drawing/2014/main" id="{11C2C21C-79C4-E3B4-F34A-64A5CA2E2733}"/>
              </a:ext>
            </a:extLst>
          </p:cNvPr>
          <p:cNvSpPr txBox="1"/>
          <p:nvPr/>
        </p:nvSpPr>
        <p:spPr>
          <a:xfrm>
            <a:off x="6532995" y="4702803"/>
            <a:ext cx="2517315" cy="461665"/>
          </a:xfrm>
          <a:prstGeom prst="rect">
            <a:avLst/>
          </a:prstGeom>
          <a:noFill/>
        </p:spPr>
        <p:txBody>
          <a:bodyPr wrap="square" rtlCol="0">
            <a:spAutoFit/>
          </a:bodyPr>
          <a:lstStyle/>
          <a:p>
            <a:pPr algn="ctr"/>
            <a:r>
              <a:rPr lang="en-US" sz="2400" dirty="0"/>
              <a:t>completion ring N</a:t>
            </a:r>
            <a:endParaRPr lang="en-IL" sz="3200" dirty="0"/>
          </a:p>
        </p:txBody>
      </p:sp>
      <p:grpSp>
        <p:nvGrpSpPr>
          <p:cNvPr id="51" name="Group 50">
            <a:extLst>
              <a:ext uri="{FF2B5EF4-FFF2-40B4-BE49-F238E27FC236}">
                <a16:creationId xmlns:a16="http://schemas.microsoft.com/office/drawing/2014/main" id="{FB3A3905-1A76-AFA2-3BFE-CD92BE485992}"/>
              </a:ext>
            </a:extLst>
          </p:cNvPr>
          <p:cNvGrpSpPr/>
          <p:nvPr/>
        </p:nvGrpSpPr>
        <p:grpSpPr>
          <a:xfrm>
            <a:off x="7694386" y="3911709"/>
            <a:ext cx="894062" cy="958863"/>
            <a:chOff x="3899994" y="3414564"/>
            <a:chExt cx="894062" cy="958863"/>
          </a:xfrm>
        </p:grpSpPr>
        <p:sp>
          <p:nvSpPr>
            <p:cNvPr id="52" name="Rectangle 51">
              <a:extLst>
                <a:ext uri="{FF2B5EF4-FFF2-40B4-BE49-F238E27FC236}">
                  <a16:creationId xmlns:a16="http://schemas.microsoft.com/office/drawing/2014/main" id="{E9037341-7151-B80E-5759-BD384295C28D}"/>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3" name="Rectangle 52">
              <a:extLst>
                <a:ext uri="{FF2B5EF4-FFF2-40B4-BE49-F238E27FC236}">
                  <a16:creationId xmlns:a16="http://schemas.microsoft.com/office/drawing/2014/main" id="{E25EA30D-4FA6-2F43-735F-5DE3B8C6BE7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4" name="Rectangle 53">
              <a:extLst>
                <a:ext uri="{FF2B5EF4-FFF2-40B4-BE49-F238E27FC236}">
                  <a16:creationId xmlns:a16="http://schemas.microsoft.com/office/drawing/2014/main" id="{34C499C0-7373-E8C1-FE9F-8E948C88C6D7}"/>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graphicFrame>
        <p:nvGraphicFramePr>
          <p:cNvPr id="20" name="Chart 19">
            <a:extLst>
              <a:ext uri="{FF2B5EF4-FFF2-40B4-BE49-F238E27FC236}">
                <a16:creationId xmlns:a16="http://schemas.microsoft.com/office/drawing/2014/main" id="{8FF6A32B-4045-6306-3583-887651B4D16A}"/>
              </a:ext>
            </a:extLst>
          </p:cNvPr>
          <p:cNvGraphicFramePr/>
          <p:nvPr/>
        </p:nvGraphicFramePr>
        <p:xfrm>
          <a:off x="6912645" y="4865626"/>
          <a:ext cx="1936559" cy="1833784"/>
        </p:xfrm>
        <a:graphic>
          <a:graphicData uri="http://schemas.openxmlformats.org/drawingml/2006/chart">
            <c:chart xmlns:c="http://schemas.openxmlformats.org/drawingml/2006/chart" xmlns:r="http://schemas.openxmlformats.org/officeDocument/2006/relationships" r:id="rId8"/>
          </a:graphicData>
        </a:graphic>
      </p:graphicFrame>
      <p:sp>
        <p:nvSpPr>
          <p:cNvPr id="35" name="Rectangle 34">
            <a:extLst>
              <a:ext uri="{FF2B5EF4-FFF2-40B4-BE49-F238E27FC236}">
                <a16:creationId xmlns:a16="http://schemas.microsoft.com/office/drawing/2014/main" id="{1274D8D0-7B2A-304B-001F-A08346F9A9FC}"/>
              </a:ext>
            </a:extLst>
          </p:cNvPr>
          <p:cNvSpPr/>
          <p:nvPr/>
        </p:nvSpPr>
        <p:spPr>
          <a:xfrm>
            <a:off x="1312749" y="399277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graphicFrame>
        <p:nvGraphicFramePr>
          <p:cNvPr id="73" name="Chart 72">
            <a:extLst>
              <a:ext uri="{FF2B5EF4-FFF2-40B4-BE49-F238E27FC236}">
                <a16:creationId xmlns:a16="http://schemas.microsoft.com/office/drawing/2014/main" id="{27505A46-2C4B-1012-201C-CDF65F752EAE}"/>
              </a:ext>
            </a:extLst>
          </p:cNvPr>
          <p:cNvGraphicFramePr/>
          <p:nvPr>
            <p:extLst>
              <p:ext uri="{D42A27DB-BD31-4B8C-83A1-F6EECF244321}">
                <p14:modId xmlns:p14="http://schemas.microsoft.com/office/powerpoint/2010/main" val="1401341401"/>
              </p:ext>
            </p:extLst>
          </p:nvPr>
        </p:nvGraphicFramePr>
        <p:xfrm>
          <a:off x="4482688" y="3437333"/>
          <a:ext cx="1936559" cy="1833784"/>
        </p:xfrm>
        <a:graphic>
          <a:graphicData uri="http://schemas.openxmlformats.org/drawingml/2006/chart">
            <c:chart xmlns:c="http://schemas.openxmlformats.org/drawingml/2006/chart" xmlns:r="http://schemas.openxmlformats.org/officeDocument/2006/relationships" r:id="rId9"/>
          </a:graphicData>
        </a:graphic>
      </p:graphicFrame>
      <p:cxnSp>
        <p:nvCxnSpPr>
          <p:cNvPr id="8" name="Connector: Elbow 7">
            <a:extLst>
              <a:ext uri="{FF2B5EF4-FFF2-40B4-BE49-F238E27FC236}">
                <a16:creationId xmlns:a16="http://schemas.microsoft.com/office/drawing/2014/main" id="{51C51B25-9773-6FA4-0F3C-1E6CDF0E2609}"/>
              </a:ext>
            </a:extLst>
          </p:cNvPr>
          <p:cNvCxnSpPr>
            <a:cxnSpLocks/>
            <a:endCxn id="11" idx="3"/>
          </p:cNvCxnSpPr>
          <p:nvPr/>
        </p:nvCxnSpPr>
        <p:spPr>
          <a:xfrm rot="10800000" flipV="1">
            <a:off x="4818585" y="5002541"/>
            <a:ext cx="683069" cy="153935"/>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A65C3F7-3093-6E19-98A0-124193EC3AFB}"/>
              </a:ext>
            </a:extLst>
          </p:cNvPr>
          <p:cNvCxnSpPr>
            <a:cxnSpLocks/>
            <a:endCxn id="28" idx="3"/>
          </p:cNvCxnSpPr>
          <p:nvPr/>
        </p:nvCxnSpPr>
        <p:spPr>
          <a:xfrm rot="10800000">
            <a:off x="4708385" y="4184013"/>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DECFC5-10B7-D0B6-93EA-0148613DC2F0}"/>
              </a:ext>
            </a:extLst>
          </p:cNvPr>
          <p:cNvSpPr/>
          <p:nvPr/>
        </p:nvSpPr>
        <p:spPr>
          <a:xfrm>
            <a:off x="3332358" y="397276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graphicFrame>
        <p:nvGraphicFramePr>
          <p:cNvPr id="87" name="Chart 86">
            <a:extLst>
              <a:ext uri="{FF2B5EF4-FFF2-40B4-BE49-F238E27FC236}">
                <a16:creationId xmlns:a16="http://schemas.microsoft.com/office/drawing/2014/main" id="{106E6511-1956-3E83-1E35-4652CFB644D5}"/>
              </a:ext>
            </a:extLst>
          </p:cNvPr>
          <p:cNvGraphicFramePr/>
          <p:nvPr>
            <p:extLst>
              <p:ext uri="{D42A27DB-BD31-4B8C-83A1-F6EECF244321}">
                <p14:modId xmlns:p14="http://schemas.microsoft.com/office/powerpoint/2010/main" val="2150576488"/>
              </p:ext>
            </p:extLst>
          </p:nvPr>
        </p:nvGraphicFramePr>
        <p:xfrm>
          <a:off x="6899742" y="4891148"/>
          <a:ext cx="1936559" cy="1833784"/>
        </p:xfrm>
        <a:graphic>
          <a:graphicData uri="http://schemas.openxmlformats.org/drawingml/2006/chart">
            <c:chart xmlns:c="http://schemas.openxmlformats.org/drawingml/2006/chart" xmlns:r="http://schemas.openxmlformats.org/officeDocument/2006/relationships" r:id="rId10"/>
          </a:graphicData>
        </a:graphic>
      </p:graphicFrame>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68736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1133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22" name="Rectangle 21">
            <a:extLst>
              <a:ext uri="{FF2B5EF4-FFF2-40B4-BE49-F238E27FC236}">
                <a16:creationId xmlns:a16="http://schemas.microsoft.com/office/drawing/2014/main" id="{7995CA94-C516-C5DF-6112-276E1AB273D6}"/>
              </a:ext>
            </a:extLst>
          </p:cNvPr>
          <p:cNvSpPr/>
          <p:nvPr/>
        </p:nvSpPr>
        <p:spPr>
          <a:xfrm>
            <a:off x="7602689" y="59182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cxnSp>
        <p:nvCxnSpPr>
          <p:cNvPr id="55" name="Connector: Elbow 54">
            <a:extLst>
              <a:ext uri="{FF2B5EF4-FFF2-40B4-BE49-F238E27FC236}">
                <a16:creationId xmlns:a16="http://schemas.microsoft.com/office/drawing/2014/main" id="{1AD8F9C0-EE0B-B22D-A0DE-57172CB10ED8}"/>
              </a:ext>
            </a:extLst>
          </p:cNvPr>
          <p:cNvCxnSpPr>
            <a:cxnSpLocks/>
            <a:endCxn id="56" idx="3"/>
          </p:cNvCxnSpPr>
          <p:nvPr/>
        </p:nvCxnSpPr>
        <p:spPr>
          <a:xfrm rot="10800000" flipV="1">
            <a:off x="4936400" y="5014403"/>
            <a:ext cx="976821" cy="682945"/>
          </a:xfrm>
          <a:prstGeom prst="bentConnector3">
            <a:avLst>
              <a:gd name="adj1" fmla="val -272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A2F7A65-CBE3-588F-99A3-FBD1D433CE9A}"/>
              </a:ext>
            </a:extLst>
          </p:cNvPr>
          <p:cNvSpPr/>
          <p:nvPr/>
        </p:nvSpPr>
        <p:spPr>
          <a:xfrm>
            <a:off x="7940245" y="62071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cxnSp>
        <p:nvCxnSpPr>
          <p:cNvPr id="36" name="Curved Connector 35">
            <a:extLst>
              <a:ext uri="{FF2B5EF4-FFF2-40B4-BE49-F238E27FC236}">
                <a16:creationId xmlns:a16="http://schemas.microsoft.com/office/drawing/2014/main" id="{22500A67-1F3B-FFFC-ADA6-70EEDE9EF3F5}"/>
              </a:ext>
            </a:extLst>
          </p:cNvPr>
          <p:cNvCxnSpPr>
            <a:cxnSpLocks/>
          </p:cNvCxnSpPr>
          <p:nvPr/>
        </p:nvCxnSpPr>
        <p:spPr>
          <a:xfrm rot="10800000">
            <a:off x="5208742" y="4140747"/>
            <a:ext cx="684000" cy="756000"/>
          </a:xfrm>
          <a:prstGeom prst="curvedConnector3">
            <a:avLst>
              <a:gd name="adj1" fmla="val 8466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5" name="Table 37">
            <a:extLst>
              <a:ext uri="{FF2B5EF4-FFF2-40B4-BE49-F238E27FC236}">
                <a16:creationId xmlns:a16="http://schemas.microsoft.com/office/drawing/2014/main" id="{871A1F50-B20E-5423-A72C-DC6E08FEAE54}"/>
              </a:ext>
            </a:extLst>
          </p:cNvPr>
          <p:cNvGraphicFramePr>
            <a:graphicFrameLocks noGrp="1"/>
          </p:cNvGraphicFramePr>
          <p:nvPr>
            <p:extLst>
              <p:ext uri="{D42A27DB-BD31-4B8C-83A1-F6EECF244321}">
                <p14:modId xmlns:p14="http://schemas.microsoft.com/office/powerpoint/2010/main" val="2328995996"/>
              </p:ext>
            </p:extLst>
          </p:nvPr>
        </p:nvGraphicFramePr>
        <p:xfrm>
          <a:off x="9465579" y="4974999"/>
          <a:ext cx="1658203" cy="998532"/>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316189717"/>
                  </a:ext>
                </a:extLst>
              </a:tr>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4" name="Rectangle 33">
            <a:extLst>
              <a:ext uri="{FF2B5EF4-FFF2-40B4-BE49-F238E27FC236}">
                <a16:creationId xmlns:a16="http://schemas.microsoft.com/office/drawing/2014/main" id="{B67276DB-363F-F0A0-FDB2-18F4EE05C2F4}"/>
              </a:ext>
            </a:extLst>
          </p:cNvPr>
          <p:cNvSpPr/>
          <p:nvPr/>
        </p:nvSpPr>
        <p:spPr>
          <a:xfrm>
            <a:off x="1334759" y="491663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70" name="Rectangle 69">
            <a:extLst>
              <a:ext uri="{FF2B5EF4-FFF2-40B4-BE49-F238E27FC236}">
                <a16:creationId xmlns:a16="http://schemas.microsoft.com/office/drawing/2014/main" id="{8B995BE2-A098-75B1-CA1A-FFF0DD147860}"/>
              </a:ext>
            </a:extLst>
          </p:cNvPr>
          <p:cNvSpPr/>
          <p:nvPr/>
        </p:nvSpPr>
        <p:spPr>
          <a:xfrm>
            <a:off x="1334759" y="5457502"/>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11" name="Rectangle 10">
            <a:extLst>
              <a:ext uri="{FF2B5EF4-FFF2-40B4-BE49-F238E27FC236}">
                <a16:creationId xmlns:a16="http://schemas.microsoft.com/office/drawing/2014/main" id="{523DC9AE-8C7A-BA7E-21EB-D282478C6BC3}"/>
              </a:ext>
            </a:extLst>
          </p:cNvPr>
          <p:cNvSpPr/>
          <p:nvPr/>
        </p:nvSpPr>
        <p:spPr>
          <a:xfrm>
            <a:off x="3442558" y="494523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6" name="Rectangle 55">
            <a:extLst>
              <a:ext uri="{FF2B5EF4-FFF2-40B4-BE49-F238E27FC236}">
                <a16:creationId xmlns:a16="http://schemas.microsoft.com/office/drawing/2014/main" id="{55AA8822-40CA-3B30-186D-ACE6CAD55746}"/>
              </a:ext>
            </a:extLst>
          </p:cNvPr>
          <p:cNvSpPr/>
          <p:nvPr/>
        </p:nvSpPr>
        <p:spPr>
          <a:xfrm>
            <a:off x="3560373" y="5486106"/>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80" name="Connector: Elbow 40">
            <a:extLst>
              <a:ext uri="{FF2B5EF4-FFF2-40B4-BE49-F238E27FC236}">
                <a16:creationId xmlns:a16="http://schemas.microsoft.com/office/drawing/2014/main" id="{CAB49639-63C0-0D84-1822-A7DFCDDE5062}"/>
              </a:ext>
            </a:extLst>
          </p:cNvPr>
          <p:cNvCxnSpPr>
            <a:cxnSpLocks/>
            <a:endCxn id="81" idx="3"/>
          </p:cNvCxnSpPr>
          <p:nvPr/>
        </p:nvCxnSpPr>
        <p:spPr>
          <a:xfrm rot="10800000" flipV="1">
            <a:off x="4814516" y="5000299"/>
            <a:ext cx="691206" cy="317036"/>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C844915-5E6B-D2C3-AB12-466B7D27F2FF}"/>
              </a:ext>
            </a:extLst>
          </p:cNvPr>
          <p:cNvSpPr/>
          <p:nvPr/>
        </p:nvSpPr>
        <p:spPr>
          <a:xfrm>
            <a:off x="3438490" y="5106092"/>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82" name="Rectangle 81">
            <a:extLst>
              <a:ext uri="{FF2B5EF4-FFF2-40B4-BE49-F238E27FC236}">
                <a16:creationId xmlns:a16="http://schemas.microsoft.com/office/drawing/2014/main" id="{DAFE668B-830F-F315-5CDA-B64CDB2350C3}"/>
              </a:ext>
            </a:extLst>
          </p:cNvPr>
          <p:cNvSpPr/>
          <p:nvPr/>
        </p:nvSpPr>
        <p:spPr>
          <a:xfrm>
            <a:off x="3556305" y="564696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83" name="Connector: Elbow 56">
            <a:extLst>
              <a:ext uri="{FF2B5EF4-FFF2-40B4-BE49-F238E27FC236}">
                <a16:creationId xmlns:a16="http://schemas.microsoft.com/office/drawing/2014/main" id="{6A3EC7FD-AE47-D304-CB32-D1E5B371D8A9}"/>
              </a:ext>
            </a:extLst>
          </p:cNvPr>
          <p:cNvCxnSpPr>
            <a:cxnSpLocks/>
            <a:endCxn id="82" idx="3"/>
          </p:cNvCxnSpPr>
          <p:nvPr/>
        </p:nvCxnSpPr>
        <p:spPr>
          <a:xfrm rot="10800000" flipV="1">
            <a:off x="4932332" y="5014403"/>
            <a:ext cx="1017023" cy="843804"/>
          </a:xfrm>
          <a:prstGeom prst="bentConnector3">
            <a:avLst>
              <a:gd name="adj1" fmla="val 409"/>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Lock outline">
            <a:extLst>
              <a:ext uri="{FF2B5EF4-FFF2-40B4-BE49-F238E27FC236}">
                <a16:creationId xmlns:a16="http://schemas.microsoft.com/office/drawing/2014/main" id="{57E7B250-4630-5737-29F3-91BC2749B9F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95405" y="4566617"/>
            <a:ext cx="914400" cy="914400"/>
          </a:xfrm>
          <a:prstGeom prst="rect">
            <a:avLst/>
          </a:prstGeom>
        </p:spPr>
      </p:pic>
      <p:sp>
        <p:nvSpPr>
          <p:cNvPr id="6" name="TextBox 5">
            <a:extLst>
              <a:ext uri="{FF2B5EF4-FFF2-40B4-BE49-F238E27FC236}">
                <a16:creationId xmlns:a16="http://schemas.microsoft.com/office/drawing/2014/main" id="{EE27225A-D443-3FE3-E553-2A53D77F8942}"/>
              </a:ext>
            </a:extLst>
          </p:cNvPr>
          <p:cNvSpPr txBox="1"/>
          <p:nvPr/>
        </p:nvSpPr>
        <p:spPr>
          <a:xfrm>
            <a:off x="9474840" y="1806037"/>
            <a:ext cx="1658203" cy="584775"/>
          </a:xfrm>
          <a:prstGeom prst="rect">
            <a:avLst/>
          </a:prstGeom>
          <a:noFill/>
        </p:spPr>
        <p:txBody>
          <a:bodyPr wrap="square" rtlCol="0">
            <a:spAutoFit/>
          </a:bodyPr>
          <a:lstStyle/>
          <a:p>
            <a:pPr algn="ctr"/>
            <a:r>
              <a:rPr lang="en-US" sz="3200" dirty="0"/>
              <a:t>core 1</a:t>
            </a:r>
            <a:endParaRPr lang="en-IL" sz="3200" dirty="0"/>
          </a:p>
        </p:txBody>
      </p:sp>
      <p:sp>
        <p:nvSpPr>
          <p:cNvPr id="17" name="TextBox 16">
            <a:extLst>
              <a:ext uri="{FF2B5EF4-FFF2-40B4-BE49-F238E27FC236}">
                <a16:creationId xmlns:a16="http://schemas.microsoft.com/office/drawing/2014/main" id="{FDF20771-E775-08B7-8D3A-EECDEFD33E8C}"/>
              </a:ext>
            </a:extLst>
          </p:cNvPr>
          <p:cNvSpPr txBox="1"/>
          <p:nvPr/>
        </p:nvSpPr>
        <p:spPr>
          <a:xfrm>
            <a:off x="9481215" y="4335655"/>
            <a:ext cx="1658203" cy="584775"/>
          </a:xfrm>
          <a:prstGeom prst="rect">
            <a:avLst/>
          </a:prstGeom>
          <a:noFill/>
        </p:spPr>
        <p:txBody>
          <a:bodyPr wrap="square" rtlCol="0">
            <a:spAutoFit/>
          </a:bodyPr>
          <a:lstStyle/>
          <a:p>
            <a:pPr algn="ctr"/>
            <a:r>
              <a:rPr lang="en-US" sz="3200" dirty="0"/>
              <a:t>core N</a:t>
            </a:r>
            <a:endParaRPr lang="en-IL" sz="3200" dirty="0"/>
          </a:p>
        </p:txBody>
      </p:sp>
    </p:spTree>
    <p:custDataLst>
      <p:tags r:id="rId1"/>
    </p:custDataLst>
    <p:extLst>
      <p:ext uri="{BB962C8B-B14F-4D97-AF65-F5344CB8AC3E}">
        <p14:creationId xmlns:p14="http://schemas.microsoft.com/office/powerpoint/2010/main" val="3876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3" presetClass="path" presetSubtype="0" accel="50000" decel="50000" fill="hold" grpId="2" nodeType="afterEffect">
                                  <p:stCondLst>
                                    <p:cond delay="0"/>
                                  </p:stCondLst>
                                  <p:childTnLst>
                                    <p:animMotion origin="layout" path="M 4.16667E-6 -6.80879E-17 L 0.18268 0.00324 " pathEditMode="relative" rAng="0" ptsTypes="AA">
                                      <p:cBhvr>
                                        <p:cTn id="11" dur="500" fill="hold"/>
                                        <p:tgtEl>
                                          <p:spTgt spid="70"/>
                                        </p:tgtEl>
                                        <p:attrNameLst>
                                          <p:attrName>ppt_x</p:attrName>
                                          <p:attrName>ppt_y</p:attrName>
                                        </p:attrNameLst>
                                      </p:cBhvr>
                                      <p:rCtr x="9115" y="231"/>
                                    </p:animMotion>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2" presetClass="entr" presetSubtype="8" fill="hold" grpId="1"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63" presetClass="path" presetSubtype="0" accel="50000" decel="50000" fill="hold" grpId="2" nodeType="afterEffect">
                                  <p:stCondLst>
                                    <p:cond delay="0"/>
                                  </p:stCondLst>
                                  <p:childTnLst>
                                    <p:animMotion origin="layout" path="M -3.75E-6 4.81481E-6 L 0.17356 0.00509 " pathEditMode="relative" rAng="0" ptsTypes="AA">
                                      <p:cBhvr>
                                        <p:cTn id="22" dur="500" fill="hold"/>
                                        <p:tgtEl>
                                          <p:spTgt spid="34"/>
                                        </p:tgtEl>
                                        <p:attrNameLst>
                                          <p:attrName>ppt_x</p:attrName>
                                          <p:attrName>ppt_y</p:attrName>
                                        </p:attrNameLst>
                                      </p:cBhvr>
                                      <p:rCtr x="8724" y="255"/>
                                    </p:animMotion>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2000"/>
                            </p:stCondLst>
                            <p:childTnLst>
                              <p:par>
                                <p:cTn id="27" presetID="2" presetClass="entr" presetSubtype="8" fill="hold" grpId="2"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63" presetClass="path" presetSubtype="0" accel="50000" decel="50000" fill="hold" grpId="0" nodeType="afterEffect">
                                  <p:stCondLst>
                                    <p:cond delay="0"/>
                                  </p:stCondLst>
                                  <p:childTnLst>
                                    <p:animMotion origin="layout" path="M -2.5E-6 -2.96296E-6 L 0.1668 -0.00115 " pathEditMode="relative" rAng="0" ptsTypes="AA">
                                      <p:cBhvr>
                                        <p:cTn id="33" dur="500" fill="hold"/>
                                        <p:tgtEl>
                                          <p:spTgt spid="35"/>
                                        </p:tgtEl>
                                        <p:attrNameLst>
                                          <p:attrName>ppt_x</p:attrName>
                                          <p:attrName>ppt_y</p:attrName>
                                        </p:attrNameLst>
                                      </p:cBhvr>
                                      <p:rCtr x="8333" y="-69"/>
                                    </p:animMotion>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grpId="1" nodeType="clickEffect">
                                  <p:stCondLst>
                                    <p:cond delay="0"/>
                                  </p:stCondLst>
                                  <p:childTnLst>
                                    <p:animMotion origin="layout" path="M 0.16784 0.00162 L 0.67839 -0.14004 " pathEditMode="relative" rAng="0" ptsTypes="AA">
                                      <p:cBhvr>
                                        <p:cTn id="40" dur="1000" fill="hold"/>
                                        <p:tgtEl>
                                          <p:spTgt spid="35"/>
                                        </p:tgtEl>
                                        <p:attrNameLst>
                                          <p:attrName>ppt_x</p:attrName>
                                          <p:attrName>ppt_y</p:attrName>
                                        </p:attrNameLst>
                                      </p:cBhvr>
                                      <p:rCtr x="25521" y="-7083"/>
                                    </p:animMotion>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par>
                          <p:cTn id="44" fill="hold">
                            <p:stCondLst>
                              <p:cond delay="1000"/>
                            </p:stCondLst>
                            <p:childTnLst>
                              <p:par>
                                <p:cTn id="45" presetID="10" presetClass="exit" presetSubtype="0" fill="hold" grpId="1" nodeType="afterEffect">
                                  <p:stCondLst>
                                    <p:cond delay="0"/>
                                  </p:stCondLst>
                                  <p:childTnLst>
                                    <p:animEffect transition="out" filter="fade">
                                      <p:cBhvr>
                                        <p:cTn id="46" dur="500"/>
                                        <p:tgtEl>
                                          <p:spTgt spid="46"/>
                                        </p:tgtEl>
                                      </p:cBhvr>
                                    </p:animEffect>
                                    <p:set>
                                      <p:cBhvr>
                                        <p:cTn id="47" dur="1" fill="hold">
                                          <p:stCondLst>
                                            <p:cond delay="499"/>
                                          </p:stCondLst>
                                        </p:cTn>
                                        <p:tgtEl>
                                          <p:spTgt spid="46"/>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par>
                          <p:cTn id="54" fill="hold">
                            <p:stCondLst>
                              <p:cond delay="1500"/>
                            </p:stCondLst>
                            <p:childTnLst>
                              <p:par>
                                <p:cTn id="55" presetID="10" presetClass="exit" presetSubtype="0" fill="hold" grpId="0" nodeType="afterEffect">
                                  <p:stCondLst>
                                    <p:cond delay="0"/>
                                  </p:stCondLst>
                                  <p:childTnLst>
                                    <p:animEffect transition="out" filter="fade">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7"/>
                                        </p:tgtEl>
                                      </p:cBhvr>
                                    </p:animEffect>
                                    <p:set>
                                      <p:cBhvr>
                                        <p:cTn id="60" dur="1" fill="hold">
                                          <p:stCondLst>
                                            <p:cond delay="499"/>
                                          </p:stCondLst>
                                        </p:cTn>
                                        <p:tgtEl>
                                          <p:spTgt spid="27"/>
                                        </p:tgtEl>
                                        <p:attrNameLst>
                                          <p:attrName>style.visibility</p:attrName>
                                        </p:attrNameLst>
                                      </p:cBhvr>
                                      <p:to>
                                        <p:strVal val="hidden"/>
                                      </p:to>
                                    </p:set>
                                  </p:childTnLst>
                                </p:cTn>
                              </p:par>
                              <p:par>
                                <p:cTn id="61" presetID="2" presetClass="entr" presetSubtype="4"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6.25E-7 1.11111E-6 L 0.26914 -0.21713 " pathEditMode="relative" rAng="0" ptsTypes="AA">
                                      <p:cBhvr>
                                        <p:cTn id="71" dur="1000" fill="hold"/>
                                        <p:tgtEl>
                                          <p:spTgt spid="71"/>
                                        </p:tgtEl>
                                        <p:attrNameLst>
                                          <p:attrName>ppt_x</p:attrName>
                                          <p:attrName>ppt_y</p:attrName>
                                        </p:attrNameLst>
                                      </p:cBhvr>
                                      <p:rCtr x="13451" y="-10856"/>
                                    </p:animMotion>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32" presetClass="emph" presetSubtype="0" fill="hold" grpId="1" nodeType="clickEffect">
                                  <p:stCondLst>
                                    <p:cond delay="0"/>
                                  </p:stCondLst>
                                  <p:childTnLst>
                                    <p:animRot by="120000">
                                      <p:cBhvr>
                                        <p:cTn id="79" dur="100" fill="hold">
                                          <p:stCondLst>
                                            <p:cond delay="0"/>
                                          </p:stCondLst>
                                        </p:cTn>
                                        <p:tgtEl>
                                          <p:spTgt spid="7"/>
                                        </p:tgtEl>
                                        <p:attrNameLst>
                                          <p:attrName>r</p:attrName>
                                        </p:attrNameLst>
                                      </p:cBhvr>
                                    </p:animRot>
                                    <p:animRot by="-240000">
                                      <p:cBhvr>
                                        <p:cTn id="80" dur="200" fill="hold">
                                          <p:stCondLst>
                                            <p:cond delay="200"/>
                                          </p:stCondLst>
                                        </p:cTn>
                                        <p:tgtEl>
                                          <p:spTgt spid="7"/>
                                        </p:tgtEl>
                                        <p:attrNameLst>
                                          <p:attrName>r</p:attrName>
                                        </p:attrNameLst>
                                      </p:cBhvr>
                                    </p:animRot>
                                    <p:animRot by="240000">
                                      <p:cBhvr>
                                        <p:cTn id="81" dur="200" fill="hold">
                                          <p:stCondLst>
                                            <p:cond delay="400"/>
                                          </p:stCondLst>
                                        </p:cTn>
                                        <p:tgtEl>
                                          <p:spTgt spid="7"/>
                                        </p:tgtEl>
                                        <p:attrNameLst>
                                          <p:attrName>r</p:attrName>
                                        </p:attrNameLst>
                                      </p:cBhvr>
                                    </p:animRot>
                                    <p:animRot by="-240000">
                                      <p:cBhvr>
                                        <p:cTn id="82" dur="200" fill="hold">
                                          <p:stCondLst>
                                            <p:cond delay="600"/>
                                          </p:stCondLst>
                                        </p:cTn>
                                        <p:tgtEl>
                                          <p:spTgt spid="7"/>
                                        </p:tgtEl>
                                        <p:attrNameLst>
                                          <p:attrName>r</p:attrName>
                                        </p:attrNameLst>
                                      </p:cBhvr>
                                    </p:animRot>
                                    <p:animRot by="120000">
                                      <p:cBhvr>
                                        <p:cTn id="83" dur="200" fill="hold">
                                          <p:stCondLst>
                                            <p:cond delay="800"/>
                                          </p:stCondLst>
                                        </p:cTn>
                                        <p:tgtEl>
                                          <p:spTgt spid="7"/>
                                        </p:tgtEl>
                                        <p:attrNameLst>
                                          <p:attrName>r</p:attrName>
                                        </p:attrNameLst>
                                      </p:cBhvr>
                                    </p:animRot>
                                  </p:childTnLst>
                                </p:cTn>
                              </p:par>
                              <p:par>
                                <p:cTn id="84" presetID="10" presetClass="exit" presetSubtype="0" fill="hold" nodeType="withEffect">
                                  <p:stCondLst>
                                    <p:cond delay="0"/>
                                  </p:stCondLst>
                                  <p:childTnLst>
                                    <p:animEffect transition="out" filter="fade">
                                      <p:cBhvr>
                                        <p:cTn id="85" dur="500"/>
                                        <p:tgtEl>
                                          <p:spTgt spid="36"/>
                                        </p:tgtEl>
                                      </p:cBhvr>
                                    </p:animEffect>
                                    <p:set>
                                      <p:cBhvr>
                                        <p:cTn id="86" dur="1" fill="hold">
                                          <p:stCondLst>
                                            <p:cond delay="499"/>
                                          </p:stCondLst>
                                        </p:cTn>
                                        <p:tgtEl>
                                          <p:spTgt spid="3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6.25E-7 1.11111E-6 L 0.2668 -0.21389 " pathEditMode="relative" rAng="0" ptsTypes="AA">
                                      <p:cBhvr>
                                        <p:cTn id="90" dur="1000" spd="-100000" fill="hold"/>
                                        <p:tgtEl>
                                          <p:spTgt spid="71"/>
                                        </p:tgtEl>
                                        <p:attrNameLst>
                                          <p:attrName>ppt_x</p:attrName>
                                          <p:attrName>ppt_y</p:attrName>
                                        </p:attrNameLst>
                                      </p:cBhvr>
                                      <p:rCtr x="13333" y="-10694"/>
                                    </p:animMotion>
                                  </p:childTnLst>
                                </p:cTn>
                              </p:par>
                            </p:childTnLst>
                          </p:cTn>
                        </p:par>
                        <p:par>
                          <p:cTn id="91" fill="hold">
                            <p:stCondLst>
                              <p:cond delay="1000"/>
                            </p:stCondLst>
                            <p:childTnLst>
                              <p:par>
                                <p:cTn id="92" presetID="2" presetClass="exit" presetSubtype="2" fill="hold" grpId="3" nodeType="afterEffect">
                                  <p:stCondLst>
                                    <p:cond delay="0"/>
                                  </p:stCondLst>
                                  <p:childTnLst>
                                    <p:anim calcmode="lin" valueType="num">
                                      <p:cBhvr additive="base">
                                        <p:cTn id="93" dur="500"/>
                                        <p:tgtEl>
                                          <p:spTgt spid="35"/>
                                        </p:tgtEl>
                                        <p:attrNameLst>
                                          <p:attrName>ppt_x</p:attrName>
                                        </p:attrNameLst>
                                      </p:cBhvr>
                                      <p:tavLst>
                                        <p:tav tm="0">
                                          <p:val>
                                            <p:strVal val="ppt_x"/>
                                          </p:val>
                                        </p:tav>
                                        <p:tav tm="100000">
                                          <p:val>
                                            <p:strVal val="1+ppt_w/2"/>
                                          </p:val>
                                        </p:tav>
                                      </p:tavLst>
                                    </p:anim>
                                    <p:anim calcmode="lin" valueType="num">
                                      <p:cBhvr additive="base">
                                        <p:cTn id="94" dur="500"/>
                                        <p:tgtEl>
                                          <p:spTgt spid="35"/>
                                        </p:tgtEl>
                                        <p:attrNameLst>
                                          <p:attrName>ppt_y</p:attrName>
                                        </p:attrNameLst>
                                      </p:cBhvr>
                                      <p:tavLst>
                                        <p:tav tm="0">
                                          <p:val>
                                            <p:strVal val="ppt_y"/>
                                          </p:val>
                                        </p:tav>
                                        <p:tav tm="100000">
                                          <p:val>
                                            <p:strVal val="ppt_y"/>
                                          </p:val>
                                        </p:tav>
                                      </p:tavLst>
                                    </p:anim>
                                    <p:set>
                                      <p:cBhvr>
                                        <p:cTn id="95" dur="1" fill="hold">
                                          <p:stCondLst>
                                            <p:cond delay="499"/>
                                          </p:stCondLst>
                                        </p:cTn>
                                        <p:tgtEl>
                                          <p:spTgt spid="35"/>
                                        </p:tgtEl>
                                        <p:attrNameLst>
                                          <p:attrName>style.visibility</p:attrName>
                                        </p:attrNameLst>
                                      </p:cBhvr>
                                      <p:to>
                                        <p:strVal val="hidden"/>
                                      </p:to>
                                    </p:set>
                                  </p:childTnLst>
                                </p:cTn>
                              </p:par>
                              <p:par>
                                <p:cTn id="96" presetID="2" presetClass="exit" presetSubtype="2" fill="hold" nodeType="withEffect">
                                  <p:stCondLst>
                                    <p:cond delay="0"/>
                                  </p:stCondLst>
                                  <p:childTnLst>
                                    <p:anim calcmode="lin" valueType="num">
                                      <p:cBhvr additive="base">
                                        <p:cTn id="97" dur="500"/>
                                        <p:tgtEl>
                                          <p:spTgt spid="26"/>
                                        </p:tgtEl>
                                        <p:attrNameLst>
                                          <p:attrName>ppt_x</p:attrName>
                                        </p:attrNameLst>
                                      </p:cBhvr>
                                      <p:tavLst>
                                        <p:tav tm="0">
                                          <p:val>
                                            <p:strVal val="ppt_x"/>
                                          </p:val>
                                        </p:tav>
                                        <p:tav tm="100000">
                                          <p:val>
                                            <p:strVal val="1+ppt_w/2"/>
                                          </p:val>
                                        </p:tav>
                                      </p:tavLst>
                                    </p:anim>
                                    <p:anim calcmode="lin" valueType="num">
                                      <p:cBhvr additive="base">
                                        <p:cTn id="98" dur="500"/>
                                        <p:tgtEl>
                                          <p:spTgt spid="26"/>
                                        </p:tgtEl>
                                        <p:attrNameLst>
                                          <p:attrName>ppt_y</p:attrName>
                                        </p:attrNameLst>
                                      </p:cBhvr>
                                      <p:tavLst>
                                        <p:tav tm="0">
                                          <p:val>
                                            <p:strVal val="ppt_y"/>
                                          </p:val>
                                        </p:tav>
                                        <p:tav tm="100000">
                                          <p:val>
                                            <p:strVal val="ppt_y"/>
                                          </p:val>
                                        </p:tav>
                                      </p:tavLst>
                                    </p:anim>
                                    <p:set>
                                      <p:cBhvr>
                                        <p:cTn id="99" dur="1" fill="hold">
                                          <p:stCondLst>
                                            <p:cond delay="499"/>
                                          </p:stCondLst>
                                        </p:cTn>
                                        <p:tgtEl>
                                          <p:spTgt spid="2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3" nodeType="clickEffect">
                                  <p:stCondLst>
                                    <p:cond delay="0"/>
                                  </p:stCondLst>
                                  <p:childTnLst>
                                    <p:animMotion origin="layout" path="M 0.17356 0.00509 L 0.67838 0.0125 " pathEditMode="relative" rAng="0" ptsTypes="AA">
                                      <p:cBhvr>
                                        <p:cTn id="103" dur="1000" fill="hold"/>
                                        <p:tgtEl>
                                          <p:spTgt spid="34"/>
                                        </p:tgtEl>
                                        <p:attrNameLst>
                                          <p:attrName>ppt_x</p:attrName>
                                          <p:attrName>ppt_y</p:attrName>
                                        </p:attrNameLst>
                                      </p:cBhvr>
                                      <p:rCtr x="25182" y="255"/>
                                    </p:animMotion>
                                  </p:childTnLst>
                                </p:cTn>
                              </p:par>
                            </p:childTnLst>
                          </p:cTn>
                        </p:par>
                        <p:par>
                          <p:cTn id="104" fill="hold">
                            <p:stCondLst>
                              <p:cond delay="1000"/>
                            </p:stCondLst>
                            <p:childTnLst>
                              <p:par>
                                <p:cTn id="105" presetID="42" presetClass="path" presetSubtype="0" accel="50000" decel="50000" fill="hold" grpId="3" nodeType="afterEffect">
                                  <p:stCondLst>
                                    <p:cond delay="0"/>
                                  </p:stCondLst>
                                  <p:childTnLst>
                                    <p:animMotion origin="layout" path="M 0.18268 0.00324 L 0.67838 0.00949 " pathEditMode="relative" rAng="0" ptsTypes="AA">
                                      <p:cBhvr>
                                        <p:cTn id="106" dur="1000" fill="hold"/>
                                        <p:tgtEl>
                                          <p:spTgt spid="70"/>
                                        </p:tgtEl>
                                        <p:attrNameLst>
                                          <p:attrName>ppt_x</p:attrName>
                                          <p:attrName>ppt_y</p:attrName>
                                        </p:attrNameLst>
                                      </p:cBhvr>
                                      <p:rCtr x="24883" y="255"/>
                                    </p:animMotion>
                                  </p:childTnLst>
                                </p:cTn>
                              </p:par>
                            </p:childTnLst>
                          </p:cTn>
                        </p:par>
                        <p:par>
                          <p:cTn id="107" fill="hold">
                            <p:stCondLst>
                              <p:cond delay="2000"/>
                            </p:stCondLst>
                            <p:childTnLst>
                              <p:par>
                                <p:cTn id="108" presetID="10" presetClass="exit" presetSubtype="0" fill="hold" grpId="1" nodeType="afterEffect">
                                  <p:stCondLst>
                                    <p:cond delay="0"/>
                                  </p:stCondLst>
                                  <p:childTnLst>
                                    <p:animEffect transition="out" filter="fade">
                                      <p:cBhvr>
                                        <p:cTn id="109" dur="500"/>
                                        <p:tgtEl>
                                          <p:spTgt spid="45"/>
                                        </p:tgtEl>
                                      </p:cBhvr>
                                    </p:animEffect>
                                    <p:set>
                                      <p:cBhvr>
                                        <p:cTn id="110" dur="1" fill="hold">
                                          <p:stCondLst>
                                            <p:cond delay="499"/>
                                          </p:stCondLst>
                                        </p:cTn>
                                        <p:tgtEl>
                                          <p:spTgt spid="45"/>
                                        </p:tgtEl>
                                        <p:attrNameLst>
                                          <p:attrName>style.visibility</p:attrName>
                                        </p:attrNameLst>
                                      </p:cBhvr>
                                      <p:to>
                                        <p:strVal val="hidden"/>
                                      </p:to>
                                    </p:set>
                                  </p:childTnLst>
                                </p:cTn>
                              </p:par>
                            </p:childTnLst>
                          </p:cTn>
                        </p:par>
                        <p:par>
                          <p:cTn id="111" fill="hold">
                            <p:stCondLst>
                              <p:cond delay="2500"/>
                            </p:stCondLst>
                            <p:childTnLst>
                              <p:par>
                                <p:cTn id="112" presetID="10" presetClass="exit" presetSubtype="0" fill="hold" grpId="1" nodeType="after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childTnLst>
                          </p:cTn>
                        </p:par>
                        <p:par>
                          <p:cTn id="115" fill="hold">
                            <p:stCondLst>
                              <p:cond delay="3000"/>
                            </p:stCondLst>
                            <p:childTnLst>
                              <p:par>
                                <p:cTn id="116" presetID="1" presetClass="entr" presetSubtype="0" fill="hold" nodeType="afterEffect">
                                  <p:stCondLst>
                                    <p:cond delay="0"/>
                                  </p:stCondLst>
                                  <p:childTnLst>
                                    <p:set>
                                      <p:cBhvr>
                                        <p:cTn id="117" dur="1" fill="hold">
                                          <p:stCondLst>
                                            <p:cond delay="0"/>
                                          </p:stCondLst>
                                        </p:cTn>
                                        <p:tgtEl>
                                          <p:spTgt spid="75"/>
                                        </p:tgtEl>
                                        <p:attrNameLst>
                                          <p:attrName>style.visibility</p:attrName>
                                        </p:attrNameLst>
                                      </p:cBhvr>
                                      <p:to>
                                        <p:strVal val="visible"/>
                                      </p:to>
                                    </p:set>
                                  </p:childTnLst>
                                </p:cTn>
                              </p:par>
                            </p:childTnLst>
                          </p:cTn>
                        </p:par>
                        <p:par>
                          <p:cTn id="118" fill="hold">
                            <p:stCondLst>
                              <p:cond delay="3000"/>
                            </p:stCondLst>
                            <p:childTnLst>
                              <p:par>
                                <p:cTn id="119" presetID="10" presetClass="entr" presetSubtype="0" fill="hold" grpId="0" nodeType="after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500"/>
                                        <p:tgtEl>
                                          <p:spTgt spid="87"/>
                                        </p:tgtEl>
                                      </p:cBhvr>
                                    </p:animEffect>
                                  </p:childTnLst>
                                </p:cTn>
                              </p:par>
                            </p:childTnLst>
                          </p:cTn>
                        </p:par>
                        <p:par>
                          <p:cTn id="122" fill="hold">
                            <p:stCondLst>
                              <p:cond delay="3500"/>
                            </p:stCondLst>
                            <p:childTnLst>
                              <p:par>
                                <p:cTn id="123" presetID="2" presetClass="entr" presetSubtype="4" fill="hold" nodeType="afterEffect">
                                  <p:stCondLst>
                                    <p:cond delay="0"/>
                                  </p:stCondLst>
                                  <p:childTnLst>
                                    <p:set>
                                      <p:cBhvr>
                                        <p:cTn id="124" dur="1" fill="hold">
                                          <p:stCondLst>
                                            <p:cond delay="0"/>
                                          </p:stCondLst>
                                        </p:cTn>
                                        <p:tgtEl>
                                          <p:spTgt spid="80"/>
                                        </p:tgtEl>
                                        <p:attrNameLst>
                                          <p:attrName>style.visibility</p:attrName>
                                        </p:attrNameLst>
                                      </p:cBhvr>
                                      <p:to>
                                        <p:strVal val="visible"/>
                                      </p:to>
                                    </p:set>
                                    <p:anim calcmode="lin" valueType="num">
                                      <p:cBhvr additive="base">
                                        <p:cTn id="125" dur="500" fill="hold"/>
                                        <p:tgtEl>
                                          <p:spTgt spid="80"/>
                                        </p:tgtEl>
                                        <p:attrNameLst>
                                          <p:attrName>ppt_x</p:attrName>
                                        </p:attrNameLst>
                                      </p:cBhvr>
                                      <p:tavLst>
                                        <p:tav tm="0">
                                          <p:val>
                                            <p:strVal val="#ppt_x"/>
                                          </p:val>
                                        </p:tav>
                                        <p:tav tm="100000">
                                          <p:val>
                                            <p:strVal val="#ppt_x"/>
                                          </p:val>
                                        </p:tav>
                                      </p:tavLst>
                                    </p:anim>
                                    <p:anim calcmode="lin" valueType="num">
                                      <p:cBhvr additive="base">
                                        <p:cTn id="126" dur="500" fill="hold"/>
                                        <p:tgtEl>
                                          <p:spTgt spid="80"/>
                                        </p:tgtEl>
                                        <p:attrNameLst>
                                          <p:attrName>ppt_y</p:attrName>
                                        </p:attrNameLst>
                                      </p:cBhvr>
                                      <p:tavLst>
                                        <p:tav tm="0">
                                          <p:val>
                                            <p:strVal val="1+#ppt_h/2"/>
                                          </p:val>
                                        </p:tav>
                                        <p:tav tm="100000">
                                          <p:val>
                                            <p:strVal val="#ppt_y"/>
                                          </p:val>
                                        </p:tav>
                                      </p:tavLst>
                                    </p:anim>
                                  </p:childTnLst>
                                </p:cTn>
                              </p:par>
                              <p:par>
                                <p:cTn id="127" presetID="10" presetClass="exit" presetSubtype="0" fill="hold" grpId="0" nodeType="withEffect">
                                  <p:stCondLst>
                                    <p:cond delay="0"/>
                                  </p:stCondLst>
                                  <p:childTnLst>
                                    <p:animEffect transition="out" filter="fade">
                                      <p:cBhvr>
                                        <p:cTn id="128" dur="500"/>
                                        <p:tgtEl>
                                          <p:spTgt spid="11"/>
                                        </p:tgtEl>
                                      </p:cBhvr>
                                    </p:animEffect>
                                    <p:set>
                                      <p:cBhvr>
                                        <p:cTn id="129" dur="1" fill="hold">
                                          <p:stCondLst>
                                            <p:cond delay="499"/>
                                          </p:stCondLst>
                                        </p:cTn>
                                        <p:tgtEl>
                                          <p:spTgt spid="11"/>
                                        </p:tgtEl>
                                        <p:attrNameLst>
                                          <p:attrName>style.visibility</p:attrName>
                                        </p:attrNameLst>
                                      </p:cBhvr>
                                      <p:to>
                                        <p:strVal val="hidden"/>
                                      </p:to>
                                    </p:set>
                                  </p:childTnLst>
                                </p:cTn>
                              </p:par>
                              <p:par>
                                <p:cTn id="130" presetID="2" presetClass="entr" presetSubtype="4" fill="hold" nodeType="withEffect">
                                  <p:stCondLst>
                                    <p:cond delay="0"/>
                                  </p:stCondLst>
                                  <p:childTnLst>
                                    <p:set>
                                      <p:cBhvr>
                                        <p:cTn id="131" dur="1" fill="hold">
                                          <p:stCondLst>
                                            <p:cond delay="0"/>
                                          </p:stCondLst>
                                        </p:cTn>
                                        <p:tgtEl>
                                          <p:spTgt spid="83"/>
                                        </p:tgtEl>
                                        <p:attrNameLst>
                                          <p:attrName>style.visibility</p:attrName>
                                        </p:attrNameLst>
                                      </p:cBhvr>
                                      <p:to>
                                        <p:strVal val="visible"/>
                                      </p:to>
                                    </p:set>
                                    <p:anim calcmode="lin" valueType="num">
                                      <p:cBhvr additive="base">
                                        <p:cTn id="132" dur="500" fill="hold"/>
                                        <p:tgtEl>
                                          <p:spTgt spid="83"/>
                                        </p:tgtEl>
                                        <p:attrNameLst>
                                          <p:attrName>ppt_x</p:attrName>
                                        </p:attrNameLst>
                                      </p:cBhvr>
                                      <p:tavLst>
                                        <p:tav tm="0">
                                          <p:val>
                                            <p:strVal val="#ppt_x"/>
                                          </p:val>
                                        </p:tav>
                                        <p:tav tm="100000">
                                          <p:val>
                                            <p:strVal val="#ppt_x"/>
                                          </p:val>
                                        </p:tav>
                                      </p:tavLst>
                                    </p:anim>
                                    <p:anim calcmode="lin" valueType="num">
                                      <p:cBhvr additive="base">
                                        <p:cTn id="133" dur="500" fill="hold"/>
                                        <p:tgtEl>
                                          <p:spTgt spid="83"/>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par>
                                <p:cTn id="138" presetID="10" presetClass="exit" presetSubtype="0" fill="hold" grpId="0" nodeType="withEffect">
                                  <p:stCondLst>
                                    <p:cond delay="0"/>
                                  </p:stCondLst>
                                  <p:childTnLst>
                                    <p:animEffect transition="out" filter="fade">
                                      <p:cBhvr>
                                        <p:cTn id="139" dur="500"/>
                                        <p:tgtEl>
                                          <p:spTgt spid="56"/>
                                        </p:tgtEl>
                                      </p:cBhvr>
                                    </p:animEffect>
                                    <p:set>
                                      <p:cBhvr>
                                        <p:cTn id="140" dur="1" fill="hold">
                                          <p:stCondLst>
                                            <p:cond delay="499"/>
                                          </p:stCondLst>
                                        </p:cTn>
                                        <p:tgtEl>
                                          <p:spTgt spid="56"/>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55"/>
                                        </p:tgtEl>
                                      </p:cBhvr>
                                    </p:animEffect>
                                    <p:set>
                                      <p:cBhvr>
                                        <p:cTn id="143" dur="1" fill="hold">
                                          <p:stCondLst>
                                            <p:cond delay="499"/>
                                          </p:stCondLst>
                                        </p:cTn>
                                        <p:tgtEl>
                                          <p:spTgt spid="55"/>
                                        </p:tgtEl>
                                        <p:attrNameLst>
                                          <p:attrName>style.visibility</p:attrName>
                                        </p:attrNameLst>
                                      </p:cBhvr>
                                      <p:to>
                                        <p:strVal val="hidden"/>
                                      </p:to>
                                    </p:set>
                                  </p:childTnLst>
                                </p:cTn>
                              </p:par>
                              <p:par>
                                <p:cTn id="144" presetID="2" presetClass="entr" presetSubtype="4" fill="hold" grpId="0" nodeType="withEffect">
                                  <p:stCondLst>
                                    <p:cond delay="0"/>
                                  </p:stCondLst>
                                  <p:childTnLst>
                                    <p:set>
                                      <p:cBhvr>
                                        <p:cTn id="145" dur="1" fill="hold">
                                          <p:stCondLst>
                                            <p:cond delay="0"/>
                                          </p:stCondLst>
                                        </p:cTn>
                                        <p:tgtEl>
                                          <p:spTgt spid="81"/>
                                        </p:tgtEl>
                                        <p:attrNameLst>
                                          <p:attrName>style.visibility</p:attrName>
                                        </p:attrNameLst>
                                      </p:cBhvr>
                                      <p:to>
                                        <p:strVal val="visible"/>
                                      </p:to>
                                    </p:set>
                                    <p:anim calcmode="lin" valueType="num">
                                      <p:cBhvr additive="base">
                                        <p:cTn id="146" dur="500" fill="hold"/>
                                        <p:tgtEl>
                                          <p:spTgt spid="81"/>
                                        </p:tgtEl>
                                        <p:attrNameLst>
                                          <p:attrName>ppt_x</p:attrName>
                                        </p:attrNameLst>
                                      </p:cBhvr>
                                      <p:tavLst>
                                        <p:tav tm="0">
                                          <p:val>
                                            <p:strVal val="#ppt_x"/>
                                          </p:val>
                                        </p:tav>
                                        <p:tav tm="100000">
                                          <p:val>
                                            <p:strVal val="#ppt_x"/>
                                          </p:val>
                                        </p:tav>
                                      </p:tavLst>
                                    </p:anim>
                                    <p:anim calcmode="lin" valueType="num">
                                      <p:cBhvr additive="base">
                                        <p:cTn id="147" dur="500" fill="hold"/>
                                        <p:tgtEl>
                                          <p:spTgt spid="81"/>
                                        </p:tgtEl>
                                        <p:attrNameLst>
                                          <p:attrName>ppt_y</p:attrName>
                                        </p:attrNameLst>
                                      </p:cBhvr>
                                      <p:tavLst>
                                        <p:tav tm="0">
                                          <p:val>
                                            <p:strVal val="1+#ppt_h/2"/>
                                          </p:val>
                                        </p:tav>
                                        <p:tav tm="100000">
                                          <p:val>
                                            <p:strVal val="#ppt_y"/>
                                          </p:val>
                                        </p:tav>
                                      </p:tavLst>
                                    </p:anim>
                                  </p:childTnLst>
                                </p:cTn>
                              </p:par>
                              <p:par>
                                <p:cTn id="148" presetID="10" presetClass="exit" presetSubtype="0" fill="hold" nodeType="withEffect">
                                  <p:stCondLst>
                                    <p:cond delay="0"/>
                                  </p:stCondLst>
                                  <p:childTnLst>
                                    <p:animEffect transition="out" filter="fade">
                                      <p:cBhvr>
                                        <p:cTn id="149" dur="500"/>
                                        <p:tgtEl>
                                          <p:spTgt spid="8"/>
                                        </p:tgtEl>
                                      </p:cBhvr>
                                    </p:animEffect>
                                    <p:set>
                                      <p:cBhvr>
                                        <p:cTn id="150" dur="1" fill="hold">
                                          <p:stCondLst>
                                            <p:cond delay="499"/>
                                          </p:stCondLst>
                                        </p:cTn>
                                        <p:tgtEl>
                                          <p:spTgt spid="8"/>
                                        </p:tgtEl>
                                        <p:attrNameLst>
                                          <p:attrName>style.visibility</p:attrName>
                                        </p:attrNameLst>
                                      </p:cBhvr>
                                      <p:to>
                                        <p:strVal val="hidden"/>
                                      </p:to>
                                    </p:set>
                                  </p:childTnLst>
                                </p:cTn>
                              </p:par>
                            </p:childTnLst>
                          </p:cTn>
                        </p:par>
                        <p:par>
                          <p:cTn id="151" fill="hold">
                            <p:stCondLst>
                              <p:cond delay="4000"/>
                            </p:stCondLst>
                            <p:childTnLst>
                              <p:par>
                                <p:cTn id="152" presetID="42" presetClass="path" presetSubtype="0" accel="50000" decel="50000" fill="hold" nodeType="afterEffect">
                                  <p:stCondLst>
                                    <p:cond delay="0"/>
                                  </p:stCondLst>
                                  <p:childTnLst>
                                    <p:animMotion origin="layout" path="M -6.25E-7 1.11111E-6 L 0.26419 0.13611 " pathEditMode="relative" rAng="0" ptsTypes="AA">
                                      <p:cBhvr>
                                        <p:cTn id="153" dur="1000" fill="hold"/>
                                        <p:tgtEl>
                                          <p:spTgt spid="71"/>
                                        </p:tgtEl>
                                        <p:attrNameLst>
                                          <p:attrName>ppt_x</p:attrName>
                                          <p:attrName>ppt_y</p:attrName>
                                        </p:attrNameLst>
                                      </p:cBhvr>
                                      <p:rCtr x="13203" y="6806"/>
                                    </p:animMotion>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childTnLst>
                          </p:cTn>
                        </p:par>
                      </p:childTnLst>
                    </p:cTn>
                  </p:par>
                  <p:par>
                    <p:cTn id="159" fill="hold">
                      <p:stCondLst>
                        <p:cond delay="indefinite"/>
                      </p:stCondLst>
                      <p:childTnLst>
                        <p:par>
                          <p:cTn id="160" fill="hold">
                            <p:stCondLst>
                              <p:cond delay="0"/>
                            </p:stCondLst>
                            <p:childTnLst>
                              <p:par>
                                <p:cTn id="161" presetID="42" presetClass="path" presetSubtype="0" accel="50000" decel="50000" fill="hold" nodeType="clickEffect">
                                  <p:stCondLst>
                                    <p:cond delay="0"/>
                                  </p:stCondLst>
                                  <p:childTnLst>
                                    <p:animMotion origin="layout" path="M -6.25E-7 1.11111E-6 L 0.25964 0.13333 " pathEditMode="relative" rAng="0" ptsTypes="AA">
                                      <p:cBhvr>
                                        <p:cTn id="162" dur="1000" spd="-100000" fill="hold"/>
                                        <p:tgtEl>
                                          <p:spTgt spid="71"/>
                                        </p:tgtEl>
                                        <p:attrNameLst>
                                          <p:attrName>ppt_x</p:attrName>
                                          <p:attrName>ppt_y</p:attrName>
                                        </p:attrNameLst>
                                      </p:cBhvr>
                                      <p:rCtr x="12982" y="6667"/>
                                    </p:animMotion>
                                  </p:childTnLst>
                                </p:cTn>
                              </p:par>
                            </p:childTnLst>
                          </p:cTn>
                        </p:par>
                        <p:par>
                          <p:cTn id="163" fill="hold">
                            <p:stCondLst>
                              <p:cond delay="1000"/>
                            </p:stCondLst>
                            <p:childTnLst>
                              <p:par>
                                <p:cTn id="164" presetID="2" presetClass="exit" presetSubtype="2" fill="hold" nodeType="afterEffect">
                                  <p:stCondLst>
                                    <p:cond delay="0"/>
                                  </p:stCondLst>
                                  <p:childTnLst>
                                    <p:anim calcmode="lin" valueType="num">
                                      <p:cBhvr additive="base">
                                        <p:cTn id="165" dur="500"/>
                                        <p:tgtEl>
                                          <p:spTgt spid="75"/>
                                        </p:tgtEl>
                                        <p:attrNameLst>
                                          <p:attrName>ppt_x</p:attrName>
                                        </p:attrNameLst>
                                      </p:cBhvr>
                                      <p:tavLst>
                                        <p:tav tm="0">
                                          <p:val>
                                            <p:strVal val="ppt_x"/>
                                          </p:val>
                                        </p:tav>
                                        <p:tav tm="100000">
                                          <p:val>
                                            <p:strVal val="1+ppt_w/2"/>
                                          </p:val>
                                        </p:tav>
                                      </p:tavLst>
                                    </p:anim>
                                    <p:anim calcmode="lin" valueType="num">
                                      <p:cBhvr additive="base">
                                        <p:cTn id="166" dur="500"/>
                                        <p:tgtEl>
                                          <p:spTgt spid="75"/>
                                        </p:tgtEl>
                                        <p:attrNameLst>
                                          <p:attrName>ppt_y</p:attrName>
                                        </p:attrNameLst>
                                      </p:cBhvr>
                                      <p:tavLst>
                                        <p:tav tm="0">
                                          <p:val>
                                            <p:strVal val="ppt_y"/>
                                          </p:val>
                                        </p:tav>
                                        <p:tav tm="100000">
                                          <p:val>
                                            <p:strVal val="ppt_y"/>
                                          </p:val>
                                        </p:tav>
                                      </p:tavLst>
                                    </p:anim>
                                    <p:set>
                                      <p:cBhvr>
                                        <p:cTn id="167" dur="1" fill="hold">
                                          <p:stCondLst>
                                            <p:cond delay="499"/>
                                          </p:stCondLst>
                                        </p:cTn>
                                        <p:tgtEl>
                                          <p:spTgt spid="75"/>
                                        </p:tgtEl>
                                        <p:attrNameLst>
                                          <p:attrName>style.visibility</p:attrName>
                                        </p:attrNameLst>
                                      </p:cBhvr>
                                      <p:to>
                                        <p:strVal val="hidden"/>
                                      </p:to>
                                    </p:set>
                                  </p:childTnLst>
                                </p:cTn>
                              </p:par>
                              <p:par>
                                <p:cTn id="168" presetID="2" presetClass="exit" presetSubtype="2" fill="hold" grpId="4" nodeType="withEffect">
                                  <p:stCondLst>
                                    <p:cond delay="0"/>
                                  </p:stCondLst>
                                  <p:childTnLst>
                                    <p:anim calcmode="lin" valueType="num">
                                      <p:cBhvr additive="base">
                                        <p:cTn id="169" dur="500"/>
                                        <p:tgtEl>
                                          <p:spTgt spid="34"/>
                                        </p:tgtEl>
                                        <p:attrNameLst>
                                          <p:attrName>ppt_x</p:attrName>
                                        </p:attrNameLst>
                                      </p:cBhvr>
                                      <p:tavLst>
                                        <p:tav tm="0">
                                          <p:val>
                                            <p:strVal val="ppt_x"/>
                                          </p:val>
                                        </p:tav>
                                        <p:tav tm="100000">
                                          <p:val>
                                            <p:strVal val="1+ppt_w/2"/>
                                          </p:val>
                                        </p:tav>
                                      </p:tavLst>
                                    </p:anim>
                                    <p:anim calcmode="lin" valueType="num">
                                      <p:cBhvr additive="base">
                                        <p:cTn id="170" dur="500"/>
                                        <p:tgtEl>
                                          <p:spTgt spid="34"/>
                                        </p:tgtEl>
                                        <p:attrNameLst>
                                          <p:attrName>ppt_y</p:attrName>
                                        </p:attrNameLst>
                                      </p:cBhvr>
                                      <p:tavLst>
                                        <p:tav tm="0">
                                          <p:val>
                                            <p:strVal val="ppt_y"/>
                                          </p:val>
                                        </p:tav>
                                        <p:tav tm="100000">
                                          <p:val>
                                            <p:strVal val="ppt_y"/>
                                          </p:val>
                                        </p:tav>
                                      </p:tavLst>
                                    </p:anim>
                                    <p:set>
                                      <p:cBhvr>
                                        <p:cTn id="171" dur="1" fill="hold">
                                          <p:stCondLst>
                                            <p:cond delay="499"/>
                                          </p:stCondLst>
                                        </p:cTn>
                                        <p:tgtEl>
                                          <p:spTgt spid="34"/>
                                        </p:tgtEl>
                                        <p:attrNameLst>
                                          <p:attrName>style.visibility</p:attrName>
                                        </p:attrNameLst>
                                      </p:cBhvr>
                                      <p:to>
                                        <p:strVal val="hidden"/>
                                      </p:to>
                                    </p:set>
                                  </p:childTnLst>
                                </p:cTn>
                              </p:par>
                              <p:par>
                                <p:cTn id="172" presetID="2" presetClass="exit" presetSubtype="2" fill="hold" grpId="4" nodeType="withEffect">
                                  <p:stCondLst>
                                    <p:cond delay="0"/>
                                  </p:stCondLst>
                                  <p:childTnLst>
                                    <p:anim calcmode="lin" valueType="num">
                                      <p:cBhvr additive="base">
                                        <p:cTn id="173" dur="500"/>
                                        <p:tgtEl>
                                          <p:spTgt spid="70"/>
                                        </p:tgtEl>
                                        <p:attrNameLst>
                                          <p:attrName>ppt_x</p:attrName>
                                        </p:attrNameLst>
                                      </p:cBhvr>
                                      <p:tavLst>
                                        <p:tav tm="0">
                                          <p:val>
                                            <p:strVal val="ppt_x"/>
                                          </p:val>
                                        </p:tav>
                                        <p:tav tm="100000">
                                          <p:val>
                                            <p:strVal val="1+ppt_w/2"/>
                                          </p:val>
                                        </p:tav>
                                      </p:tavLst>
                                    </p:anim>
                                    <p:anim calcmode="lin" valueType="num">
                                      <p:cBhvr additive="base">
                                        <p:cTn id="174" dur="500"/>
                                        <p:tgtEl>
                                          <p:spTgt spid="70"/>
                                        </p:tgtEl>
                                        <p:attrNameLst>
                                          <p:attrName>ppt_y</p:attrName>
                                        </p:attrNameLst>
                                      </p:cBhvr>
                                      <p:tavLst>
                                        <p:tav tm="0">
                                          <p:val>
                                            <p:strVal val="ppt_y"/>
                                          </p:val>
                                        </p:tav>
                                        <p:tav tm="100000">
                                          <p:val>
                                            <p:strVal val="ppt_y"/>
                                          </p:val>
                                        </p:tav>
                                      </p:tavLst>
                                    </p:anim>
                                    <p:set>
                                      <p:cBhvr>
                                        <p:cTn id="175"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1">
        <p:bldAsOne/>
      </p:bldGraphic>
      <p:bldGraphic spid="48" grpId="0">
        <p:bldAsOne/>
      </p:bldGraphic>
      <p:bldGraphic spid="49" grpId="0">
        <p:bldAsOne/>
      </p:bldGraphic>
      <p:bldP spid="46" grpId="0" animBg="1"/>
      <p:bldP spid="46" grpId="1" animBg="1"/>
      <p:bldP spid="35" grpId="0" animBg="1"/>
      <p:bldP spid="35" grpId="1" animBg="1"/>
      <p:bldP spid="35" grpId="2" animBg="1"/>
      <p:bldP spid="35" grpId="3" animBg="1"/>
      <p:bldGraphic spid="73" grpId="0">
        <p:bldAsOne/>
      </p:bldGraphic>
      <p:bldP spid="28" grpId="0" animBg="1"/>
      <p:bldGraphic spid="87" grpId="0">
        <p:bldAsOne/>
      </p:bldGraphic>
      <p:bldP spid="44" grpId="0" animBg="1"/>
      <p:bldP spid="22" grpId="0" animBg="1"/>
      <p:bldP spid="22" grpId="1" animBg="1"/>
      <p:bldP spid="45" grpId="0" animBg="1"/>
      <p:bldP spid="45" grpId="1" animBg="1"/>
      <p:bldP spid="34" grpId="1" animBg="1"/>
      <p:bldP spid="34" grpId="2" animBg="1"/>
      <p:bldP spid="34" grpId="3" animBg="1"/>
      <p:bldP spid="34" grpId="4" animBg="1"/>
      <p:bldP spid="70" grpId="1" animBg="1"/>
      <p:bldP spid="70" grpId="2" animBg="1"/>
      <p:bldP spid="70" grpId="3" animBg="1"/>
      <p:bldP spid="70" grpId="4" animBg="1"/>
      <p:bldP spid="11" grpId="0" animBg="1"/>
      <p:bldP spid="56" grpId="0" animBg="1"/>
      <p:bldP spid="81" grpId="0" animBg="1"/>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65AA26-4724-9E5F-CF57-69DF414C1588}"/>
              </a:ext>
            </a:extLst>
          </p:cNvPr>
          <p:cNvSpPr/>
          <p:nvPr/>
        </p:nvSpPr>
        <p:spPr>
          <a:xfrm>
            <a:off x="9267575" y="1861454"/>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9" name="TextBox 8">
            <a:extLst>
              <a:ext uri="{FF2B5EF4-FFF2-40B4-BE49-F238E27FC236}">
                <a16:creationId xmlns:a16="http://schemas.microsoft.com/office/drawing/2014/main" id="{8BCC9ADB-FBDD-FA39-4628-FF4A81F17D1C}"/>
              </a:ext>
            </a:extLst>
          </p:cNvPr>
          <p:cNvSpPr txBox="1"/>
          <p:nvPr/>
        </p:nvSpPr>
        <p:spPr>
          <a:xfrm>
            <a:off x="9474840" y="1806037"/>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E26DF4B7-2E46-ED9E-C7FC-A562258F5DD6}"/>
              </a:ext>
            </a:extLst>
          </p:cNvPr>
          <p:cNvSpPr txBox="1"/>
          <p:nvPr/>
        </p:nvSpPr>
        <p:spPr>
          <a:xfrm>
            <a:off x="9481215" y="4335655"/>
            <a:ext cx="1658203" cy="584775"/>
          </a:xfrm>
          <a:prstGeom prst="rect">
            <a:avLst/>
          </a:prstGeom>
          <a:noFill/>
        </p:spPr>
        <p:txBody>
          <a:bodyPr wrap="square" rtlCol="0">
            <a:spAutoFit/>
          </a:bodyPr>
          <a:lstStyle/>
          <a:p>
            <a:pPr algn="ctr"/>
            <a:r>
              <a:rPr lang="en-US" sz="3200" dirty="0"/>
              <a:t>core N</a:t>
            </a:r>
            <a:endParaRPr lang="en-IL" sz="3200" dirty="0"/>
          </a:p>
        </p:txBody>
      </p:sp>
      <p:sp>
        <p:nvSpPr>
          <p:cNvPr id="23" name="Rectangle: Rounded Corners 22">
            <a:extLst>
              <a:ext uri="{FF2B5EF4-FFF2-40B4-BE49-F238E27FC236}">
                <a16:creationId xmlns:a16="http://schemas.microsoft.com/office/drawing/2014/main" id="{C3DA242E-5637-6B50-EACD-773B71851233}"/>
              </a:ext>
            </a:extLst>
          </p:cNvPr>
          <p:cNvSpPr/>
          <p:nvPr/>
        </p:nvSpPr>
        <p:spPr>
          <a:xfrm>
            <a:off x="3102378" y="1825624"/>
            <a:ext cx="5976236" cy="4885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Solution: in-order head update</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23</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482688" y="3437333"/>
          <a:ext cx="1936560" cy="1824938"/>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33307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47" name="TextBox 46">
            <a:extLst>
              <a:ext uri="{FF2B5EF4-FFF2-40B4-BE49-F238E27FC236}">
                <a16:creationId xmlns:a16="http://schemas.microsoft.com/office/drawing/2014/main" id="{4C66B5E5-7B79-50EF-FAF9-C75A0C86F4B4}"/>
              </a:ext>
            </a:extLst>
          </p:cNvPr>
          <p:cNvSpPr txBox="1"/>
          <p:nvPr/>
        </p:nvSpPr>
        <p:spPr>
          <a:xfrm>
            <a:off x="43164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sp>
        <p:nvSpPr>
          <p:cNvPr id="18" name="TextBox 17">
            <a:extLst>
              <a:ext uri="{FF2B5EF4-FFF2-40B4-BE49-F238E27FC236}">
                <a16:creationId xmlns:a16="http://schemas.microsoft.com/office/drawing/2014/main" id="{92BB7B55-856D-7D06-3F80-33AFC0B71D1E}"/>
              </a:ext>
            </a:extLst>
          </p:cNvPr>
          <p:cNvSpPr txBox="1"/>
          <p:nvPr/>
        </p:nvSpPr>
        <p:spPr>
          <a:xfrm>
            <a:off x="6526899" y="2374131"/>
            <a:ext cx="2517315" cy="461665"/>
          </a:xfrm>
          <a:prstGeom prst="rect">
            <a:avLst/>
          </a:prstGeom>
          <a:noFill/>
        </p:spPr>
        <p:txBody>
          <a:bodyPr wrap="square" rtlCol="0">
            <a:spAutoFit/>
          </a:bodyPr>
          <a:lstStyle/>
          <a:p>
            <a:pPr algn="ctr"/>
            <a:r>
              <a:rPr lang="en-US" sz="2400" dirty="0"/>
              <a:t>completion ring 1</a:t>
            </a:r>
            <a:endParaRPr lang="en-IL" sz="3200" dirty="0"/>
          </a:p>
        </p:txBody>
      </p:sp>
      <p:graphicFrame>
        <p:nvGraphicFramePr>
          <p:cNvPr id="48" name="Chart 47">
            <a:extLst>
              <a:ext uri="{FF2B5EF4-FFF2-40B4-BE49-F238E27FC236}">
                <a16:creationId xmlns:a16="http://schemas.microsoft.com/office/drawing/2014/main" id="{7D5493B3-A65C-AFBB-80E4-9AEE1AFF4DBD}"/>
              </a:ext>
            </a:extLst>
          </p:cNvPr>
          <p:cNvGraphicFramePr/>
          <p:nvPr/>
        </p:nvGraphicFramePr>
        <p:xfrm>
          <a:off x="6912647" y="2657125"/>
          <a:ext cx="1936560" cy="18249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9" name="Chart 48">
            <a:extLst>
              <a:ext uri="{FF2B5EF4-FFF2-40B4-BE49-F238E27FC236}">
                <a16:creationId xmlns:a16="http://schemas.microsoft.com/office/drawing/2014/main" id="{6C165A42-84B3-26A5-ED70-7BB59FA1D829}"/>
              </a:ext>
            </a:extLst>
          </p:cNvPr>
          <p:cNvGraphicFramePr/>
          <p:nvPr/>
        </p:nvGraphicFramePr>
        <p:xfrm>
          <a:off x="6912646" y="2651512"/>
          <a:ext cx="1936559" cy="1833784"/>
        </p:xfrm>
        <a:graphic>
          <a:graphicData uri="http://schemas.openxmlformats.org/drawingml/2006/chart">
            <c:chart xmlns:c="http://schemas.openxmlformats.org/drawingml/2006/chart" xmlns:r="http://schemas.openxmlformats.org/officeDocument/2006/relationships" r:id="rId6"/>
          </a:graphicData>
        </a:graphic>
      </p:graphicFrame>
      <p:sp>
        <p:nvSpPr>
          <p:cNvPr id="46" name="Rectangle 45">
            <a:extLst>
              <a:ext uri="{FF2B5EF4-FFF2-40B4-BE49-F238E27FC236}">
                <a16:creationId xmlns:a16="http://schemas.microsoft.com/office/drawing/2014/main" id="{3DCB61F8-35D8-8596-A7EC-FA715F0AF7FE}"/>
              </a:ext>
            </a:extLst>
          </p:cNvPr>
          <p:cNvSpPr/>
          <p:nvPr/>
        </p:nvSpPr>
        <p:spPr>
          <a:xfrm>
            <a:off x="7940245" y="3988383"/>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graphicFrame>
        <p:nvGraphicFramePr>
          <p:cNvPr id="19" name="Chart 18">
            <a:extLst>
              <a:ext uri="{FF2B5EF4-FFF2-40B4-BE49-F238E27FC236}">
                <a16:creationId xmlns:a16="http://schemas.microsoft.com/office/drawing/2014/main" id="{85F57F9C-7F56-AFE6-883B-D063732E85DC}"/>
              </a:ext>
            </a:extLst>
          </p:cNvPr>
          <p:cNvGraphicFramePr/>
          <p:nvPr/>
        </p:nvGraphicFramePr>
        <p:xfrm>
          <a:off x="6903260" y="4885920"/>
          <a:ext cx="1936560" cy="182493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Table 37">
            <a:extLst>
              <a:ext uri="{FF2B5EF4-FFF2-40B4-BE49-F238E27FC236}">
                <a16:creationId xmlns:a16="http://schemas.microsoft.com/office/drawing/2014/main" id="{C01679FA-C66C-D860-4C79-6BB40EC288DA}"/>
              </a:ext>
            </a:extLst>
          </p:cNvPr>
          <p:cNvGraphicFramePr>
            <a:graphicFrameLocks noGrp="1"/>
          </p:cNvGraphicFramePr>
          <p:nvPr/>
        </p:nvGraphicFramePr>
        <p:xfrm>
          <a:off x="9474840" y="2980127"/>
          <a:ext cx="1658203" cy="499266"/>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9" name="TextBox 38">
            <a:extLst>
              <a:ext uri="{FF2B5EF4-FFF2-40B4-BE49-F238E27FC236}">
                <a16:creationId xmlns:a16="http://schemas.microsoft.com/office/drawing/2014/main" id="{11C2C21C-79C4-E3B4-F34A-64A5CA2E2733}"/>
              </a:ext>
            </a:extLst>
          </p:cNvPr>
          <p:cNvSpPr txBox="1"/>
          <p:nvPr/>
        </p:nvSpPr>
        <p:spPr>
          <a:xfrm>
            <a:off x="6532995" y="4702803"/>
            <a:ext cx="2517315" cy="461665"/>
          </a:xfrm>
          <a:prstGeom prst="rect">
            <a:avLst/>
          </a:prstGeom>
          <a:noFill/>
        </p:spPr>
        <p:txBody>
          <a:bodyPr wrap="square" rtlCol="0">
            <a:spAutoFit/>
          </a:bodyPr>
          <a:lstStyle/>
          <a:p>
            <a:pPr algn="ctr"/>
            <a:r>
              <a:rPr lang="en-US" sz="2400" dirty="0"/>
              <a:t>completion ring N</a:t>
            </a:r>
            <a:endParaRPr lang="en-IL" sz="3200" dirty="0"/>
          </a:p>
        </p:txBody>
      </p:sp>
      <p:grpSp>
        <p:nvGrpSpPr>
          <p:cNvPr id="51" name="Group 50">
            <a:extLst>
              <a:ext uri="{FF2B5EF4-FFF2-40B4-BE49-F238E27FC236}">
                <a16:creationId xmlns:a16="http://schemas.microsoft.com/office/drawing/2014/main" id="{FB3A3905-1A76-AFA2-3BFE-CD92BE485992}"/>
              </a:ext>
            </a:extLst>
          </p:cNvPr>
          <p:cNvGrpSpPr/>
          <p:nvPr/>
        </p:nvGrpSpPr>
        <p:grpSpPr>
          <a:xfrm>
            <a:off x="7694386" y="3911709"/>
            <a:ext cx="894062" cy="958863"/>
            <a:chOff x="3899994" y="3414564"/>
            <a:chExt cx="894062" cy="958863"/>
          </a:xfrm>
        </p:grpSpPr>
        <p:sp>
          <p:nvSpPr>
            <p:cNvPr id="52" name="Rectangle 51">
              <a:extLst>
                <a:ext uri="{FF2B5EF4-FFF2-40B4-BE49-F238E27FC236}">
                  <a16:creationId xmlns:a16="http://schemas.microsoft.com/office/drawing/2014/main" id="{E9037341-7151-B80E-5759-BD384295C28D}"/>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3" name="Rectangle 52">
              <a:extLst>
                <a:ext uri="{FF2B5EF4-FFF2-40B4-BE49-F238E27FC236}">
                  <a16:creationId xmlns:a16="http://schemas.microsoft.com/office/drawing/2014/main" id="{E25EA30D-4FA6-2F43-735F-5DE3B8C6BE7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4" name="Rectangle 53">
              <a:extLst>
                <a:ext uri="{FF2B5EF4-FFF2-40B4-BE49-F238E27FC236}">
                  <a16:creationId xmlns:a16="http://schemas.microsoft.com/office/drawing/2014/main" id="{34C499C0-7373-E8C1-FE9F-8E948C88C6D7}"/>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graphicFrame>
        <p:nvGraphicFramePr>
          <p:cNvPr id="20" name="Chart 19">
            <a:extLst>
              <a:ext uri="{FF2B5EF4-FFF2-40B4-BE49-F238E27FC236}">
                <a16:creationId xmlns:a16="http://schemas.microsoft.com/office/drawing/2014/main" id="{8FF6A32B-4045-6306-3583-887651B4D16A}"/>
              </a:ext>
            </a:extLst>
          </p:cNvPr>
          <p:cNvGraphicFramePr/>
          <p:nvPr/>
        </p:nvGraphicFramePr>
        <p:xfrm>
          <a:off x="6912645" y="4865626"/>
          <a:ext cx="1936559" cy="1833784"/>
        </p:xfrm>
        <a:graphic>
          <a:graphicData uri="http://schemas.openxmlformats.org/drawingml/2006/chart">
            <c:chart xmlns:c="http://schemas.openxmlformats.org/drawingml/2006/chart" xmlns:r="http://schemas.openxmlformats.org/officeDocument/2006/relationships" r:id="rId8"/>
          </a:graphicData>
        </a:graphic>
      </p:graphicFrame>
      <p:sp>
        <p:nvSpPr>
          <p:cNvPr id="35" name="Rectangle 34">
            <a:extLst>
              <a:ext uri="{FF2B5EF4-FFF2-40B4-BE49-F238E27FC236}">
                <a16:creationId xmlns:a16="http://schemas.microsoft.com/office/drawing/2014/main" id="{1274D8D0-7B2A-304B-001F-A08346F9A9FC}"/>
              </a:ext>
            </a:extLst>
          </p:cNvPr>
          <p:cNvSpPr/>
          <p:nvPr/>
        </p:nvSpPr>
        <p:spPr>
          <a:xfrm>
            <a:off x="1312749" y="399277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graphicFrame>
        <p:nvGraphicFramePr>
          <p:cNvPr id="73" name="Chart 72">
            <a:extLst>
              <a:ext uri="{FF2B5EF4-FFF2-40B4-BE49-F238E27FC236}">
                <a16:creationId xmlns:a16="http://schemas.microsoft.com/office/drawing/2014/main" id="{27505A46-2C4B-1012-201C-CDF65F752EAE}"/>
              </a:ext>
            </a:extLst>
          </p:cNvPr>
          <p:cNvGraphicFramePr/>
          <p:nvPr>
            <p:extLst>
              <p:ext uri="{D42A27DB-BD31-4B8C-83A1-F6EECF244321}">
                <p14:modId xmlns:p14="http://schemas.microsoft.com/office/powerpoint/2010/main" val="3311218880"/>
              </p:ext>
            </p:extLst>
          </p:nvPr>
        </p:nvGraphicFramePr>
        <p:xfrm>
          <a:off x="4482688" y="3437333"/>
          <a:ext cx="1936559" cy="1833784"/>
        </p:xfrm>
        <a:graphic>
          <a:graphicData uri="http://schemas.openxmlformats.org/drawingml/2006/chart">
            <c:chart xmlns:c="http://schemas.openxmlformats.org/drawingml/2006/chart" xmlns:r="http://schemas.openxmlformats.org/officeDocument/2006/relationships" r:id="rId9"/>
          </a:graphicData>
        </a:graphic>
      </p:graphicFrame>
      <p:cxnSp>
        <p:nvCxnSpPr>
          <p:cNvPr id="8" name="Connector: Elbow 7">
            <a:extLst>
              <a:ext uri="{FF2B5EF4-FFF2-40B4-BE49-F238E27FC236}">
                <a16:creationId xmlns:a16="http://schemas.microsoft.com/office/drawing/2014/main" id="{51C51B25-9773-6FA4-0F3C-1E6CDF0E2609}"/>
              </a:ext>
            </a:extLst>
          </p:cNvPr>
          <p:cNvCxnSpPr>
            <a:cxnSpLocks/>
            <a:endCxn id="11" idx="3"/>
          </p:cNvCxnSpPr>
          <p:nvPr/>
        </p:nvCxnSpPr>
        <p:spPr>
          <a:xfrm rot="10800000" flipV="1">
            <a:off x="4818585" y="5002541"/>
            <a:ext cx="683069" cy="153935"/>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A65C3F7-3093-6E19-98A0-124193EC3AFB}"/>
              </a:ext>
            </a:extLst>
          </p:cNvPr>
          <p:cNvCxnSpPr>
            <a:cxnSpLocks/>
            <a:endCxn id="28" idx="3"/>
          </p:cNvCxnSpPr>
          <p:nvPr/>
        </p:nvCxnSpPr>
        <p:spPr>
          <a:xfrm rot="10800000">
            <a:off x="4708385" y="4184013"/>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DECFC5-10B7-D0B6-93EA-0148613DC2F0}"/>
              </a:ext>
            </a:extLst>
          </p:cNvPr>
          <p:cNvSpPr/>
          <p:nvPr/>
        </p:nvSpPr>
        <p:spPr>
          <a:xfrm>
            <a:off x="3332358" y="397276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68736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Chart 36">
            <a:extLst>
              <a:ext uri="{FF2B5EF4-FFF2-40B4-BE49-F238E27FC236}">
                <a16:creationId xmlns:a16="http://schemas.microsoft.com/office/drawing/2014/main" id="{6DDB48E9-E85E-B37C-5E4E-6C1B0B588827}"/>
              </a:ext>
            </a:extLst>
          </p:cNvPr>
          <p:cNvGraphicFramePr/>
          <p:nvPr>
            <p:extLst>
              <p:ext uri="{D42A27DB-BD31-4B8C-83A1-F6EECF244321}">
                <p14:modId xmlns:p14="http://schemas.microsoft.com/office/powerpoint/2010/main" val="1064728180"/>
              </p:ext>
            </p:extLst>
          </p:nvPr>
        </p:nvGraphicFramePr>
        <p:xfrm>
          <a:off x="6899742" y="4891148"/>
          <a:ext cx="1936559" cy="1833784"/>
        </p:xfrm>
        <a:graphic>
          <a:graphicData uri="http://schemas.openxmlformats.org/drawingml/2006/chart">
            <c:chart xmlns:c="http://schemas.openxmlformats.org/drawingml/2006/chart" xmlns:r="http://schemas.openxmlformats.org/officeDocument/2006/relationships" r:id="rId10"/>
          </a:graphicData>
        </a:graphic>
      </p:graphicFrame>
      <p:sp>
        <p:nvSpPr>
          <p:cNvPr id="44" name="Rectangle 43">
            <a:extLst>
              <a:ext uri="{FF2B5EF4-FFF2-40B4-BE49-F238E27FC236}">
                <a16:creationId xmlns:a16="http://schemas.microsoft.com/office/drawing/2014/main" id="{8791D526-DC5E-38AD-720F-F238840D3924}"/>
              </a:ext>
            </a:extLst>
          </p:cNvPr>
          <p:cNvSpPr/>
          <p:nvPr/>
        </p:nvSpPr>
        <p:spPr>
          <a:xfrm>
            <a:off x="331133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22" name="Rectangle 21">
            <a:extLst>
              <a:ext uri="{FF2B5EF4-FFF2-40B4-BE49-F238E27FC236}">
                <a16:creationId xmlns:a16="http://schemas.microsoft.com/office/drawing/2014/main" id="{7995CA94-C516-C5DF-6112-276E1AB273D6}"/>
              </a:ext>
            </a:extLst>
          </p:cNvPr>
          <p:cNvSpPr/>
          <p:nvPr/>
        </p:nvSpPr>
        <p:spPr>
          <a:xfrm>
            <a:off x="7602689" y="59182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cxnSp>
        <p:nvCxnSpPr>
          <p:cNvPr id="55" name="Connector: Elbow 54">
            <a:extLst>
              <a:ext uri="{FF2B5EF4-FFF2-40B4-BE49-F238E27FC236}">
                <a16:creationId xmlns:a16="http://schemas.microsoft.com/office/drawing/2014/main" id="{1AD8F9C0-EE0B-B22D-A0DE-57172CB10ED8}"/>
              </a:ext>
            </a:extLst>
          </p:cNvPr>
          <p:cNvCxnSpPr>
            <a:cxnSpLocks/>
            <a:endCxn id="56" idx="3"/>
          </p:cNvCxnSpPr>
          <p:nvPr/>
        </p:nvCxnSpPr>
        <p:spPr>
          <a:xfrm rot="10800000" flipV="1">
            <a:off x="4936400" y="5014403"/>
            <a:ext cx="976821" cy="682945"/>
          </a:xfrm>
          <a:prstGeom prst="bentConnector3">
            <a:avLst>
              <a:gd name="adj1" fmla="val -272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A2F7A65-CBE3-588F-99A3-FBD1D433CE9A}"/>
              </a:ext>
            </a:extLst>
          </p:cNvPr>
          <p:cNvSpPr/>
          <p:nvPr/>
        </p:nvSpPr>
        <p:spPr>
          <a:xfrm>
            <a:off x="7940245" y="62071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cxnSp>
        <p:nvCxnSpPr>
          <p:cNvPr id="36" name="Curved Connector 35">
            <a:extLst>
              <a:ext uri="{FF2B5EF4-FFF2-40B4-BE49-F238E27FC236}">
                <a16:creationId xmlns:a16="http://schemas.microsoft.com/office/drawing/2014/main" id="{22500A67-1F3B-FFFC-ADA6-70EEDE9EF3F5}"/>
              </a:ext>
            </a:extLst>
          </p:cNvPr>
          <p:cNvCxnSpPr>
            <a:cxnSpLocks/>
          </p:cNvCxnSpPr>
          <p:nvPr/>
        </p:nvCxnSpPr>
        <p:spPr>
          <a:xfrm rot="10800000">
            <a:off x="5208742" y="4140747"/>
            <a:ext cx="684000" cy="756000"/>
          </a:xfrm>
          <a:prstGeom prst="curvedConnector3">
            <a:avLst>
              <a:gd name="adj1" fmla="val 8466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Lock outline">
            <a:extLst>
              <a:ext uri="{FF2B5EF4-FFF2-40B4-BE49-F238E27FC236}">
                <a16:creationId xmlns:a16="http://schemas.microsoft.com/office/drawing/2014/main" id="{57E7B250-4630-5737-29F3-91BC2749B9F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95405" y="4566617"/>
            <a:ext cx="914400" cy="914400"/>
          </a:xfrm>
          <a:prstGeom prst="rect">
            <a:avLst/>
          </a:prstGeom>
        </p:spPr>
      </p:pic>
      <p:graphicFrame>
        <p:nvGraphicFramePr>
          <p:cNvPr id="75" name="Table 37">
            <a:extLst>
              <a:ext uri="{FF2B5EF4-FFF2-40B4-BE49-F238E27FC236}">
                <a16:creationId xmlns:a16="http://schemas.microsoft.com/office/drawing/2014/main" id="{871A1F50-B20E-5423-A72C-DC6E08FEAE54}"/>
              </a:ext>
            </a:extLst>
          </p:cNvPr>
          <p:cNvGraphicFramePr>
            <a:graphicFrameLocks noGrp="1"/>
          </p:cNvGraphicFramePr>
          <p:nvPr/>
        </p:nvGraphicFramePr>
        <p:xfrm>
          <a:off x="9465579" y="4974999"/>
          <a:ext cx="1658203" cy="998532"/>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316189717"/>
                  </a:ext>
                </a:extLst>
              </a:tr>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4" name="Rectangle 33">
            <a:extLst>
              <a:ext uri="{FF2B5EF4-FFF2-40B4-BE49-F238E27FC236}">
                <a16:creationId xmlns:a16="http://schemas.microsoft.com/office/drawing/2014/main" id="{B67276DB-363F-F0A0-FDB2-18F4EE05C2F4}"/>
              </a:ext>
            </a:extLst>
          </p:cNvPr>
          <p:cNvSpPr/>
          <p:nvPr/>
        </p:nvSpPr>
        <p:spPr>
          <a:xfrm>
            <a:off x="1334759" y="491663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70" name="Rectangle 69">
            <a:extLst>
              <a:ext uri="{FF2B5EF4-FFF2-40B4-BE49-F238E27FC236}">
                <a16:creationId xmlns:a16="http://schemas.microsoft.com/office/drawing/2014/main" id="{8B995BE2-A098-75B1-CA1A-FFF0DD147860}"/>
              </a:ext>
            </a:extLst>
          </p:cNvPr>
          <p:cNvSpPr/>
          <p:nvPr/>
        </p:nvSpPr>
        <p:spPr>
          <a:xfrm>
            <a:off x="1334759" y="5457502"/>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11" name="Rectangle 10">
            <a:extLst>
              <a:ext uri="{FF2B5EF4-FFF2-40B4-BE49-F238E27FC236}">
                <a16:creationId xmlns:a16="http://schemas.microsoft.com/office/drawing/2014/main" id="{523DC9AE-8C7A-BA7E-21EB-D282478C6BC3}"/>
              </a:ext>
            </a:extLst>
          </p:cNvPr>
          <p:cNvSpPr/>
          <p:nvPr/>
        </p:nvSpPr>
        <p:spPr>
          <a:xfrm>
            <a:off x="3442558" y="494523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6" name="Rectangle 55">
            <a:extLst>
              <a:ext uri="{FF2B5EF4-FFF2-40B4-BE49-F238E27FC236}">
                <a16:creationId xmlns:a16="http://schemas.microsoft.com/office/drawing/2014/main" id="{55AA8822-40CA-3B30-186D-ACE6CAD55746}"/>
              </a:ext>
            </a:extLst>
          </p:cNvPr>
          <p:cNvSpPr/>
          <p:nvPr/>
        </p:nvSpPr>
        <p:spPr>
          <a:xfrm>
            <a:off x="3560373" y="5486106"/>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80" name="Connector: Elbow 40">
            <a:extLst>
              <a:ext uri="{FF2B5EF4-FFF2-40B4-BE49-F238E27FC236}">
                <a16:creationId xmlns:a16="http://schemas.microsoft.com/office/drawing/2014/main" id="{CAB49639-63C0-0D84-1822-A7DFCDDE5062}"/>
              </a:ext>
            </a:extLst>
          </p:cNvPr>
          <p:cNvCxnSpPr>
            <a:cxnSpLocks/>
            <a:endCxn id="81" idx="3"/>
          </p:cNvCxnSpPr>
          <p:nvPr/>
        </p:nvCxnSpPr>
        <p:spPr>
          <a:xfrm rot="10800000" flipV="1">
            <a:off x="4814516" y="5000299"/>
            <a:ext cx="691206" cy="317036"/>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C844915-5E6B-D2C3-AB12-466B7D27F2FF}"/>
              </a:ext>
            </a:extLst>
          </p:cNvPr>
          <p:cNvSpPr/>
          <p:nvPr/>
        </p:nvSpPr>
        <p:spPr>
          <a:xfrm>
            <a:off x="3438490" y="5106092"/>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82" name="Rectangle 81">
            <a:extLst>
              <a:ext uri="{FF2B5EF4-FFF2-40B4-BE49-F238E27FC236}">
                <a16:creationId xmlns:a16="http://schemas.microsoft.com/office/drawing/2014/main" id="{DAFE668B-830F-F315-5CDA-B64CDB2350C3}"/>
              </a:ext>
            </a:extLst>
          </p:cNvPr>
          <p:cNvSpPr/>
          <p:nvPr/>
        </p:nvSpPr>
        <p:spPr>
          <a:xfrm>
            <a:off x="3556305" y="564696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83" name="Connector: Elbow 56">
            <a:extLst>
              <a:ext uri="{FF2B5EF4-FFF2-40B4-BE49-F238E27FC236}">
                <a16:creationId xmlns:a16="http://schemas.microsoft.com/office/drawing/2014/main" id="{6A3EC7FD-AE47-D304-CB32-D1E5B371D8A9}"/>
              </a:ext>
            </a:extLst>
          </p:cNvPr>
          <p:cNvCxnSpPr>
            <a:cxnSpLocks/>
            <a:endCxn id="82" idx="3"/>
          </p:cNvCxnSpPr>
          <p:nvPr/>
        </p:nvCxnSpPr>
        <p:spPr>
          <a:xfrm rot="10800000" flipV="1">
            <a:off x="4932332" y="5014403"/>
            <a:ext cx="1017023" cy="843804"/>
          </a:xfrm>
          <a:prstGeom prst="bentConnector3">
            <a:avLst>
              <a:gd name="adj1" fmla="val 409"/>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AE7BC79-E14A-CCE9-0759-F7A4F12E2133}"/>
              </a:ext>
            </a:extLst>
          </p:cNvPr>
          <p:cNvSpPr/>
          <p:nvPr/>
        </p:nvSpPr>
        <p:spPr>
          <a:xfrm>
            <a:off x="5180762" y="4437286"/>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21" name="Rectangle 20">
            <a:extLst>
              <a:ext uri="{FF2B5EF4-FFF2-40B4-BE49-F238E27FC236}">
                <a16:creationId xmlns:a16="http://schemas.microsoft.com/office/drawing/2014/main" id="{8B77B407-158B-CACD-D9AC-435903D91CD7}"/>
              </a:ext>
            </a:extLst>
          </p:cNvPr>
          <p:cNvSpPr/>
          <p:nvPr/>
        </p:nvSpPr>
        <p:spPr>
          <a:xfrm>
            <a:off x="5477292" y="4730228"/>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29" name="Rectangle 28">
            <a:extLst>
              <a:ext uri="{FF2B5EF4-FFF2-40B4-BE49-F238E27FC236}">
                <a16:creationId xmlns:a16="http://schemas.microsoft.com/office/drawing/2014/main" id="{7D6528DD-9D1E-0F4E-705E-8A7930708C29}"/>
              </a:ext>
            </a:extLst>
          </p:cNvPr>
          <p:cNvSpPr/>
          <p:nvPr/>
        </p:nvSpPr>
        <p:spPr>
          <a:xfrm>
            <a:off x="5859435" y="4722391"/>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Tree>
    <p:custDataLst>
      <p:tags r:id="rId1"/>
    </p:custDataLst>
    <p:extLst>
      <p:ext uri="{BB962C8B-B14F-4D97-AF65-F5344CB8AC3E}">
        <p14:creationId xmlns:p14="http://schemas.microsoft.com/office/powerpoint/2010/main" val="57148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3" presetClass="path" presetSubtype="0" accel="50000" decel="50000" fill="hold" grpId="1" nodeType="afterEffect">
                                  <p:stCondLst>
                                    <p:cond delay="0"/>
                                  </p:stCondLst>
                                  <p:childTnLst>
                                    <p:animMotion origin="layout" path="M 4.16667E-6 -6.80879E-17 L 0.18255 0.00417 " pathEditMode="relative" rAng="0" ptsTypes="AA">
                                      <p:cBhvr>
                                        <p:cTn id="11" dur="500" fill="hold"/>
                                        <p:tgtEl>
                                          <p:spTgt spid="70"/>
                                        </p:tgtEl>
                                        <p:attrNameLst>
                                          <p:attrName>ppt_x</p:attrName>
                                          <p:attrName>ppt_y</p:attrName>
                                        </p:attrNameLst>
                                      </p:cBhvr>
                                      <p:rCtr x="9115" y="278"/>
                                    </p:animMotion>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63" presetClass="path" presetSubtype="0" accel="50000" decel="50000" fill="hold" grpId="1" nodeType="afterEffect">
                                  <p:stCondLst>
                                    <p:cond delay="0"/>
                                  </p:stCondLst>
                                  <p:childTnLst>
                                    <p:animMotion origin="layout" path="M 1.66667E-6 4.81481E-6 L 0.17304 0.00509 " pathEditMode="relative" rAng="0" ptsTypes="AA">
                                      <p:cBhvr>
                                        <p:cTn id="22" dur="500" fill="hold"/>
                                        <p:tgtEl>
                                          <p:spTgt spid="34"/>
                                        </p:tgtEl>
                                        <p:attrNameLst>
                                          <p:attrName>ppt_x</p:attrName>
                                          <p:attrName>ppt_y</p:attrName>
                                        </p:attrNameLst>
                                      </p:cBhvr>
                                      <p:rCtr x="8555" y="255"/>
                                    </p:animMotion>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2000"/>
                            </p:stCondLst>
                            <p:childTnLst>
                              <p:par>
                                <p:cTn id="27" presetID="2" presetClass="entr" presetSubtype="8" fill="hold" grpId="2"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63" presetClass="path" presetSubtype="0" accel="50000" decel="50000" fill="hold" grpId="0" nodeType="afterEffect">
                                  <p:stCondLst>
                                    <p:cond delay="0"/>
                                  </p:stCondLst>
                                  <p:childTnLst>
                                    <p:animMotion origin="layout" path="M -2.5E-6 -2.96296E-6 L 0.1668 -0.00115 " pathEditMode="relative" rAng="0" ptsTypes="AA">
                                      <p:cBhvr>
                                        <p:cTn id="33" dur="500" fill="hold"/>
                                        <p:tgtEl>
                                          <p:spTgt spid="35"/>
                                        </p:tgtEl>
                                        <p:attrNameLst>
                                          <p:attrName>ppt_x</p:attrName>
                                          <p:attrName>ppt_y</p:attrName>
                                        </p:attrNameLst>
                                      </p:cBhvr>
                                      <p:rCtr x="8333" y="-69"/>
                                    </p:animMotion>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par>
                          <p:cTn id="37" fill="hold">
                            <p:stCondLst>
                              <p:cond delay="3000"/>
                            </p:stCondLst>
                            <p:childTnLst>
                              <p:par>
                                <p:cTn id="38" presetID="63" presetClass="path" presetSubtype="0" accel="50000" decel="50000" fill="hold" grpId="1" nodeType="afterEffect">
                                  <p:stCondLst>
                                    <p:cond delay="0"/>
                                  </p:stCondLst>
                                  <p:childTnLst>
                                    <p:animMotion origin="layout" path="M 0.16784 0.00162 L 0.67839 -0.14004 " pathEditMode="relative" rAng="0" ptsTypes="AA">
                                      <p:cBhvr>
                                        <p:cTn id="39" dur="500" fill="hold"/>
                                        <p:tgtEl>
                                          <p:spTgt spid="35"/>
                                        </p:tgtEl>
                                        <p:attrNameLst>
                                          <p:attrName>ppt_x</p:attrName>
                                          <p:attrName>ppt_y</p:attrName>
                                        </p:attrNameLst>
                                      </p:cBhvr>
                                      <p:rCtr x="25521" y="-7083"/>
                                    </p:animMotion>
                                  </p:childTnLst>
                                </p:cTn>
                              </p:par>
                            </p:childTnLst>
                          </p:cTn>
                        </p:par>
                        <p:par>
                          <p:cTn id="40" fill="hold">
                            <p:stCondLst>
                              <p:cond delay="3500"/>
                            </p:stCondLst>
                            <p:childTnLst>
                              <p:par>
                                <p:cTn id="41" presetID="1"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par>
                          <p:cTn id="43" fill="hold">
                            <p:stCondLst>
                              <p:cond delay="3500"/>
                            </p:stCondLst>
                            <p:childTnLst>
                              <p:par>
                                <p:cTn id="44" presetID="10" presetClass="exit" presetSubtype="0" fill="hold" grpId="1" nodeType="afterEffect">
                                  <p:stCondLst>
                                    <p:cond delay="0"/>
                                  </p:stCondLst>
                                  <p:childTnLst>
                                    <p:animEffect transition="out" filter="fade">
                                      <p:cBhvr>
                                        <p:cTn id="45" dur="1000"/>
                                        <p:tgtEl>
                                          <p:spTgt spid="46"/>
                                        </p:tgtEl>
                                      </p:cBhvr>
                                    </p:animEffect>
                                    <p:set>
                                      <p:cBhvr>
                                        <p:cTn id="46" dur="1" fill="hold">
                                          <p:stCondLst>
                                            <p:cond delay="999"/>
                                          </p:stCondLst>
                                        </p:cTn>
                                        <p:tgtEl>
                                          <p:spTgt spid="46"/>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48"/>
                                        </p:tgtEl>
                                      </p:cBhvr>
                                    </p:animEffect>
                                    <p:set>
                                      <p:cBhvr>
                                        <p:cTn id="49" dur="1" fill="hold">
                                          <p:stCondLst>
                                            <p:cond delay="499"/>
                                          </p:stCondLst>
                                        </p:cTn>
                                        <p:tgtEl>
                                          <p:spTgt spid="48"/>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par>
                          <p:cTn id="53" fill="hold">
                            <p:stCondLst>
                              <p:cond delay="4500"/>
                            </p:stCondLst>
                            <p:childTnLst>
                              <p:par>
                                <p:cTn id="54" presetID="10" presetClass="exit" presetSubtype="0" fill="hold" grpId="0" nodeType="afterEffect">
                                  <p:stCondLst>
                                    <p:cond delay="0"/>
                                  </p:stCondLst>
                                  <p:childTnLst>
                                    <p:animEffect transition="out" filter="fade">
                                      <p:cBhvr>
                                        <p:cTn id="55" dur="500"/>
                                        <p:tgtEl>
                                          <p:spTgt spid="28"/>
                                        </p:tgtEl>
                                      </p:cBhvr>
                                    </p:animEffect>
                                    <p:set>
                                      <p:cBhvr>
                                        <p:cTn id="56" dur="1" fill="hold">
                                          <p:stCondLst>
                                            <p:cond delay="499"/>
                                          </p:stCondLst>
                                        </p:cTn>
                                        <p:tgtEl>
                                          <p:spTgt spid="2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2" presetClass="entr" presetSubtype="4"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additive="base">
                                        <p:cTn id="66" dur="500" fill="hold"/>
                                        <p:tgtEl>
                                          <p:spTgt spid="44"/>
                                        </p:tgtEl>
                                        <p:attrNameLst>
                                          <p:attrName>ppt_x</p:attrName>
                                        </p:attrNameLst>
                                      </p:cBhvr>
                                      <p:tavLst>
                                        <p:tav tm="0">
                                          <p:val>
                                            <p:strVal val="#ppt_x"/>
                                          </p:val>
                                        </p:tav>
                                        <p:tav tm="100000">
                                          <p:val>
                                            <p:strVal val="#ppt_x"/>
                                          </p:val>
                                        </p:tav>
                                      </p:tavLst>
                                    </p:anim>
                                    <p:anim calcmode="lin" valueType="num">
                                      <p:cBhvr additive="base">
                                        <p:cTn id="67" dur="500" fill="hold"/>
                                        <p:tgtEl>
                                          <p:spTgt spid="44"/>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42" presetClass="path" presetSubtype="0" accel="50000" decel="50000" fill="hold" nodeType="afterEffect">
                                  <p:stCondLst>
                                    <p:cond delay="0"/>
                                  </p:stCondLst>
                                  <p:childTnLst>
                                    <p:animMotion origin="layout" path="M -6.25E-7 1.11111E-6 L 0.26914 -0.21713 " pathEditMode="relative" rAng="0" ptsTypes="AA">
                                      <p:cBhvr>
                                        <p:cTn id="70" dur="1000" fill="hold"/>
                                        <p:tgtEl>
                                          <p:spTgt spid="71"/>
                                        </p:tgtEl>
                                        <p:attrNameLst>
                                          <p:attrName>ppt_x</p:attrName>
                                          <p:attrName>ppt_y</p:attrName>
                                        </p:attrNameLst>
                                      </p:cBhvr>
                                      <p:rCtr x="13451" y="-10856"/>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2" presetClass="emph" presetSubtype="0" fill="hold" grpId="0" nodeType="clickEffect">
                                  <p:stCondLst>
                                    <p:cond delay="0"/>
                                  </p:stCondLst>
                                  <p:childTnLst>
                                    <p:animRot by="120000">
                                      <p:cBhvr>
                                        <p:cTn id="78" dur="100" fill="hold">
                                          <p:stCondLst>
                                            <p:cond delay="0"/>
                                          </p:stCondLst>
                                        </p:cTn>
                                        <p:tgtEl>
                                          <p:spTgt spid="7"/>
                                        </p:tgtEl>
                                        <p:attrNameLst>
                                          <p:attrName>r</p:attrName>
                                        </p:attrNameLst>
                                      </p:cBhvr>
                                    </p:animRot>
                                    <p:animRot by="-240000">
                                      <p:cBhvr>
                                        <p:cTn id="79" dur="200" fill="hold">
                                          <p:stCondLst>
                                            <p:cond delay="200"/>
                                          </p:stCondLst>
                                        </p:cTn>
                                        <p:tgtEl>
                                          <p:spTgt spid="7"/>
                                        </p:tgtEl>
                                        <p:attrNameLst>
                                          <p:attrName>r</p:attrName>
                                        </p:attrNameLst>
                                      </p:cBhvr>
                                    </p:animRot>
                                    <p:animRot by="240000">
                                      <p:cBhvr>
                                        <p:cTn id="80" dur="200" fill="hold">
                                          <p:stCondLst>
                                            <p:cond delay="400"/>
                                          </p:stCondLst>
                                        </p:cTn>
                                        <p:tgtEl>
                                          <p:spTgt spid="7"/>
                                        </p:tgtEl>
                                        <p:attrNameLst>
                                          <p:attrName>r</p:attrName>
                                        </p:attrNameLst>
                                      </p:cBhvr>
                                    </p:animRot>
                                    <p:animRot by="-240000">
                                      <p:cBhvr>
                                        <p:cTn id="81" dur="200" fill="hold">
                                          <p:stCondLst>
                                            <p:cond delay="600"/>
                                          </p:stCondLst>
                                        </p:cTn>
                                        <p:tgtEl>
                                          <p:spTgt spid="7"/>
                                        </p:tgtEl>
                                        <p:attrNameLst>
                                          <p:attrName>r</p:attrName>
                                        </p:attrNameLst>
                                      </p:cBhvr>
                                    </p:animRot>
                                    <p:animRot by="120000">
                                      <p:cBhvr>
                                        <p:cTn id="82" dur="200" fill="hold">
                                          <p:stCondLst>
                                            <p:cond delay="800"/>
                                          </p:stCondLst>
                                        </p:cTn>
                                        <p:tgtEl>
                                          <p:spTgt spid="7"/>
                                        </p:tgtEl>
                                        <p:attrNameLst>
                                          <p:attrName>r</p:attrName>
                                        </p:attrNameLst>
                                      </p:cBhvr>
                                    </p:animRot>
                                  </p:childTnLst>
                                </p:cTn>
                              </p:par>
                              <p:par>
                                <p:cTn id="83" presetID="10" presetClass="exit" presetSubtype="0" fill="hold" nodeType="withEffect">
                                  <p:stCondLst>
                                    <p:cond delay="0"/>
                                  </p:stCondLst>
                                  <p:childTnLst>
                                    <p:animEffect transition="out" filter="fade">
                                      <p:cBhvr>
                                        <p:cTn id="84" dur="500"/>
                                        <p:tgtEl>
                                          <p:spTgt spid="36"/>
                                        </p:tgtEl>
                                      </p:cBhvr>
                                    </p:animEffect>
                                    <p:set>
                                      <p:cBhvr>
                                        <p:cTn id="85" dur="1" fill="hold">
                                          <p:stCondLst>
                                            <p:cond delay="499"/>
                                          </p:stCondLst>
                                        </p:cTn>
                                        <p:tgtEl>
                                          <p:spTgt spid="3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nodeType="clickEffect">
                                  <p:stCondLst>
                                    <p:cond delay="0"/>
                                  </p:stCondLst>
                                  <p:childTnLst>
                                    <p:animMotion origin="layout" path="M -6.25E-7 1.11111E-6 L 0.2668 -0.21389 " pathEditMode="relative" rAng="0" ptsTypes="AA">
                                      <p:cBhvr>
                                        <p:cTn id="94" dur="1000" spd="-100000" fill="hold"/>
                                        <p:tgtEl>
                                          <p:spTgt spid="71"/>
                                        </p:tgtEl>
                                        <p:attrNameLst>
                                          <p:attrName>ppt_x</p:attrName>
                                          <p:attrName>ppt_y</p:attrName>
                                        </p:attrNameLst>
                                      </p:cBhvr>
                                      <p:rCtr x="13333" y="-10694"/>
                                    </p:animMotion>
                                  </p:childTnLst>
                                </p:cTn>
                              </p:par>
                            </p:childTnLst>
                          </p:cTn>
                        </p:par>
                        <p:par>
                          <p:cTn id="95" fill="hold">
                            <p:stCondLst>
                              <p:cond delay="1000"/>
                            </p:stCondLst>
                            <p:childTnLst>
                              <p:par>
                                <p:cTn id="96" presetID="2" presetClass="exit" presetSubtype="2" fill="hold" grpId="3" nodeType="afterEffect">
                                  <p:stCondLst>
                                    <p:cond delay="0"/>
                                  </p:stCondLst>
                                  <p:childTnLst>
                                    <p:anim calcmode="lin" valueType="num">
                                      <p:cBhvr additive="base">
                                        <p:cTn id="97" dur="500"/>
                                        <p:tgtEl>
                                          <p:spTgt spid="35"/>
                                        </p:tgtEl>
                                        <p:attrNameLst>
                                          <p:attrName>ppt_x</p:attrName>
                                        </p:attrNameLst>
                                      </p:cBhvr>
                                      <p:tavLst>
                                        <p:tav tm="0">
                                          <p:val>
                                            <p:strVal val="ppt_x"/>
                                          </p:val>
                                        </p:tav>
                                        <p:tav tm="100000">
                                          <p:val>
                                            <p:strVal val="1+ppt_w/2"/>
                                          </p:val>
                                        </p:tav>
                                      </p:tavLst>
                                    </p:anim>
                                    <p:anim calcmode="lin" valueType="num">
                                      <p:cBhvr additive="base">
                                        <p:cTn id="98" dur="500"/>
                                        <p:tgtEl>
                                          <p:spTgt spid="35"/>
                                        </p:tgtEl>
                                        <p:attrNameLst>
                                          <p:attrName>ppt_y</p:attrName>
                                        </p:attrNameLst>
                                      </p:cBhvr>
                                      <p:tavLst>
                                        <p:tav tm="0">
                                          <p:val>
                                            <p:strVal val="ppt_y"/>
                                          </p:val>
                                        </p:tav>
                                        <p:tav tm="100000">
                                          <p:val>
                                            <p:strVal val="ppt_y"/>
                                          </p:val>
                                        </p:tav>
                                      </p:tavLst>
                                    </p:anim>
                                    <p:set>
                                      <p:cBhvr>
                                        <p:cTn id="99" dur="1" fill="hold">
                                          <p:stCondLst>
                                            <p:cond delay="499"/>
                                          </p:stCondLst>
                                        </p:cTn>
                                        <p:tgtEl>
                                          <p:spTgt spid="35"/>
                                        </p:tgtEl>
                                        <p:attrNameLst>
                                          <p:attrName>style.visibility</p:attrName>
                                        </p:attrNameLst>
                                      </p:cBhvr>
                                      <p:to>
                                        <p:strVal val="hidden"/>
                                      </p:to>
                                    </p:set>
                                  </p:childTnLst>
                                </p:cTn>
                              </p:par>
                              <p:par>
                                <p:cTn id="100" presetID="2" presetClass="exit" presetSubtype="2" fill="hold" nodeType="withEffect">
                                  <p:stCondLst>
                                    <p:cond delay="0"/>
                                  </p:stCondLst>
                                  <p:childTnLst>
                                    <p:anim calcmode="lin" valueType="num">
                                      <p:cBhvr additive="base">
                                        <p:cTn id="101" dur="500"/>
                                        <p:tgtEl>
                                          <p:spTgt spid="26"/>
                                        </p:tgtEl>
                                        <p:attrNameLst>
                                          <p:attrName>ppt_x</p:attrName>
                                        </p:attrNameLst>
                                      </p:cBhvr>
                                      <p:tavLst>
                                        <p:tav tm="0">
                                          <p:val>
                                            <p:strVal val="ppt_x"/>
                                          </p:val>
                                        </p:tav>
                                        <p:tav tm="100000">
                                          <p:val>
                                            <p:strVal val="1+ppt_w/2"/>
                                          </p:val>
                                        </p:tav>
                                      </p:tavLst>
                                    </p:anim>
                                    <p:anim calcmode="lin" valueType="num">
                                      <p:cBhvr additive="base">
                                        <p:cTn id="102" dur="500"/>
                                        <p:tgtEl>
                                          <p:spTgt spid="26"/>
                                        </p:tgtEl>
                                        <p:attrNameLst>
                                          <p:attrName>ppt_y</p:attrName>
                                        </p:attrNameLst>
                                      </p:cBhvr>
                                      <p:tavLst>
                                        <p:tav tm="0">
                                          <p:val>
                                            <p:strVal val="ppt_y"/>
                                          </p:val>
                                        </p:tav>
                                        <p:tav tm="100000">
                                          <p:val>
                                            <p:strVal val="ppt_y"/>
                                          </p:val>
                                        </p:tav>
                                      </p:tavLst>
                                    </p:anim>
                                    <p:set>
                                      <p:cBhvr>
                                        <p:cTn id="103" dur="1" fill="hold">
                                          <p:stCondLst>
                                            <p:cond delay="499"/>
                                          </p:stCondLst>
                                        </p:cTn>
                                        <p:tgtEl>
                                          <p:spTgt spid="2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2" nodeType="clickEffect">
                                  <p:stCondLst>
                                    <p:cond delay="0"/>
                                  </p:stCondLst>
                                  <p:childTnLst>
                                    <p:animMotion origin="layout" path="M 0.17304 0.00509 L 0.67838 0.0125 " pathEditMode="relative" rAng="0" ptsTypes="AA">
                                      <p:cBhvr>
                                        <p:cTn id="107" dur="1000" fill="hold"/>
                                        <p:tgtEl>
                                          <p:spTgt spid="34"/>
                                        </p:tgtEl>
                                        <p:attrNameLst>
                                          <p:attrName>ppt_x</p:attrName>
                                          <p:attrName>ppt_y</p:attrName>
                                        </p:attrNameLst>
                                      </p:cBhvr>
                                      <p:rCtr x="25273" y="324"/>
                                    </p:animMotion>
                                  </p:childTnLst>
                                </p:cTn>
                              </p:par>
                            </p:childTnLst>
                          </p:cTn>
                        </p:par>
                        <p:par>
                          <p:cTn id="108" fill="hold">
                            <p:stCondLst>
                              <p:cond delay="1000"/>
                            </p:stCondLst>
                            <p:childTnLst>
                              <p:par>
                                <p:cTn id="109" presetID="10" presetClass="exit" presetSubtype="0" fill="hold" grpId="1" nodeType="afterEffect">
                                  <p:stCondLst>
                                    <p:cond delay="0"/>
                                  </p:stCondLst>
                                  <p:childTnLst>
                                    <p:animEffect transition="out" filter="fade">
                                      <p:cBhvr>
                                        <p:cTn id="110" dur="500"/>
                                        <p:tgtEl>
                                          <p:spTgt spid="45"/>
                                        </p:tgtEl>
                                      </p:cBhvr>
                                    </p:animEffect>
                                    <p:set>
                                      <p:cBhvr>
                                        <p:cTn id="111" dur="1" fill="hold">
                                          <p:stCondLst>
                                            <p:cond delay="499"/>
                                          </p:stCondLst>
                                        </p:cTn>
                                        <p:tgtEl>
                                          <p:spTgt spid="45"/>
                                        </p:tgtEl>
                                        <p:attrNameLst>
                                          <p:attrName>style.visibility</p:attrName>
                                        </p:attrNameLst>
                                      </p:cBhvr>
                                      <p:to>
                                        <p:strVal val="hidden"/>
                                      </p:to>
                                    </p:set>
                                  </p:childTnLst>
                                </p:cTn>
                              </p:par>
                            </p:childTnLst>
                          </p:cTn>
                        </p:par>
                        <p:par>
                          <p:cTn id="112" fill="hold">
                            <p:stCondLst>
                              <p:cond delay="1500"/>
                            </p:stCondLst>
                            <p:childTnLst>
                              <p:par>
                                <p:cTn id="113" presetID="42" presetClass="path" presetSubtype="0" accel="50000" decel="50000" fill="hold" grpId="2" nodeType="afterEffect">
                                  <p:stCondLst>
                                    <p:cond delay="0"/>
                                  </p:stCondLst>
                                  <p:childTnLst>
                                    <p:animMotion origin="layout" path="M 0.18059 0.00625 L 0.67838 0.00949 " pathEditMode="relative" rAng="0" ptsTypes="AA">
                                      <p:cBhvr>
                                        <p:cTn id="114" dur="1000" fill="hold"/>
                                        <p:tgtEl>
                                          <p:spTgt spid="70"/>
                                        </p:tgtEl>
                                        <p:attrNameLst>
                                          <p:attrName>ppt_x</p:attrName>
                                          <p:attrName>ppt_y</p:attrName>
                                        </p:attrNameLst>
                                      </p:cBhvr>
                                      <p:rCtr x="24883" y="162"/>
                                    </p:animMotion>
                                  </p:childTnLst>
                                </p:cTn>
                              </p:par>
                            </p:childTnLst>
                          </p:cTn>
                        </p:par>
                        <p:par>
                          <p:cTn id="115" fill="hold">
                            <p:stCondLst>
                              <p:cond delay="2500"/>
                            </p:stCondLst>
                            <p:childTnLst>
                              <p:par>
                                <p:cTn id="116" presetID="10" presetClass="exit" presetSubtype="0" fill="hold" grpId="1" nodeType="afterEffect">
                                  <p:stCondLst>
                                    <p:cond delay="0"/>
                                  </p:stCondLst>
                                  <p:childTnLst>
                                    <p:animEffect transition="out" filter="fade">
                                      <p:cBhvr>
                                        <p:cTn id="117" dur="500"/>
                                        <p:tgtEl>
                                          <p:spTgt spid="22"/>
                                        </p:tgtEl>
                                      </p:cBhvr>
                                    </p:animEffect>
                                    <p:set>
                                      <p:cBhvr>
                                        <p:cTn id="118" dur="1" fill="hold">
                                          <p:stCondLst>
                                            <p:cond delay="499"/>
                                          </p:stCondLst>
                                        </p:cTn>
                                        <p:tgtEl>
                                          <p:spTgt spid="22"/>
                                        </p:tgtEl>
                                        <p:attrNameLst>
                                          <p:attrName>style.visibility</p:attrName>
                                        </p:attrNameLst>
                                      </p:cBhvr>
                                      <p:to>
                                        <p:strVal val="hidden"/>
                                      </p:to>
                                    </p:set>
                                  </p:childTnLst>
                                </p:cTn>
                              </p:par>
                            </p:childTnLst>
                          </p:cTn>
                        </p:par>
                        <p:par>
                          <p:cTn id="119" fill="hold">
                            <p:stCondLst>
                              <p:cond delay="3000"/>
                            </p:stCondLst>
                            <p:childTnLst>
                              <p:par>
                                <p:cTn id="120" presetID="1" presetClass="entr" presetSubtype="0" fill="hold" nodeType="afterEffect">
                                  <p:stCondLst>
                                    <p:cond delay="0"/>
                                  </p:stCondLst>
                                  <p:childTnLst>
                                    <p:set>
                                      <p:cBhvr>
                                        <p:cTn id="121" dur="1" fill="hold">
                                          <p:stCondLst>
                                            <p:cond delay="0"/>
                                          </p:stCondLst>
                                        </p:cTn>
                                        <p:tgtEl>
                                          <p:spTgt spid="75"/>
                                        </p:tgtEl>
                                        <p:attrNameLst>
                                          <p:attrName>style.visibility</p:attrName>
                                        </p:attrNameLst>
                                      </p:cBhvr>
                                      <p:to>
                                        <p:strVal val="visible"/>
                                      </p:to>
                                    </p:set>
                                  </p:childTnLst>
                                </p:cTn>
                              </p:par>
                            </p:childTnLst>
                          </p:cTn>
                        </p:par>
                        <p:par>
                          <p:cTn id="122" fill="hold">
                            <p:stCondLst>
                              <p:cond delay="3000"/>
                            </p:stCondLst>
                            <p:childTnLst>
                              <p:par>
                                <p:cTn id="123" presetID="10" presetClass="entr" presetSubtype="0" fill="hold" grpId="0" nodeType="after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fade">
                                      <p:cBhvr>
                                        <p:cTn id="125" dur="500"/>
                                        <p:tgtEl>
                                          <p:spTgt spid="37"/>
                                        </p:tgtEl>
                                      </p:cBhvr>
                                    </p:animEffect>
                                  </p:childTnLst>
                                </p:cTn>
                              </p:par>
                            </p:childTnLst>
                          </p:cTn>
                        </p:par>
                        <p:par>
                          <p:cTn id="126" fill="hold">
                            <p:stCondLst>
                              <p:cond delay="3500"/>
                            </p:stCondLst>
                            <p:childTnLst>
                              <p:par>
                                <p:cTn id="127" presetID="2" presetClass="entr" presetSubtype="4" fill="hold" nodeType="afterEffect">
                                  <p:stCondLst>
                                    <p:cond delay="0"/>
                                  </p:stCondLst>
                                  <p:childTnLst>
                                    <p:set>
                                      <p:cBhvr>
                                        <p:cTn id="128" dur="1" fill="hold">
                                          <p:stCondLst>
                                            <p:cond delay="0"/>
                                          </p:stCondLst>
                                        </p:cTn>
                                        <p:tgtEl>
                                          <p:spTgt spid="80"/>
                                        </p:tgtEl>
                                        <p:attrNameLst>
                                          <p:attrName>style.visibility</p:attrName>
                                        </p:attrNameLst>
                                      </p:cBhvr>
                                      <p:to>
                                        <p:strVal val="visible"/>
                                      </p:to>
                                    </p:set>
                                    <p:anim calcmode="lin" valueType="num">
                                      <p:cBhvr additive="base">
                                        <p:cTn id="129" dur="500" fill="hold"/>
                                        <p:tgtEl>
                                          <p:spTgt spid="80"/>
                                        </p:tgtEl>
                                        <p:attrNameLst>
                                          <p:attrName>ppt_x</p:attrName>
                                        </p:attrNameLst>
                                      </p:cBhvr>
                                      <p:tavLst>
                                        <p:tav tm="0">
                                          <p:val>
                                            <p:strVal val="#ppt_x"/>
                                          </p:val>
                                        </p:tav>
                                        <p:tav tm="100000">
                                          <p:val>
                                            <p:strVal val="#ppt_x"/>
                                          </p:val>
                                        </p:tav>
                                      </p:tavLst>
                                    </p:anim>
                                    <p:anim calcmode="lin" valueType="num">
                                      <p:cBhvr additive="base">
                                        <p:cTn id="130" dur="500" fill="hold"/>
                                        <p:tgtEl>
                                          <p:spTgt spid="80"/>
                                        </p:tgtEl>
                                        <p:attrNameLst>
                                          <p:attrName>ppt_y</p:attrName>
                                        </p:attrNameLst>
                                      </p:cBhvr>
                                      <p:tavLst>
                                        <p:tav tm="0">
                                          <p:val>
                                            <p:strVal val="1+#ppt_h/2"/>
                                          </p:val>
                                        </p:tav>
                                        <p:tav tm="100000">
                                          <p:val>
                                            <p:strVal val="#ppt_y"/>
                                          </p:val>
                                        </p:tav>
                                      </p:tavLst>
                                    </p:anim>
                                  </p:childTnLst>
                                </p:cTn>
                              </p:par>
                              <p:par>
                                <p:cTn id="131" presetID="10" presetClass="exit" presetSubtype="0" fill="hold" grpId="0" nodeType="withEffect">
                                  <p:stCondLst>
                                    <p:cond delay="0"/>
                                  </p:stCondLst>
                                  <p:childTnLst>
                                    <p:animEffect transition="out" filter="fade">
                                      <p:cBhvr>
                                        <p:cTn id="132" dur="500"/>
                                        <p:tgtEl>
                                          <p:spTgt spid="11"/>
                                        </p:tgtEl>
                                      </p:cBhvr>
                                    </p:animEffect>
                                    <p:set>
                                      <p:cBhvr>
                                        <p:cTn id="133" dur="1" fill="hold">
                                          <p:stCondLst>
                                            <p:cond delay="499"/>
                                          </p:stCondLst>
                                        </p:cTn>
                                        <p:tgtEl>
                                          <p:spTgt spid="11"/>
                                        </p:tgtEl>
                                        <p:attrNameLst>
                                          <p:attrName>style.visibility</p:attrName>
                                        </p:attrNameLst>
                                      </p:cBhvr>
                                      <p:to>
                                        <p:strVal val="hidden"/>
                                      </p:to>
                                    </p:set>
                                  </p:childTnLst>
                                </p:cTn>
                              </p:par>
                              <p:par>
                                <p:cTn id="134" presetID="2" presetClass="entr" presetSubtype="4" fill="hold" nodeType="withEffect">
                                  <p:stCondLst>
                                    <p:cond delay="0"/>
                                  </p:stCondLst>
                                  <p:childTnLst>
                                    <p:set>
                                      <p:cBhvr>
                                        <p:cTn id="135" dur="1" fill="hold">
                                          <p:stCondLst>
                                            <p:cond delay="0"/>
                                          </p:stCondLst>
                                        </p:cTn>
                                        <p:tgtEl>
                                          <p:spTgt spid="83"/>
                                        </p:tgtEl>
                                        <p:attrNameLst>
                                          <p:attrName>style.visibility</p:attrName>
                                        </p:attrNameLst>
                                      </p:cBhvr>
                                      <p:to>
                                        <p:strVal val="visible"/>
                                      </p:to>
                                    </p:set>
                                    <p:anim calcmode="lin" valueType="num">
                                      <p:cBhvr additive="base">
                                        <p:cTn id="136" dur="500" fill="hold"/>
                                        <p:tgtEl>
                                          <p:spTgt spid="83"/>
                                        </p:tgtEl>
                                        <p:attrNameLst>
                                          <p:attrName>ppt_x</p:attrName>
                                        </p:attrNameLst>
                                      </p:cBhvr>
                                      <p:tavLst>
                                        <p:tav tm="0">
                                          <p:val>
                                            <p:strVal val="#ppt_x"/>
                                          </p:val>
                                        </p:tav>
                                        <p:tav tm="100000">
                                          <p:val>
                                            <p:strVal val="#ppt_x"/>
                                          </p:val>
                                        </p:tav>
                                      </p:tavLst>
                                    </p:anim>
                                    <p:anim calcmode="lin" valueType="num">
                                      <p:cBhvr additive="base">
                                        <p:cTn id="137" dur="500" fill="hold"/>
                                        <p:tgtEl>
                                          <p:spTgt spid="83"/>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82"/>
                                        </p:tgtEl>
                                        <p:attrNameLst>
                                          <p:attrName>style.visibility</p:attrName>
                                        </p:attrNameLst>
                                      </p:cBhvr>
                                      <p:to>
                                        <p:strVal val="visible"/>
                                      </p:to>
                                    </p:set>
                                    <p:anim calcmode="lin" valueType="num">
                                      <p:cBhvr additive="base">
                                        <p:cTn id="140" dur="500" fill="hold"/>
                                        <p:tgtEl>
                                          <p:spTgt spid="82"/>
                                        </p:tgtEl>
                                        <p:attrNameLst>
                                          <p:attrName>ppt_x</p:attrName>
                                        </p:attrNameLst>
                                      </p:cBhvr>
                                      <p:tavLst>
                                        <p:tav tm="0">
                                          <p:val>
                                            <p:strVal val="#ppt_x"/>
                                          </p:val>
                                        </p:tav>
                                        <p:tav tm="100000">
                                          <p:val>
                                            <p:strVal val="#ppt_x"/>
                                          </p:val>
                                        </p:tav>
                                      </p:tavLst>
                                    </p:anim>
                                    <p:anim calcmode="lin" valueType="num">
                                      <p:cBhvr additive="base">
                                        <p:cTn id="141" dur="500" fill="hold"/>
                                        <p:tgtEl>
                                          <p:spTgt spid="82"/>
                                        </p:tgtEl>
                                        <p:attrNameLst>
                                          <p:attrName>ppt_y</p:attrName>
                                        </p:attrNameLst>
                                      </p:cBhvr>
                                      <p:tavLst>
                                        <p:tav tm="0">
                                          <p:val>
                                            <p:strVal val="1+#ppt_h/2"/>
                                          </p:val>
                                        </p:tav>
                                        <p:tav tm="100000">
                                          <p:val>
                                            <p:strVal val="#ppt_y"/>
                                          </p:val>
                                        </p:tav>
                                      </p:tavLst>
                                    </p:anim>
                                  </p:childTnLst>
                                </p:cTn>
                              </p:par>
                              <p:par>
                                <p:cTn id="142" presetID="10" presetClass="exit" presetSubtype="0" fill="hold" grpId="0" nodeType="withEffect">
                                  <p:stCondLst>
                                    <p:cond delay="0"/>
                                  </p:stCondLst>
                                  <p:childTnLst>
                                    <p:animEffect transition="out" filter="fade">
                                      <p:cBhvr>
                                        <p:cTn id="143" dur="500"/>
                                        <p:tgtEl>
                                          <p:spTgt spid="56"/>
                                        </p:tgtEl>
                                      </p:cBhvr>
                                    </p:animEffect>
                                    <p:set>
                                      <p:cBhvr>
                                        <p:cTn id="144" dur="1" fill="hold">
                                          <p:stCondLst>
                                            <p:cond delay="499"/>
                                          </p:stCondLst>
                                        </p:cTn>
                                        <p:tgtEl>
                                          <p:spTgt spid="56"/>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55"/>
                                        </p:tgtEl>
                                      </p:cBhvr>
                                    </p:animEffect>
                                    <p:set>
                                      <p:cBhvr>
                                        <p:cTn id="147" dur="1" fill="hold">
                                          <p:stCondLst>
                                            <p:cond delay="499"/>
                                          </p:stCondLst>
                                        </p:cTn>
                                        <p:tgtEl>
                                          <p:spTgt spid="55"/>
                                        </p:tgtEl>
                                        <p:attrNameLst>
                                          <p:attrName>style.visibility</p:attrName>
                                        </p:attrNameLst>
                                      </p:cBhvr>
                                      <p:to>
                                        <p:strVal val="hidden"/>
                                      </p:to>
                                    </p:set>
                                  </p:childTnLst>
                                </p:cTn>
                              </p:par>
                              <p:par>
                                <p:cTn id="148" presetID="2" presetClass="entr" presetSubtype="4" fill="hold" grpId="0" nodeType="withEffect">
                                  <p:stCondLst>
                                    <p:cond delay="0"/>
                                  </p:stCondLst>
                                  <p:childTnLst>
                                    <p:set>
                                      <p:cBhvr>
                                        <p:cTn id="149" dur="1" fill="hold">
                                          <p:stCondLst>
                                            <p:cond delay="0"/>
                                          </p:stCondLst>
                                        </p:cTn>
                                        <p:tgtEl>
                                          <p:spTgt spid="81"/>
                                        </p:tgtEl>
                                        <p:attrNameLst>
                                          <p:attrName>style.visibility</p:attrName>
                                        </p:attrNameLst>
                                      </p:cBhvr>
                                      <p:to>
                                        <p:strVal val="visible"/>
                                      </p:to>
                                    </p:set>
                                    <p:anim calcmode="lin" valueType="num">
                                      <p:cBhvr additive="base">
                                        <p:cTn id="150" dur="500" fill="hold"/>
                                        <p:tgtEl>
                                          <p:spTgt spid="81"/>
                                        </p:tgtEl>
                                        <p:attrNameLst>
                                          <p:attrName>ppt_x</p:attrName>
                                        </p:attrNameLst>
                                      </p:cBhvr>
                                      <p:tavLst>
                                        <p:tav tm="0">
                                          <p:val>
                                            <p:strVal val="#ppt_x"/>
                                          </p:val>
                                        </p:tav>
                                        <p:tav tm="100000">
                                          <p:val>
                                            <p:strVal val="#ppt_x"/>
                                          </p:val>
                                        </p:tav>
                                      </p:tavLst>
                                    </p:anim>
                                    <p:anim calcmode="lin" valueType="num">
                                      <p:cBhvr additive="base">
                                        <p:cTn id="151" dur="500" fill="hold"/>
                                        <p:tgtEl>
                                          <p:spTgt spid="81"/>
                                        </p:tgtEl>
                                        <p:attrNameLst>
                                          <p:attrName>ppt_y</p:attrName>
                                        </p:attrNameLst>
                                      </p:cBhvr>
                                      <p:tavLst>
                                        <p:tav tm="0">
                                          <p:val>
                                            <p:strVal val="1+#ppt_h/2"/>
                                          </p:val>
                                        </p:tav>
                                        <p:tav tm="100000">
                                          <p:val>
                                            <p:strVal val="#ppt_y"/>
                                          </p:val>
                                        </p:tav>
                                      </p:tavLst>
                                    </p:anim>
                                  </p:childTnLst>
                                </p:cTn>
                              </p:par>
                              <p:par>
                                <p:cTn id="152" presetID="10" presetClass="exit" presetSubtype="0" fill="hold" nodeType="withEffect">
                                  <p:stCondLst>
                                    <p:cond delay="0"/>
                                  </p:stCondLst>
                                  <p:childTnLst>
                                    <p:animEffect transition="out" filter="fade">
                                      <p:cBhvr>
                                        <p:cTn id="153" dur="500"/>
                                        <p:tgtEl>
                                          <p:spTgt spid="8"/>
                                        </p:tgtEl>
                                      </p:cBhvr>
                                    </p:animEffect>
                                    <p:set>
                                      <p:cBhvr>
                                        <p:cTn id="154" dur="1" fill="hold">
                                          <p:stCondLst>
                                            <p:cond delay="499"/>
                                          </p:stCondLst>
                                        </p:cTn>
                                        <p:tgtEl>
                                          <p:spTgt spid="8"/>
                                        </p:tgtEl>
                                        <p:attrNameLst>
                                          <p:attrName>style.visibility</p:attrName>
                                        </p:attrNameLst>
                                      </p:cBhvr>
                                      <p:to>
                                        <p:strVal val="hidden"/>
                                      </p:to>
                                    </p:set>
                                  </p:childTnLst>
                                </p:cTn>
                              </p:par>
                            </p:childTnLst>
                          </p:cTn>
                        </p:par>
                        <p:par>
                          <p:cTn id="155" fill="hold">
                            <p:stCondLst>
                              <p:cond delay="4000"/>
                            </p:stCondLst>
                            <p:childTnLst>
                              <p:par>
                                <p:cTn id="156" presetID="42" presetClass="path" presetSubtype="0" accel="50000" decel="50000" fill="hold" nodeType="afterEffect">
                                  <p:stCondLst>
                                    <p:cond delay="0"/>
                                  </p:stCondLst>
                                  <p:childTnLst>
                                    <p:animMotion origin="layout" path="M -6.25E-7 1.11111E-6 L 0.26419 0.13611 " pathEditMode="relative" rAng="0" ptsTypes="AA">
                                      <p:cBhvr>
                                        <p:cTn id="157" dur="1000" fill="hold"/>
                                        <p:tgtEl>
                                          <p:spTgt spid="71"/>
                                        </p:tgtEl>
                                        <p:attrNameLst>
                                          <p:attrName>ppt_x</p:attrName>
                                          <p:attrName>ppt_y</p:attrName>
                                        </p:attrNameLst>
                                      </p:cBhvr>
                                      <p:rCtr x="13203" y="6806"/>
                                    </p:animMotion>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fade">
                                      <p:cBhvr>
                                        <p:cTn id="162" dur="500"/>
                                        <p:tgtEl>
                                          <p:spTgt spid="2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9"/>
                                        </p:tgtEl>
                                        <p:attrNameLst>
                                          <p:attrName>style.visibility</p:attrName>
                                        </p:attrNameLst>
                                      </p:cBhvr>
                                      <p:to>
                                        <p:strVal val="visible"/>
                                      </p:to>
                                    </p:set>
                                    <p:animEffect transition="in" filter="fade">
                                      <p:cBhvr>
                                        <p:cTn id="165" dur="500"/>
                                        <p:tgtEl>
                                          <p:spTgt spid="29"/>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xit" presetSubtype="0" fill="hold" grpId="1" nodeType="clickEffect">
                                  <p:stCondLst>
                                    <p:cond delay="0"/>
                                  </p:stCondLst>
                                  <p:childTnLst>
                                    <p:animEffect transition="out" filter="fade">
                                      <p:cBhvr>
                                        <p:cTn id="169" dur="500"/>
                                        <p:tgtEl>
                                          <p:spTgt spid="17"/>
                                        </p:tgtEl>
                                      </p:cBhvr>
                                    </p:animEffect>
                                    <p:set>
                                      <p:cBhvr>
                                        <p:cTn id="170" dur="1" fill="hold">
                                          <p:stCondLst>
                                            <p:cond delay="499"/>
                                          </p:stCondLst>
                                        </p:cTn>
                                        <p:tgtEl>
                                          <p:spTgt spid="17"/>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21"/>
                                        </p:tgtEl>
                                      </p:cBhvr>
                                    </p:animEffect>
                                    <p:set>
                                      <p:cBhvr>
                                        <p:cTn id="173" dur="1" fill="hold">
                                          <p:stCondLst>
                                            <p:cond delay="499"/>
                                          </p:stCondLst>
                                        </p:cTn>
                                        <p:tgtEl>
                                          <p:spTgt spid="2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29"/>
                                        </p:tgtEl>
                                      </p:cBhvr>
                                    </p:animEffect>
                                    <p:set>
                                      <p:cBhvr>
                                        <p:cTn id="176" dur="1" fill="hold">
                                          <p:stCondLst>
                                            <p:cond delay="499"/>
                                          </p:stCondLst>
                                        </p:cTn>
                                        <p:tgtEl>
                                          <p:spTgt spid="29"/>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73"/>
                                        </p:tgtEl>
                                        <p:attrNameLst>
                                          <p:attrName>style.visibility</p:attrName>
                                        </p:attrNameLst>
                                      </p:cBhvr>
                                      <p:to>
                                        <p:strVal val="visible"/>
                                      </p:to>
                                    </p:set>
                                    <p:animEffect transition="in" filter="fade">
                                      <p:cBhvr>
                                        <p:cTn id="181" dur="500"/>
                                        <p:tgtEl>
                                          <p:spTgt spid="73"/>
                                        </p:tgtEl>
                                      </p:cBhvr>
                                    </p:animEffect>
                                  </p:childTnLst>
                                </p:cTn>
                              </p:par>
                            </p:childTnLst>
                          </p:cTn>
                        </p:par>
                      </p:childTnLst>
                    </p:cTn>
                  </p:par>
                  <p:par>
                    <p:cTn id="182" fill="hold">
                      <p:stCondLst>
                        <p:cond delay="indefinite"/>
                      </p:stCondLst>
                      <p:childTnLst>
                        <p:par>
                          <p:cTn id="183" fill="hold">
                            <p:stCondLst>
                              <p:cond delay="0"/>
                            </p:stCondLst>
                            <p:childTnLst>
                              <p:par>
                                <p:cTn id="184" presetID="42" presetClass="path" presetSubtype="0" accel="50000" decel="50000" fill="hold" nodeType="clickEffect">
                                  <p:stCondLst>
                                    <p:cond delay="0"/>
                                  </p:stCondLst>
                                  <p:childTnLst>
                                    <p:animMotion origin="layout" path="M -6.25E-7 1.11111E-6 L 0.25964 0.13333 " pathEditMode="relative" rAng="0" ptsTypes="AA">
                                      <p:cBhvr>
                                        <p:cTn id="185" dur="750" spd="-100000" fill="hold"/>
                                        <p:tgtEl>
                                          <p:spTgt spid="71"/>
                                        </p:tgtEl>
                                        <p:attrNameLst>
                                          <p:attrName>ppt_x</p:attrName>
                                          <p:attrName>ppt_y</p:attrName>
                                        </p:attrNameLst>
                                      </p:cBhvr>
                                      <p:rCtr x="12982" y="6667"/>
                                    </p:animMotion>
                                  </p:childTnLst>
                                </p:cTn>
                              </p:par>
                            </p:childTnLst>
                          </p:cTn>
                        </p:par>
                        <p:par>
                          <p:cTn id="186" fill="hold">
                            <p:stCondLst>
                              <p:cond delay="750"/>
                            </p:stCondLst>
                            <p:childTnLst>
                              <p:par>
                                <p:cTn id="187" presetID="2" presetClass="exit" presetSubtype="2" fill="hold" nodeType="afterEffect">
                                  <p:stCondLst>
                                    <p:cond delay="0"/>
                                  </p:stCondLst>
                                  <p:childTnLst>
                                    <p:anim calcmode="lin" valueType="num">
                                      <p:cBhvr additive="base">
                                        <p:cTn id="188" dur="500"/>
                                        <p:tgtEl>
                                          <p:spTgt spid="75"/>
                                        </p:tgtEl>
                                        <p:attrNameLst>
                                          <p:attrName>ppt_x</p:attrName>
                                        </p:attrNameLst>
                                      </p:cBhvr>
                                      <p:tavLst>
                                        <p:tav tm="0">
                                          <p:val>
                                            <p:strVal val="ppt_x"/>
                                          </p:val>
                                        </p:tav>
                                        <p:tav tm="100000">
                                          <p:val>
                                            <p:strVal val="1+ppt_w/2"/>
                                          </p:val>
                                        </p:tav>
                                      </p:tavLst>
                                    </p:anim>
                                    <p:anim calcmode="lin" valueType="num">
                                      <p:cBhvr additive="base">
                                        <p:cTn id="189" dur="500"/>
                                        <p:tgtEl>
                                          <p:spTgt spid="75"/>
                                        </p:tgtEl>
                                        <p:attrNameLst>
                                          <p:attrName>ppt_y</p:attrName>
                                        </p:attrNameLst>
                                      </p:cBhvr>
                                      <p:tavLst>
                                        <p:tav tm="0">
                                          <p:val>
                                            <p:strVal val="ppt_y"/>
                                          </p:val>
                                        </p:tav>
                                        <p:tav tm="100000">
                                          <p:val>
                                            <p:strVal val="ppt_y"/>
                                          </p:val>
                                        </p:tav>
                                      </p:tavLst>
                                    </p:anim>
                                    <p:set>
                                      <p:cBhvr>
                                        <p:cTn id="190" dur="1" fill="hold">
                                          <p:stCondLst>
                                            <p:cond delay="499"/>
                                          </p:stCondLst>
                                        </p:cTn>
                                        <p:tgtEl>
                                          <p:spTgt spid="75"/>
                                        </p:tgtEl>
                                        <p:attrNameLst>
                                          <p:attrName>style.visibility</p:attrName>
                                        </p:attrNameLst>
                                      </p:cBhvr>
                                      <p:to>
                                        <p:strVal val="hidden"/>
                                      </p:to>
                                    </p:set>
                                  </p:childTnLst>
                                </p:cTn>
                              </p:par>
                              <p:par>
                                <p:cTn id="191" presetID="2" presetClass="exit" presetSubtype="2" fill="hold" grpId="3" nodeType="withEffect">
                                  <p:stCondLst>
                                    <p:cond delay="0"/>
                                  </p:stCondLst>
                                  <p:childTnLst>
                                    <p:anim calcmode="lin" valueType="num">
                                      <p:cBhvr additive="base">
                                        <p:cTn id="192" dur="500"/>
                                        <p:tgtEl>
                                          <p:spTgt spid="34"/>
                                        </p:tgtEl>
                                        <p:attrNameLst>
                                          <p:attrName>ppt_x</p:attrName>
                                        </p:attrNameLst>
                                      </p:cBhvr>
                                      <p:tavLst>
                                        <p:tav tm="0">
                                          <p:val>
                                            <p:strVal val="ppt_x"/>
                                          </p:val>
                                        </p:tav>
                                        <p:tav tm="100000">
                                          <p:val>
                                            <p:strVal val="1+ppt_w/2"/>
                                          </p:val>
                                        </p:tav>
                                      </p:tavLst>
                                    </p:anim>
                                    <p:anim calcmode="lin" valueType="num">
                                      <p:cBhvr additive="base">
                                        <p:cTn id="193" dur="500"/>
                                        <p:tgtEl>
                                          <p:spTgt spid="34"/>
                                        </p:tgtEl>
                                        <p:attrNameLst>
                                          <p:attrName>ppt_y</p:attrName>
                                        </p:attrNameLst>
                                      </p:cBhvr>
                                      <p:tavLst>
                                        <p:tav tm="0">
                                          <p:val>
                                            <p:strVal val="ppt_y"/>
                                          </p:val>
                                        </p:tav>
                                        <p:tav tm="100000">
                                          <p:val>
                                            <p:strVal val="ppt_y"/>
                                          </p:val>
                                        </p:tav>
                                      </p:tavLst>
                                    </p:anim>
                                    <p:set>
                                      <p:cBhvr>
                                        <p:cTn id="194" dur="1" fill="hold">
                                          <p:stCondLst>
                                            <p:cond delay="499"/>
                                          </p:stCondLst>
                                        </p:cTn>
                                        <p:tgtEl>
                                          <p:spTgt spid="34"/>
                                        </p:tgtEl>
                                        <p:attrNameLst>
                                          <p:attrName>style.visibility</p:attrName>
                                        </p:attrNameLst>
                                      </p:cBhvr>
                                      <p:to>
                                        <p:strVal val="hidden"/>
                                      </p:to>
                                    </p:set>
                                  </p:childTnLst>
                                </p:cTn>
                              </p:par>
                              <p:par>
                                <p:cTn id="195" presetID="2" presetClass="exit" presetSubtype="2" fill="hold" grpId="3" nodeType="withEffect">
                                  <p:stCondLst>
                                    <p:cond delay="0"/>
                                  </p:stCondLst>
                                  <p:childTnLst>
                                    <p:anim calcmode="lin" valueType="num">
                                      <p:cBhvr additive="base">
                                        <p:cTn id="196" dur="500"/>
                                        <p:tgtEl>
                                          <p:spTgt spid="70"/>
                                        </p:tgtEl>
                                        <p:attrNameLst>
                                          <p:attrName>ppt_x</p:attrName>
                                        </p:attrNameLst>
                                      </p:cBhvr>
                                      <p:tavLst>
                                        <p:tav tm="0">
                                          <p:val>
                                            <p:strVal val="ppt_x"/>
                                          </p:val>
                                        </p:tav>
                                        <p:tav tm="100000">
                                          <p:val>
                                            <p:strVal val="1+ppt_w/2"/>
                                          </p:val>
                                        </p:tav>
                                      </p:tavLst>
                                    </p:anim>
                                    <p:anim calcmode="lin" valueType="num">
                                      <p:cBhvr additive="base">
                                        <p:cTn id="197" dur="500"/>
                                        <p:tgtEl>
                                          <p:spTgt spid="70"/>
                                        </p:tgtEl>
                                        <p:attrNameLst>
                                          <p:attrName>ppt_y</p:attrName>
                                        </p:attrNameLst>
                                      </p:cBhvr>
                                      <p:tavLst>
                                        <p:tav tm="0">
                                          <p:val>
                                            <p:strVal val="ppt_y"/>
                                          </p:val>
                                        </p:tav>
                                        <p:tav tm="100000">
                                          <p:val>
                                            <p:strVal val="ppt_y"/>
                                          </p:val>
                                        </p:tav>
                                      </p:tavLst>
                                    </p:anim>
                                    <p:set>
                                      <p:cBhvr>
                                        <p:cTn id="198"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48" grpId="0">
        <p:bldAsOne/>
      </p:bldGraphic>
      <p:bldGraphic spid="49" grpId="0">
        <p:bldAsOne/>
      </p:bldGraphic>
      <p:bldP spid="46" grpId="0" animBg="1"/>
      <p:bldP spid="46" grpId="1" animBg="1"/>
      <p:bldP spid="35" grpId="0" animBg="1"/>
      <p:bldP spid="35" grpId="1" animBg="1"/>
      <p:bldP spid="35" grpId="2" animBg="1"/>
      <p:bldP spid="35" grpId="3" animBg="1"/>
      <p:bldGraphic spid="73" grpId="0">
        <p:bldAsOne/>
      </p:bldGraphic>
      <p:bldP spid="28" grpId="0" animBg="1"/>
      <p:bldGraphic spid="37" grpId="0">
        <p:bldAsOne/>
      </p:bldGraphic>
      <p:bldP spid="44" grpId="0" animBg="1"/>
      <p:bldP spid="22" grpId="0" animBg="1"/>
      <p:bldP spid="22" grpId="1" animBg="1"/>
      <p:bldP spid="45" grpId="0" animBg="1"/>
      <p:bldP spid="45" grpId="1" animBg="1"/>
      <p:bldP spid="34" grpId="0" animBg="1"/>
      <p:bldP spid="34" grpId="1" animBg="1"/>
      <p:bldP spid="34" grpId="2" animBg="1"/>
      <p:bldP spid="34" grpId="3" animBg="1"/>
      <p:bldP spid="70" grpId="0" animBg="1"/>
      <p:bldP spid="70" grpId="1" animBg="1"/>
      <p:bldP spid="70" grpId="2" animBg="1"/>
      <p:bldP spid="70" grpId="3" animBg="1"/>
      <p:bldP spid="11" grpId="0" animBg="1"/>
      <p:bldP spid="56" grpId="0" animBg="1"/>
      <p:bldP spid="81" grpId="0" animBg="1"/>
      <p:bldP spid="82" grpId="0" animBg="1"/>
      <p:bldP spid="17" grpId="0" animBg="1"/>
      <p:bldP spid="17" grpId="1" animBg="1"/>
      <p:bldP spid="21" grpId="0" animBg="1"/>
      <p:bldP spid="21" grpId="1"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2DF3-AB4D-E474-C921-E3C561851E42}"/>
              </a:ext>
            </a:extLst>
          </p:cNvPr>
          <p:cNvSpPr>
            <a:spLocks noGrp="1"/>
          </p:cNvSpPr>
          <p:nvPr>
            <p:ph type="title"/>
          </p:nvPr>
        </p:nvSpPr>
        <p:spPr/>
        <p:txBody>
          <a:bodyPr/>
          <a:lstStyle/>
          <a:p>
            <a:r>
              <a:rPr lang="en-CH" dirty="0"/>
              <a:t>Pathologi</a:t>
            </a:r>
            <a:r>
              <a:rPr lang="en-US" dirty="0" err="1"/>
              <a:t>cal</a:t>
            </a:r>
            <a:r>
              <a:rPr lang="en-US" dirty="0"/>
              <a:t> conditions</a:t>
            </a:r>
            <a:endParaRPr lang="en-CH" dirty="0"/>
          </a:p>
        </p:txBody>
      </p:sp>
      <p:sp>
        <p:nvSpPr>
          <p:cNvPr id="3" name="Content Placeholder 2">
            <a:extLst>
              <a:ext uri="{FF2B5EF4-FFF2-40B4-BE49-F238E27FC236}">
                <a16:creationId xmlns:a16="http://schemas.microsoft.com/office/drawing/2014/main" id="{7879DAFE-6544-5849-97F2-6FD5F1EFEA75}"/>
              </a:ext>
            </a:extLst>
          </p:cNvPr>
          <p:cNvSpPr>
            <a:spLocks noGrp="1"/>
          </p:cNvSpPr>
          <p:nvPr>
            <p:ph idx="1"/>
          </p:nvPr>
        </p:nvSpPr>
        <p:spPr/>
        <p:txBody>
          <a:bodyPr/>
          <a:lstStyle/>
          <a:p>
            <a:r>
              <a:rPr lang="en-CH" dirty="0"/>
              <a:t>No isolation</a:t>
            </a:r>
            <a:r>
              <a:rPr lang="en-US" dirty="0"/>
              <a:t> between shared ring users</a:t>
            </a:r>
            <a:endParaRPr lang="en-CH" dirty="0"/>
          </a:p>
          <a:p>
            <a:endParaRPr lang="en-CH" dirty="0"/>
          </a:p>
          <a:p>
            <a:r>
              <a:rPr lang="en-CH" dirty="0"/>
              <a:t>Shared ring can be </a:t>
            </a:r>
            <a:r>
              <a:rPr lang="en-US" dirty="0"/>
              <a:t>halted </a:t>
            </a:r>
            <a:r>
              <a:rPr lang="en-CH" dirty="0"/>
              <a:t>by one </a:t>
            </a:r>
            <a:r>
              <a:rPr lang="en-CH" b="1" dirty="0"/>
              <a:t>persistently </a:t>
            </a:r>
            <a:r>
              <a:rPr lang="en-US" dirty="0"/>
              <a:t>slow </a:t>
            </a:r>
            <a:r>
              <a:rPr lang="en-CH" dirty="0"/>
              <a:t>core</a:t>
            </a:r>
          </a:p>
          <a:p>
            <a:pPr lvl="1"/>
            <a:r>
              <a:rPr lang="en-CH" dirty="0"/>
              <a:t>Slow processing</a:t>
            </a:r>
          </a:p>
          <a:p>
            <a:pPr lvl="1"/>
            <a:r>
              <a:rPr lang="en-CH" dirty="0"/>
              <a:t>Traffic overload</a:t>
            </a:r>
            <a:endParaRPr lang="en-US" dirty="0"/>
          </a:p>
        </p:txBody>
      </p:sp>
      <p:sp>
        <p:nvSpPr>
          <p:cNvPr id="4" name="Slide Number Placeholder 3">
            <a:extLst>
              <a:ext uri="{FF2B5EF4-FFF2-40B4-BE49-F238E27FC236}">
                <a16:creationId xmlns:a16="http://schemas.microsoft.com/office/drawing/2014/main" id="{792BAC60-D372-7F71-F17C-0C40BE808A77}"/>
              </a:ext>
            </a:extLst>
          </p:cNvPr>
          <p:cNvSpPr>
            <a:spLocks noGrp="1"/>
          </p:cNvSpPr>
          <p:nvPr>
            <p:ph type="sldNum" sz="quarter" idx="12"/>
          </p:nvPr>
        </p:nvSpPr>
        <p:spPr/>
        <p:txBody>
          <a:bodyPr/>
          <a:lstStyle/>
          <a:p>
            <a:fld id="{35E705C5-5BCD-49DC-92EA-8CC03E399A23}" type="slidenum">
              <a:rPr lang="en-IL" smtClean="0"/>
              <a:t>24</a:t>
            </a:fld>
            <a:endParaRPr lang="en-IL"/>
          </a:p>
        </p:txBody>
      </p:sp>
    </p:spTree>
    <p:extLst>
      <p:ext uri="{BB962C8B-B14F-4D97-AF65-F5344CB8AC3E}">
        <p14:creationId xmlns:p14="http://schemas.microsoft.com/office/powerpoint/2010/main" val="218003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65AA26-4724-9E5F-CF57-69DF414C1588}"/>
              </a:ext>
            </a:extLst>
          </p:cNvPr>
          <p:cNvSpPr/>
          <p:nvPr/>
        </p:nvSpPr>
        <p:spPr>
          <a:xfrm>
            <a:off x="9267575" y="1861454"/>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3" name="Rectangle: Rounded Corners 22">
            <a:extLst>
              <a:ext uri="{FF2B5EF4-FFF2-40B4-BE49-F238E27FC236}">
                <a16:creationId xmlns:a16="http://schemas.microsoft.com/office/drawing/2014/main" id="{C3DA242E-5637-6B50-EACD-773B71851233}"/>
              </a:ext>
            </a:extLst>
          </p:cNvPr>
          <p:cNvSpPr/>
          <p:nvPr/>
        </p:nvSpPr>
        <p:spPr>
          <a:xfrm>
            <a:off x="3102378" y="1825624"/>
            <a:ext cx="5976236" cy="4885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a:xfrm>
            <a:off x="838200" y="350837"/>
            <a:ext cx="10515600" cy="1325563"/>
          </a:xfrm>
        </p:spPr>
        <p:txBody>
          <a:bodyPr/>
          <a:lstStyle/>
          <a:p>
            <a:r>
              <a:rPr lang="en-US" dirty="0"/>
              <a:t>Pathologically long processing</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25</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482688" y="3437333"/>
          <a:ext cx="1936560" cy="1824938"/>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33307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47" name="TextBox 46">
            <a:extLst>
              <a:ext uri="{FF2B5EF4-FFF2-40B4-BE49-F238E27FC236}">
                <a16:creationId xmlns:a16="http://schemas.microsoft.com/office/drawing/2014/main" id="{4C66B5E5-7B79-50EF-FAF9-C75A0C86F4B4}"/>
              </a:ext>
            </a:extLst>
          </p:cNvPr>
          <p:cNvSpPr txBox="1"/>
          <p:nvPr/>
        </p:nvSpPr>
        <p:spPr>
          <a:xfrm>
            <a:off x="43164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sp>
        <p:nvSpPr>
          <p:cNvPr id="18" name="TextBox 17">
            <a:extLst>
              <a:ext uri="{FF2B5EF4-FFF2-40B4-BE49-F238E27FC236}">
                <a16:creationId xmlns:a16="http://schemas.microsoft.com/office/drawing/2014/main" id="{92BB7B55-856D-7D06-3F80-33AFC0B71D1E}"/>
              </a:ext>
            </a:extLst>
          </p:cNvPr>
          <p:cNvSpPr txBox="1"/>
          <p:nvPr/>
        </p:nvSpPr>
        <p:spPr>
          <a:xfrm>
            <a:off x="6526899" y="2374131"/>
            <a:ext cx="2517315" cy="461665"/>
          </a:xfrm>
          <a:prstGeom prst="rect">
            <a:avLst/>
          </a:prstGeom>
          <a:noFill/>
        </p:spPr>
        <p:txBody>
          <a:bodyPr wrap="square" rtlCol="0">
            <a:spAutoFit/>
          </a:bodyPr>
          <a:lstStyle/>
          <a:p>
            <a:pPr algn="ctr"/>
            <a:r>
              <a:rPr lang="en-US" sz="2400" dirty="0"/>
              <a:t>completion ring 1</a:t>
            </a:r>
            <a:endParaRPr lang="en-IL" sz="3200" dirty="0"/>
          </a:p>
        </p:txBody>
      </p:sp>
      <p:graphicFrame>
        <p:nvGraphicFramePr>
          <p:cNvPr id="48" name="Chart 47">
            <a:extLst>
              <a:ext uri="{FF2B5EF4-FFF2-40B4-BE49-F238E27FC236}">
                <a16:creationId xmlns:a16="http://schemas.microsoft.com/office/drawing/2014/main" id="{7D5493B3-A65C-AFBB-80E4-9AEE1AFF4DBD}"/>
              </a:ext>
            </a:extLst>
          </p:cNvPr>
          <p:cNvGraphicFramePr/>
          <p:nvPr/>
        </p:nvGraphicFramePr>
        <p:xfrm>
          <a:off x="6912647" y="2657125"/>
          <a:ext cx="1936560" cy="18249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9" name="Chart 48">
            <a:extLst>
              <a:ext uri="{FF2B5EF4-FFF2-40B4-BE49-F238E27FC236}">
                <a16:creationId xmlns:a16="http://schemas.microsoft.com/office/drawing/2014/main" id="{6C165A42-84B3-26A5-ED70-7BB59FA1D829}"/>
              </a:ext>
            </a:extLst>
          </p:cNvPr>
          <p:cNvGraphicFramePr/>
          <p:nvPr/>
        </p:nvGraphicFramePr>
        <p:xfrm>
          <a:off x="6912646" y="2651512"/>
          <a:ext cx="1936559" cy="1833784"/>
        </p:xfrm>
        <a:graphic>
          <a:graphicData uri="http://schemas.openxmlformats.org/drawingml/2006/chart">
            <c:chart xmlns:c="http://schemas.openxmlformats.org/drawingml/2006/chart" xmlns:r="http://schemas.openxmlformats.org/officeDocument/2006/relationships" r:id="rId6"/>
          </a:graphicData>
        </a:graphic>
      </p:graphicFrame>
      <p:sp>
        <p:nvSpPr>
          <p:cNvPr id="46" name="Rectangle 45">
            <a:extLst>
              <a:ext uri="{FF2B5EF4-FFF2-40B4-BE49-F238E27FC236}">
                <a16:creationId xmlns:a16="http://schemas.microsoft.com/office/drawing/2014/main" id="{3DCB61F8-35D8-8596-A7EC-FA715F0AF7FE}"/>
              </a:ext>
            </a:extLst>
          </p:cNvPr>
          <p:cNvSpPr/>
          <p:nvPr/>
        </p:nvSpPr>
        <p:spPr>
          <a:xfrm>
            <a:off x="7940245" y="3988383"/>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graphicFrame>
        <p:nvGraphicFramePr>
          <p:cNvPr id="19" name="Chart 18">
            <a:extLst>
              <a:ext uri="{FF2B5EF4-FFF2-40B4-BE49-F238E27FC236}">
                <a16:creationId xmlns:a16="http://schemas.microsoft.com/office/drawing/2014/main" id="{85F57F9C-7F56-AFE6-883B-D063732E85DC}"/>
              </a:ext>
            </a:extLst>
          </p:cNvPr>
          <p:cNvGraphicFramePr/>
          <p:nvPr/>
        </p:nvGraphicFramePr>
        <p:xfrm>
          <a:off x="6903260" y="4885920"/>
          <a:ext cx="1936560" cy="182493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Table 37">
            <a:extLst>
              <a:ext uri="{FF2B5EF4-FFF2-40B4-BE49-F238E27FC236}">
                <a16:creationId xmlns:a16="http://schemas.microsoft.com/office/drawing/2014/main" id="{C01679FA-C66C-D860-4C79-6BB40EC288DA}"/>
              </a:ext>
            </a:extLst>
          </p:cNvPr>
          <p:cNvGraphicFramePr>
            <a:graphicFrameLocks noGrp="1"/>
          </p:cNvGraphicFramePr>
          <p:nvPr/>
        </p:nvGraphicFramePr>
        <p:xfrm>
          <a:off x="9474840" y="2980127"/>
          <a:ext cx="1658203" cy="499266"/>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9" name="TextBox 38">
            <a:extLst>
              <a:ext uri="{FF2B5EF4-FFF2-40B4-BE49-F238E27FC236}">
                <a16:creationId xmlns:a16="http://schemas.microsoft.com/office/drawing/2014/main" id="{11C2C21C-79C4-E3B4-F34A-64A5CA2E2733}"/>
              </a:ext>
            </a:extLst>
          </p:cNvPr>
          <p:cNvSpPr txBox="1"/>
          <p:nvPr/>
        </p:nvSpPr>
        <p:spPr>
          <a:xfrm>
            <a:off x="6532995" y="4702803"/>
            <a:ext cx="2517315" cy="461665"/>
          </a:xfrm>
          <a:prstGeom prst="rect">
            <a:avLst/>
          </a:prstGeom>
          <a:noFill/>
        </p:spPr>
        <p:txBody>
          <a:bodyPr wrap="square" rtlCol="0">
            <a:spAutoFit/>
          </a:bodyPr>
          <a:lstStyle/>
          <a:p>
            <a:pPr algn="ctr"/>
            <a:r>
              <a:rPr lang="en-US" sz="2400" dirty="0"/>
              <a:t>completion ring N</a:t>
            </a:r>
            <a:endParaRPr lang="en-IL" sz="3200" dirty="0"/>
          </a:p>
        </p:txBody>
      </p:sp>
      <p:grpSp>
        <p:nvGrpSpPr>
          <p:cNvPr id="51" name="Group 50">
            <a:extLst>
              <a:ext uri="{FF2B5EF4-FFF2-40B4-BE49-F238E27FC236}">
                <a16:creationId xmlns:a16="http://schemas.microsoft.com/office/drawing/2014/main" id="{FB3A3905-1A76-AFA2-3BFE-CD92BE485992}"/>
              </a:ext>
            </a:extLst>
          </p:cNvPr>
          <p:cNvGrpSpPr/>
          <p:nvPr/>
        </p:nvGrpSpPr>
        <p:grpSpPr>
          <a:xfrm>
            <a:off x="7694386" y="3911709"/>
            <a:ext cx="894062" cy="958863"/>
            <a:chOff x="3899994" y="3414564"/>
            <a:chExt cx="894062" cy="958863"/>
          </a:xfrm>
        </p:grpSpPr>
        <p:sp>
          <p:nvSpPr>
            <p:cNvPr id="52" name="Rectangle 51">
              <a:extLst>
                <a:ext uri="{FF2B5EF4-FFF2-40B4-BE49-F238E27FC236}">
                  <a16:creationId xmlns:a16="http://schemas.microsoft.com/office/drawing/2014/main" id="{E9037341-7151-B80E-5759-BD384295C28D}"/>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3" name="Rectangle 52">
              <a:extLst>
                <a:ext uri="{FF2B5EF4-FFF2-40B4-BE49-F238E27FC236}">
                  <a16:creationId xmlns:a16="http://schemas.microsoft.com/office/drawing/2014/main" id="{E25EA30D-4FA6-2F43-735F-5DE3B8C6BE7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4" name="Rectangle 53">
              <a:extLst>
                <a:ext uri="{FF2B5EF4-FFF2-40B4-BE49-F238E27FC236}">
                  <a16:creationId xmlns:a16="http://schemas.microsoft.com/office/drawing/2014/main" id="{34C499C0-7373-E8C1-FE9F-8E948C88C6D7}"/>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graphicFrame>
        <p:nvGraphicFramePr>
          <p:cNvPr id="20" name="Chart 19">
            <a:extLst>
              <a:ext uri="{FF2B5EF4-FFF2-40B4-BE49-F238E27FC236}">
                <a16:creationId xmlns:a16="http://schemas.microsoft.com/office/drawing/2014/main" id="{8FF6A32B-4045-6306-3583-887651B4D16A}"/>
              </a:ext>
            </a:extLst>
          </p:cNvPr>
          <p:cNvGraphicFramePr/>
          <p:nvPr/>
        </p:nvGraphicFramePr>
        <p:xfrm>
          <a:off x="6912645" y="4865626"/>
          <a:ext cx="1936559" cy="1833784"/>
        </p:xfrm>
        <a:graphic>
          <a:graphicData uri="http://schemas.openxmlformats.org/drawingml/2006/chart">
            <c:chart xmlns:c="http://schemas.openxmlformats.org/drawingml/2006/chart" xmlns:r="http://schemas.openxmlformats.org/officeDocument/2006/relationships" r:id="rId8"/>
          </a:graphicData>
        </a:graphic>
      </p:graphicFrame>
      <p:sp>
        <p:nvSpPr>
          <p:cNvPr id="35" name="Rectangle 34">
            <a:extLst>
              <a:ext uri="{FF2B5EF4-FFF2-40B4-BE49-F238E27FC236}">
                <a16:creationId xmlns:a16="http://schemas.microsoft.com/office/drawing/2014/main" id="{1274D8D0-7B2A-304B-001F-A08346F9A9FC}"/>
              </a:ext>
            </a:extLst>
          </p:cNvPr>
          <p:cNvSpPr/>
          <p:nvPr/>
        </p:nvSpPr>
        <p:spPr>
          <a:xfrm>
            <a:off x="1312749" y="399277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graphicFrame>
        <p:nvGraphicFramePr>
          <p:cNvPr id="73" name="Chart 72">
            <a:extLst>
              <a:ext uri="{FF2B5EF4-FFF2-40B4-BE49-F238E27FC236}">
                <a16:creationId xmlns:a16="http://schemas.microsoft.com/office/drawing/2014/main" id="{27505A46-2C4B-1012-201C-CDF65F752EAE}"/>
              </a:ext>
            </a:extLst>
          </p:cNvPr>
          <p:cNvGraphicFramePr/>
          <p:nvPr/>
        </p:nvGraphicFramePr>
        <p:xfrm>
          <a:off x="4482688" y="3437333"/>
          <a:ext cx="1936559" cy="1833784"/>
        </p:xfrm>
        <a:graphic>
          <a:graphicData uri="http://schemas.openxmlformats.org/drawingml/2006/chart">
            <c:chart xmlns:c="http://schemas.openxmlformats.org/drawingml/2006/chart" xmlns:r="http://schemas.openxmlformats.org/officeDocument/2006/relationships" r:id="rId9"/>
          </a:graphicData>
        </a:graphic>
      </p:graphicFrame>
      <p:cxnSp>
        <p:nvCxnSpPr>
          <p:cNvPr id="8" name="Connector: Elbow 7">
            <a:extLst>
              <a:ext uri="{FF2B5EF4-FFF2-40B4-BE49-F238E27FC236}">
                <a16:creationId xmlns:a16="http://schemas.microsoft.com/office/drawing/2014/main" id="{51C51B25-9773-6FA4-0F3C-1E6CDF0E2609}"/>
              </a:ext>
            </a:extLst>
          </p:cNvPr>
          <p:cNvCxnSpPr>
            <a:cxnSpLocks/>
            <a:endCxn id="11" idx="3"/>
          </p:cNvCxnSpPr>
          <p:nvPr/>
        </p:nvCxnSpPr>
        <p:spPr>
          <a:xfrm rot="10800000" flipV="1">
            <a:off x="4818585" y="5002541"/>
            <a:ext cx="683069" cy="153935"/>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A65C3F7-3093-6E19-98A0-124193EC3AFB}"/>
              </a:ext>
            </a:extLst>
          </p:cNvPr>
          <p:cNvCxnSpPr>
            <a:cxnSpLocks/>
            <a:endCxn id="28" idx="3"/>
          </p:cNvCxnSpPr>
          <p:nvPr/>
        </p:nvCxnSpPr>
        <p:spPr>
          <a:xfrm rot="10800000">
            <a:off x="4708385" y="4184013"/>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DECFC5-10B7-D0B6-93EA-0148613DC2F0}"/>
              </a:ext>
            </a:extLst>
          </p:cNvPr>
          <p:cNvSpPr/>
          <p:nvPr/>
        </p:nvSpPr>
        <p:spPr>
          <a:xfrm>
            <a:off x="3332358" y="397276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68736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1133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22" name="Rectangle 21">
            <a:extLst>
              <a:ext uri="{FF2B5EF4-FFF2-40B4-BE49-F238E27FC236}">
                <a16:creationId xmlns:a16="http://schemas.microsoft.com/office/drawing/2014/main" id="{7995CA94-C516-C5DF-6112-276E1AB273D6}"/>
              </a:ext>
            </a:extLst>
          </p:cNvPr>
          <p:cNvSpPr/>
          <p:nvPr/>
        </p:nvSpPr>
        <p:spPr>
          <a:xfrm>
            <a:off x="7602689" y="59182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cxnSp>
        <p:nvCxnSpPr>
          <p:cNvPr id="55" name="Connector: Elbow 54">
            <a:extLst>
              <a:ext uri="{FF2B5EF4-FFF2-40B4-BE49-F238E27FC236}">
                <a16:creationId xmlns:a16="http://schemas.microsoft.com/office/drawing/2014/main" id="{1AD8F9C0-EE0B-B22D-A0DE-57172CB10ED8}"/>
              </a:ext>
            </a:extLst>
          </p:cNvPr>
          <p:cNvCxnSpPr>
            <a:cxnSpLocks/>
            <a:endCxn id="56" idx="3"/>
          </p:cNvCxnSpPr>
          <p:nvPr/>
        </p:nvCxnSpPr>
        <p:spPr>
          <a:xfrm rot="10800000" flipV="1">
            <a:off x="4936400" y="5014403"/>
            <a:ext cx="976821" cy="682945"/>
          </a:xfrm>
          <a:prstGeom prst="bentConnector3">
            <a:avLst>
              <a:gd name="adj1" fmla="val -272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A2F7A65-CBE3-588F-99A3-FBD1D433CE9A}"/>
              </a:ext>
            </a:extLst>
          </p:cNvPr>
          <p:cNvSpPr/>
          <p:nvPr/>
        </p:nvSpPr>
        <p:spPr>
          <a:xfrm>
            <a:off x="7940245" y="62071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cxnSp>
        <p:nvCxnSpPr>
          <p:cNvPr id="36" name="Curved Connector 35">
            <a:extLst>
              <a:ext uri="{FF2B5EF4-FFF2-40B4-BE49-F238E27FC236}">
                <a16:creationId xmlns:a16="http://schemas.microsoft.com/office/drawing/2014/main" id="{22500A67-1F3B-FFFC-ADA6-70EEDE9EF3F5}"/>
              </a:ext>
            </a:extLst>
          </p:cNvPr>
          <p:cNvCxnSpPr>
            <a:cxnSpLocks/>
          </p:cNvCxnSpPr>
          <p:nvPr/>
        </p:nvCxnSpPr>
        <p:spPr>
          <a:xfrm rot="10800000">
            <a:off x="5208742" y="4140747"/>
            <a:ext cx="684000" cy="756000"/>
          </a:xfrm>
          <a:prstGeom prst="curvedConnector3">
            <a:avLst>
              <a:gd name="adj1" fmla="val 8466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Lock outline">
            <a:extLst>
              <a:ext uri="{FF2B5EF4-FFF2-40B4-BE49-F238E27FC236}">
                <a16:creationId xmlns:a16="http://schemas.microsoft.com/office/drawing/2014/main" id="{57E7B250-4630-5737-29F3-91BC2749B9F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95405" y="4566617"/>
            <a:ext cx="914400" cy="914400"/>
          </a:xfrm>
          <a:prstGeom prst="rect">
            <a:avLst/>
          </a:prstGeom>
        </p:spPr>
      </p:pic>
      <p:sp>
        <p:nvSpPr>
          <p:cNvPr id="34" name="Rectangle 33">
            <a:extLst>
              <a:ext uri="{FF2B5EF4-FFF2-40B4-BE49-F238E27FC236}">
                <a16:creationId xmlns:a16="http://schemas.microsoft.com/office/drawing/2014/main" id="{B67276DB-363F-F0A0-FDB2-18F4EE05C2F4}"/>
              </a:ext>
            </a:extLst>
          </p:cNvPr>
          <p:cNvSpPr/>
          <p:nvPr/>
        </p:nvSpPr>
        <p:spPr>
          <a:xfrm>
            <a:off x="1334759" y="491663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70" name="Rectangle 69">
            <a:extLst>
              <a:ext uri="{FF2B5EF4-FFF2-40B4-BE49-F238E27FC236}">
                <a16:creationId xmlns:a16="http://schemas.microsoft.com/office/drawing/2014/main" id="{8B995BE2-A098-75B1-CA1A-FFF0DD147860}"/>
              </a:ext>
            </a:extLst>
          </p:cNvPr>
          <p:cNvSpPr/>
          <p:nvPr/>
        </p:nvSpPr>
        <p:spPr>
          <a:xfrm>
            <a:off x="1334759" y="5457502"/>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11" name="Rectangle 10">
            <a:extLst>
              <a:ext uri="{FF2B5EF4-FFF2-40B4-BE49-F238E27FC236}">
                <a16:creationId xmlns:a16="http://schemas.microsoft.com/office/drawing/2014/main" id="{523DC9AE-8C7A-BA7E-21EB-D282478C6BC3}"/>
              </a:ext>
            </a:extLst>
          </p:cNvPr>
          <p:cNvSpPr/>
          <p:nvPr/>
        </p:nvSpPr>
        <p:spPr>
          <a:xfrm>
            <a:off x="3442558" y="494523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6" name="Rectangle 55">
            <a:extLst>
              <a:ext uri="{FF2B5EF4-FFF2-40B4-BE49-F238E27FC236}">
                <a16:creationId xmlns:a16="http://schemas.microsoft.com/office/drawing/2014/main" id="{55AA8822-40CA-3B30-186D-ACE6CAD55746}"/>
              </a:ext>
            </a:extLst>
          </p:cNvPr>
          <p:cNvSpPr/>
          <p:nvPr/>
        </p:nvSpPr>
        <p:spPr>
          <a:xfrm>
            <a:off x="3560373" y="5486106"/>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17" name="Rectangle 16">
            <a:extLst>
              <a:ext uri="{FF2B5EF4-FFF2-40B4-BE49-F238E27FC236}">
                <a16:creationId xmlns:a16="http://schemas.microsoft.com/office/drawing/2014/main" id="{BAE7BC79-E14A-CCE9-0759-F7A4F12E2133}"/>
              </a:ext>
            </a:extLst>
          </p:cNvPr>
          <p:cNvSpPr/>
          <p:nvPr/>
        </p:nvSpPr>
        <p:spPr>
          <a:xfrm>
            <a:off x="5182840" y="4437286"/>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pic>
        <p:nvPicPr>
          <p:cNvPr id="37" name="Graphic 36" descr="Hourglass Finished with solid fill">
            <a:extLst>
              <a:ext uri="{FF2B5EF4-FFF2-40B4-BE49-F238E27FC236}">
                <a16:creationId xmlns:a16="http://schemas.microsoft.com/office/drawing/2014/main" id="{3D306F39-77C0-727B-9D96-5500EC21AA5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51239" y="5618824"/>
            <a:ext cx="646668" cy="646668"/>
          </a:xfrm>
          <a:prstGeom prst="rect">
            <a:avLst/>
          </a:prstGeom>
        </p:spPr>
      </p:pic>
      <p:sp>
        <p:nvSpPr>
          <p:cNvPr id="40" name="Rectangle 39">
            <a:extLst>
              <a:ext uri="{FF2B5EF4-FFF2-40B4-BE49-F238E27FC236}">
                <a16:creationId xmlns:a16="http://schemas.microsoft.com/office/drawing/2014/main" id="{C1FA650E-6363-6E84-EE8A-D7879162B405}"/>
              </a:ext>
            </a:extLst>
          </p:cNvPr>
          <p:cNvSpPr/>
          <p:nvPr/>
        </p:nvSpPr>
        <p:spPr>
          <a:xfrm>
            <a:off x="1199847" y="3882762"/>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41" name="Rectangle 40">
            <a:extLst>
              <a:ext uri="{FF2B5EF4-FFF2-40B4-BE49-F238E27FC236}">
                <a16:creationId xmlns:a16="http://schemas.microsoft.com/office/drawing/2014/main" id="{BFC5EC60-4C32-6FDB-C804-6F5E4F986191}"/>
              </a:ext>
            </a:extLst>
          </p:cNvPr>
          <p:cNvSpPr/>
          <p:nvPr/>
        </p:nvSpPr>
        <p:spPr>
          <a:xfrm>
            <a:off x="1072635" y="3764376"/>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50" name="Rectangle 49">
            <a:extLst>
              <a:ext uri="{FF2B5EF4-FFF2-40B4-BE49-F238E27FC236}">
                <a16:creationId xmlns:a16="http://schemas.microsoft.com/office/drawing/2014/main" id="{C3B8AD98-478D-F0C0-6A69-8AF1750F2E42}"/>
              </a:ext>
            </a:extLst>
          </p:cNvPr>
          <p:cNvSpPr/>
          <p:nvPr/>
        </p:nvSpPr>
        <p:spPr>
          <a:xfrm>
            <a:off x="955205" y="3671519"/>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57" name="Rectangle 56">
            <a:extLst>
              <a:ext uri="{FF2B5EF4-FFF2-40B4-BE49-F238E27FC236}">
                <a16:creationId xmlns:a16="http://schemas.microsoft.com/office/drawing/2014/main" id="{663B3845-2137-8509-F1B9-EE7AECC7FA06}"/>
              </a:ext>
            </a:extLst>
          </p:cNvPr>
          <p:cNvSpPr/>
          <p:nvPr/>
        </p:nvSpPr>
        <p:spPr>
          <a:xfrm>
            <a:off x="1038339" y="2978597"/>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6" name="TextBox 5">
            <a:extLst>
              <a:ext uri="{FF2B5EF4-FFF2-40B4-BE49-F238E27FC236}">
                <a16:creationId xmlns:a16="http://schemas.microsoft.com/office/drawing/2014/main" id="{480ED936-60DA-DF76-96C8-47770C4FC316}"/>
              </a:ext>
            </a:extLst>
          </p:cNvPr>
          <p:cNvSpPr txBox="1"/>
          <p:nvPr/>
        </p:nvSpPr>
        <p:spPr>
          <a:xfrm>
            <a:off x="9474840" y="1806037"/>
            <a:ext cx="1658203" cy="584775"/>
          </a:xfrm>
          <a:prstGeom prst="rect">
            <a:avLst/>
          </a:prstGeom>
          <a:noFill/>
        </p:spPr>
        <p:txBody>
          <a:bodyPr wrap="square" rtlCol="0">
            <a:spAutoFit/>
          </a:bodyPr>
          <a:lstStyle/>
          <a:p>
            <a:pPr algn="ctr"/>
            <a:r>
              <a:rPr lang="en-US" sz="3200" dirty="0"/>
              <a:t>core 1</a:t>
            </a:r>
            <a:endParaRPr lang="en-IL" sz="3200" dirty="0"/>
          </a:p>
        </p:txBody>
      </p:sp>
      <p:sp>
        <p:nvSpPr>
          <p:cNvPr id="21" name="TextBox 20">
            <a:extLst>
              <a:ext uri="{FF2B5EF4-FFF2-40B4-BE49-F238E27FC236}">
                <a16:creationId xmlns:a16="http://schemas.microsoft.com/office/drawing/2014/main" id="{6EA1DCB6-EDCF-E200-7B39-63F50E1D5C69}"/>
              </a:ext>
            </a:extLst>
          </p:cNvPr>
          <p:cNvSpPr txBox="1"/>
          <p:nvPr/>
        </p:nvSpPr>
        <p:spPr>
          <a:xfrm>
            <a:off x="9481215" y="4335655"/>
            <a:ext cx="1658203" cy="584775"/>
          </a:xfrm>
          <a:prstGeom prst="rect">
            <a:avLst/>
          </a:prstGeom>
          <a:noFill/>
        </p:spPr>
        <p:txBody>
          <a:bodyPr wrap="square" rtlCol="0">
            <a:spAutoFit/>
          </a:bodyPr>
          <a:lstStyle/>
          <a:p>
            <a:pPr algn="ctr"/>
            <a:r>
              <a:rPr lang="en-US" sz="3200" dirty="0"/>
              <a:t>core N</a:t>
            </a:r>
            <a:endParaRPr lang="en-IL" sz="3200" dirty="0"/>
          </a:p>
        </p:txBody>
      </p:sp>
    </p:spTree>
    <p:custDataLst>
      <p:tags r:id="rId1"/>
    </p:custDataLst>
    <p:extLst>
      <p:ext uri="{BB962C8B-B14F-4D97-AF65-F5344CB8AC3E}">
        <p14:creationId xmlns:p14="http://schemas.microsoft.com/office/powerpoint/2010/main" val="208479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3" presetClass="path" presetSubtype="0" accel="50000" decel="50000" fill="hold" grpId="1" nodeType="afterEffect">
                                  <p:stCondLst>
                                    <p:cond delay="0"/>
                                  </p:stCondLst>
                                  <p:childTnLst>
                                    <p:animMotion origin="layout" path="M 4.16667E-6 2.96296E-6 L 0.18294 0.00417 " pathEditMode="relative" rAng="0" ptsTypes="AA">
                                      <p:cBhvr>
                                        <p:cTn id="11" dur="500" fill="hold"/>
                                        <p:tgtEl>
                                          <p:spTgt spid="70"/>
                                        </p:tgtEl>
                                        <p:attrNameLst>
                                          <p:attrName>ppt_x</p:attrName>
                                          <p:attrName>ppt_y</p:attrName>
                                        </p:attrNameLst>
                                      </p:cBhvr>
                                      <p:rCtr x="9128" y="0"/>
                                    </p:animMotion>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63" presetClass="path" presetSubtype="0" accel="50000" decel="50000" fill="hold" grpId="1" nodeType="afterEffect">
                                  <p:stCondLst>
                                    <p:cond delay="0"/>
                                  </p:stCondLst>
                                  <p:childTnLst>
                                    <p:animMotion origin="layout" path="M 4.58333E-6 4.81481E-6 L 0.1733 0.00416 " pathEditMode="relative" rAng="0" ptsTypes="AA">
                                      <p:cBhvr>
                                        <p:cTn id="22" dur="500" fill="hold"/>
                                        <p:tgtEl>
                                          <p:spTgt spid="34"/>
                                        </p:tgtEl>
                                        <p:attrNameLst>
                                          <p:attrName>ppt_x</p:attrName>
                                          <p:attrName>ppt_y</p:attrName>
                                        </p:attrNameLst>
                                      </p:cBhvr>
                                      <p:rCtr x="8659" y="208"/>
                                    </p:animMotion>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2000"/>
                            </p:stCondLst>
                            <p:childTnLst>
                              <p:par>
                                <p:cTn id="27" presetID="2" presetClass="entr" presetSubtype="8" fill="hold" grpId="2"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63" presetClass="path" presetSubtype="0" accel="50000" decel="50000" fill="hold" grpId="0" nodeType="afterEffect">
                                  <p:stCondLst>
                                    <p:cond delay="0"/>
                                  </p:stCondLst>
                                  <p:childTnLst>
                                    <p:animMotion origin="layout" path="M -2.5E-6 -2.96296E-6 L 0.1668 -0.00115 " pathEditMode="relative" rAng="0" ptsTypes="AA">
                                      <p:cBhvr>
                                        <p:cTn id="33" dur="500" fill="hold"/>
                                        <p:tgtEl>
                                          <p:spTgt spid="35"/>
                                        </p:tgtEl>
                                        <p:attrNameLst>
                                          <p:attrName>ppt_x</p:attrName>
                                          <p:attrName>ppt_y</p:attrName>
                                        </p:attrNameLst>
                                      </p:cBhvr>
                                      <p:rCtr x="8333" y="-69"/>
                                    </p:animMotion>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grpId="1" nodeType="clickEffect">
                                  <p:stCondLst>
                                    <p:cond delay="0"/>
                                  </p:stCondLst>
                                  <p:childTnLst>
                                    <p:animMotion origin="layout" path="M 0.16784 0.00162 L 0.67839 -0.14004 " pathEditMode="relative" rAng="0" ptsTypes="AA">
                                      <p:cBhvr>
                                        <p:cTn id="40" dur="1000" fill="hold"/>
                                        <p:tgtEl>
                                          <p:spTgt spid="35"/>
                                        </p:tgtEl>
                                        <p:attrNameLst>
                                          <p:attrName>ppt_x</p:attrName>
                                          <p:attrName>ppt_y</p:attrName>
                                        </p:attrNameLst>
                                      </p:cBhvr>
                                      <p:rCtr x="25521" y="-7083"/>
                                    </p:animMotion>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par>
                          <p:cTn id="44" fill="hold">
                            <p:stCondLst>
                              <p:cond delay="1000"/>
                            </p:stCondLst>
                            <p:childTnLst>
                              <p:par>
                                <p:cTn id="45" presetID="10" presetClass="exit" presetSubtype="0" fill="hold" grpId="1" nodeType="afterEffect">
                                  <p:stCondLst>
                                    <p:cond delay="0"/>
                                  </p:stCondLst>
                                  <p:childTnLst>
                                    <p:animEffect transition="out" filter="fade">
                                      <p:cBhvr>
                                        <p:cTn id="46" dur="1000"/>
                                        <p:tgtEl>
                                          <p:spTgt spid="46"/>
                                        </p:tgtEl>
                                      </p:cBhvr>
                                    </p:animEffect>
                                    <p:set>
                                      <p:cBhvr>
                                        <p:cTn id="47" dur="1" fill="hold">
                                          <p:stCondLst>
                                            <p:cond delay="999"/>
                                          </p:stCondLst>
                                        </p:cTn>
                                        <p:tgtEl>
                                          <p:spTgt spid="46"/>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par>
                          <p:cTn id="54" fill="hold">
                            <p:stCondLst>
                              <p:cond delay="2000"/>
                            </p:stCondLst>
                            <p:childTnLst>
                              <p:par>
                                <p:cTn id="55" presetID="10" presetClass="exit" presetSubtype="0" fill="hold" grpId="0" nodeType="afterEffect">
                                  <p:stCondLst>
                                    <p:cond delay="0"/>
                                  </p:stCondLst>
                                  <p:childTnLst>
                                    <p:animEffect transition="out" filter="fade">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7"/>
                                        </p:tgtEl>
                                      </p:cBhvr>
                                    </p:animEffect>
                                    <p:set>
                                      <p:cBhvr>
                                        <p:cTn id="60" dur="1" fill="hold">
                                          <p:stCondLst>
                                            <p:cond delay="499"/>
                                          </p:stCondLst>
                                        </p:cTn>
                                        <p:tgtEl>
                                          <p:spTgt spid="27"/>
                                        </p:tgtEl>
                                        <p:attrNameLst>
                                          <p:attrName>style.visibility</p:attrName>
                                        </p:attrNameLst>
                                      </p:cBhvr>
                                      <p:to>
                                        <p:strVal val="hidden"/>
                                      </p:to>
                                    </p:set>
                                  </p:childTnLst>
                                </p:cTn>
                              </p:par>
                              <p:par>
                                <p:cTn id="61" presetID="2" presetClass="entr" presetSubtype="4"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par>
                          <p:cTn id="69" fill="hold">
                            <p:stCondLst>
                              <p:cond delay="2500"/>
                            </p:stCondLst>
                            <p:childTnLst>
                              <p:par>
                                <p:cTn id="70" presetID="42" presetClass="path" presetSubtype="0" accel="50000" decel="50000" fill="hold" nodeType="afterEffect">
                                  <p:stCondLst>
                                    <p:cond delay="0"/>
                                  </p:stCondLst>
                                  <p:childTnLst>
                                    <p:animMotion origin="layout" path="M -6.25E-7 1.11111E-6 L 0.26914 -0.21713 " pathEditMode="relative" rAng="0" ptsTypes="AA">
                                      <p:cBhvr>
                                        <p:cTn id="71" dur="500" fill="hold"/>
                                        <p:tgtEl>
                                          <p:spTgt spid="71"/>
                                        </p:tgtEl>
                                        <p:attrNameLst>
                                          <p:attrName>ppt_x</p:attrName>
                                          <p:attrName>ppt_y</p:attrName>
                                        </p:attrNameLst>
                                      </p:cBhvr>
                                      <p:rCtr x="13451" y="-10856"/>
                                    </p:animMotion>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par>
                          <p:cTn id="76" fill="hold">
                            <p:stCondLst>
                              <p:cond delay="3500"/>
                            </p:stCondLst>
                            <p:childTnLst>
                              <p:par>
                                <p:cTn id="77" presetID="32" presetClass="emph" presetSubtype="0" fill="hold" grpId="0" nodeType="afterEffect">
                                  <p:stCondLst>
                                    <p:cond delay="0"/>
                                  </p:stCondLst>
                                  <p:childTnLst>
                                    <p:animRot by="120000">
                                      <p:cBhvr>
                                        <p:cTn id="78" dur="100" fill="hold">
                                          <p:stCondLst>
                                            <p:cond delay="0"/>
                                          </p:stCondLst>
                                        </p:cTn>
                                        <p:tgtEl>
                                          <p:spTgt spid="7"/>
                                        </p:tgtEl>
                                        <p:attrNameLst>
                                          <p:attrName>r</p:attrName>
                                        </p:attrNameLst>
                                      </p:cBhvr>
                                    </p:animRot>
                                    <p:animRot by="-240000">
                                      <p:cBhvr>
                                        <p:cTn id="79" dur="200" fill="hold">
                                          <p:stCondLst>
                                            <p:cond delay="200"/>
                                          </p:stCondLst>
                                        </p:cTn>
                                        <p:tgtEl>
                                          <p:spTgt spid="7"/>
                                        </p:tgtEl>
                                        <p:attrNameLst>
                                          <p:attrName>r</p:attrName>
                                        </p:attrNameLst>
                                      </p:cBhvr>
                                    </p:animRot>
                                    <p:animRot by="240000">
                                      <p:cBhvr>
                                        <p:cTn id="80" dur="200" fill="hold">
                                          <p:stCondLst>
                                            <p:cond delay="400"/>
                                          </p:stCondLst>
                                        </p:cTn>
                                        <p:tgtEl>
                                          <p:spTgt spid="7"/>
                                        </p:tgtEl>
                                        <p:attrNameLst>
                                          <p:attrName>r</p:attrName>
                                        </p:attrNameLst>
                                      </p:cBhvr>
                                    </p:animRot>
                                    <p:animRot by="-240000">
                                      <p:cBhvr>
                                        <p:cTn id="81" dur="200" fill="hold">
                                          <p:stCondLst>
                                            <p:cond delay="600"/>
                                          </p:stCondLst>
                                        </p:cTn>
                                        <p:tgtEl>
                                          <p:spTgt spid="7"/>
                                        </p:tgtEl>
                                        <p:attrNameLst>
                                          <p:attrName>r</p:attrName>
                                        </p:attrNameLst>
                                      </p:cBhvr>
                                    </p:animRot>
                                    <p:animRot by="120000">
                                      <p:cBhvr>
                                        <p:cTn id="82" dur="200" fill="hold">
                                          <p:stCondLst>
                                            <p:cond delay="800"/>
                                          </p:stCondLst>
                                        </p:cTn>
                                        <p:tgtEl>
                                          <p:spTgt spid="7"/>
                                        </p:tgtEl>
                                        <p:attrNameLst>
                                          <p:attrName>r</p:attrName>
                                        </p:attrNameLst>
                                      </p:cBhvr>
                                    </p:animRot>
                                  </p:childTnLst>
                                </p:cTn>
                              </p:par>
                              <p:par>
                                <p:cTn id="83" presetID="10" presetClass="exit" presetSubtype="0" fill="hold" nodeType="withEffect">
                                  <p:stCondLst>
                                    <p:cond delay="0"/>
                                  </p:stCondLst>
                                  <p:childTnLst>
                                    <p:animEffect transition="out" filter="fade">
                                      <p:cBhvr>
                                        <p:cTn id="84" dur="500"/>
                                        <p:tgtEl>
                                          <p:spTgt spid="36"/>
                                        </p:tgtEl>
                                      </p:cBhvr>
                                    </p:animEffect>
                                    <p:set>
                                      <p:cBhvr>
                                        <p:cTn id="85" dur="1" fill="hold">
                                          <p:stCondLst>
                                            <p:cond delay="499"/>
                                          </p:stCondLst>
                                        </p:cTn>
                                        <p:tgtEl>
                                          <p:spTgt spid="36"/>
                                        </p:tgtEl>
                                        <p:attrNameLst>
                                          <p:attrName>style.visibility</p:attrName>
                                        </p:attrNameLst>
                                      </p:cBhvr>
                                      <p:to>
                                        <p:strVal val="hidden"/>
                                      </p:to>
                                    </p:set>
                                  </p:childTnLst>
                                </p:cTn>
                              </p:par>
                            </p:childTnLst>
                          </p:cTn>
                        </p:par>
                        <p:par>
                          <p:cTn id="86" fill="hold">
                            <p:stCondLst>
                              <p:cond delay="4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5000"/>
                            </p:stCondLst>
                            <p:childTnLst>
                              <p:par>
                                <p:cTn id="91" presetID="42" presetClass="path" presetSubtype="0" accel="50000" decel="50000" fill="hold" nodeType="afterEffect">
                                  <p:stCondLst>
                                    <p:cond delay="0"/>
                                  </p:stCondLst>
                                  <p:childTnLst>
                                    <p:animMotion origin="layout" path="M -6.25E-7 1.11111E-6 L 0.2668 -0.21389 " pathEditMode="relative" rAng="0" ptsTypes="AA">
                                      <p:cBhvr>
                                        <p:cTn id="92" dur="1000" spd="-100000" fill="hold"/>
                                        <p:tgtEl>
                                          <p:spTgt spid="71"/>
                                        </p:tgtEl>
                                        <p:attrNameLst>
                                          <p:attrName>ppt_x</p:attrName>
                                          <p:attrName>ppt_y</p:attrName>
                                        </p:attrNameLst>
                                      </p:cBhvr>
                                      <p:rCtr x="13333" y="-10694"/>
                                    </p:animMotion>
                                  </p:childTnLst>
                                </p:cTn>
                              </p:par>
                            </p:childTnLst>
                          </p:cTn>
                        </p:par>
                        <p:par>
                          <p:cTn id="93" fill="hold">
                            <p:stCondLst>
                              <p:cond delay="6000"/>
                            </p:stCondLst>
                            <p:childTnLst>
                              <p:par>
                                <p:cTn id="94" presetID="2" presetClass="exit" presetSubtype="2" fill="hold" grpId="3" nodeType="afterEffect">
                                  <p:stCondLst>
                                    <p:cond delay="0"/>
                                  </p:stCondLst>
                                  <p:childTnLst>
                                    <p:anim calcmode="lin" valueType="num">
                                      <p:cBhvr additive="base">
                                        <p:cTn id="95" dur="500"/>
                                        <p:tgtEl>
                                          <p:spTgt spid="35"/>
                                        </p:tgtEl>
                                        <p:attrNameLst>
                                          <p:attrName>ppt_x</p:attrName>
                                        </p:attrNameLst>
                                      </p:cBhvr>
                                      <p:tavLst>
                                        <p:tav tm="0">
                                          <p:val>
                                            <p:strVal val="ppt_x"/>
                                          </p:val>
                                        </p:tav>
                                        <p:tav tm="100000">
                                          <p:val>
                                            <p:strVal val="1+ppt_w/2"/>
                                          </p:val>
                                        </p:tav>
                                      </p:tavLst>
                                    </p:anim>
                                    <p:anim calcmode="lin" valueType="num">
                                      <p:cBhvr additive="base">
                                        <p:cTn id="96" dur="500"/>
                                        <p:tgtEl>
                                          <p:spTgt spid="35"/>
                                        </p:tgtEl>
                                        <p:attrNameLst>
                                          <p:attrName>ppt_y</p:attrName>
                                        </p:attrNameLst>
                                      </p:cBhvr>
                                      <p:tavLst>
                                        <p:tav tm="0">
                                          <p:val>
                                            <p:strVal val="ppt_y"/>
                                          </p:val>
                                        </p:tav>
                                        <p:tav tm="100000">
                                          <p:val>
                                            <p:strVal val="ppt_y"/>
                                          </p:val>
                                        </p:tav>
                                      </p:tavLst>
                                    </p:anim>
                                    <p:set>
                                      <p:cBhvr>
                                        <p:cTn id="97" dur="1" fill="hold">
                                          <p:stCondLst>
                                            <p:cond delay="499"/>
                                          </p:stCondLst>
                                        </p:cTn>
                                        <p:tgtEl>
                                          <p:spTgt spid="35"/>
                                        </p:tgtEl>
                                        <p:attrNameLst>
                                          <p:attrName>style.visibility</p:attrName>
                                        </p:attrNameLst>
                                      </p:cBhvr>
                                      <p:to>
                                        <p:strVal val="hidden"/>
                                      </p:to>
                                    </p:set>
                                  </p:childTnLst>
                                </p:cTn>
                              </p:par>
                              <p:par>
                                <p:cTn id="98" presetID="2" presetClass="exit" presetSubtype="2" fill="hold" nodeType="withEffect">
                                  <p:stCondLst>
                                    <p:cond delay="0"/>
                                  </p:stCondLst>
                                  <p:childTnLst>
                                    <p:anim calcmode="lin" valueType="num">
                                      <p:cBhvr additive="base">
                                        <p:cTn id="99" dur="500"/>
                                        <p:tgtEl>
                                          <p:spTgt spid="26"/>
                                        </p:tgtEl>
                                        <p:attrNameLst>
                                          <p:attrName>ppt_x</p:attrName>
                                        </p:attrNameLst>
                                      </p:cBhvr>
                                      <p:tavLst>
                                        <p:tav tm="0">
                                          <p:val>
                                            <p:strVal val="ppt_x"/>
                                          </p:val>
                                        </p:tav>
                                        <p:tav tm="100000">
                                          <p:val>
                                            <p:strVal val="1+ppt_w/2"/>
                                          </p:val>
                                        </p:tav>
                                      </p:tavLst>
                                    </p:anim>
                                    <p:anim calcmode="lin" valueType="num">
                                      <p:cBhvr additive="base">
                                        <p:cTn id="100" dur="500"/>
                                        <p:tgtEl>
                                          <p:spTgt spid="26"/>
                                        </p:tgtEl>
                                        <p:attrNameLst>
                                          <p:attrName>ppt_y</p:attrName>
                                        </p:attrNameLst>
                                      </p:cBhvr>
                                      <p:tavLst>
                                        <p:tav tm="0">
                                          <p:val>
                                            <p:strVal val="ppt_y"/>
                                          </p:val>
                                        </p:tav>
                                        <p:tav tm="100000">
                                          <p:val>
                                            <p:strVal val="ppt_y"/>
                                          </p:val>
                                        </p:tav>
                                      </p:tavLst>
                                    </p:anim>
                                    <p:set>
                                      <p:cBhvr>
                                        <p:cTn id="101" dur="1" fill="hold">
                                          <p:stCondLst>
                                            <p:cond delay="499"/>
                                          </p:stCondLst>
                                        </p:cTn>
                                        <p:tgtEl>
                                          <p:spTgt spid="2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7"/>
                                        </p:tgtEl>
                                        <p:attrNameLst>
                                          <p:attrName>style.visibility</p:attrName>
                                        </p:attrNameLst>
                                      </p:cBhvr>
                                      <p:to>
                                        <p:strVal val="visible"/>
                                      </p:to>
                                    </p:set>
                                  </p:childTnLst>
                                </p:cTn>
                              </p:par>
                            </p:childTnLst>
                          </p:cTn>
                        </p:par>
                        <p:par>
                          <p:cTn id="106" fill="hold">
                            <p:stCondLst>
                              <p:cond delay="0"/>
                            </p:stCondLst>
                            <p:childTnLst>
                              <p:par>
                                <p:cTn id="107" presetID="8" presetClass="emph" presetSubtype="0" fill="hold" nodeType="afterEffect">
                                  <p:stCondLst>
                                    <p:cond delay="0"/>
                                  </p:stCondLst>
                                  <p:childTnLst>
                                    <p:animRot by="21600000">
                                      <p:cBhvr>
                                        <p:cTn id="108" dur="1000" fill="hold"/>
                                        <p:tgtEl>
                                          <p:spTgt spid="37"/>
                                        </p:tgtEl>
                                        <p:attrNameLst>
                                          <p:attrName>r</p:attrName>
                                        </p:attrNameLst>
                                      </p:cBhvr>
                                    </p:animRot>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2" nodeType="clickEffect">
                                  <p:stCondLst>
                                    <p:cond delay="0"/>
                                  </p:stCondLst>
                                  <p:childTnLst>
                                    <p:set>
                                      <p:cBhvr>
                                        <p:cTn id="112" dur="1" fill="hold">
                                          <p:stCondLst>
                                            <p:cond delay="0"/>
                                          </p:stCondLst>
                                        </p:cTn>
                                        <p:tgtEl>
                                          <p:spTgt spid="40"/>
                                        </p:tgtEl>
                                        <p:attrNameLst>
                                          <p:attrName>style.visibility</p:attrName>
                                        </p:attrNameLst>
                                      </p:cBhvr>
                                      <p:to>
                                        <p:strVal val="visible"/>
                                      </p:to>
                                    </p:set>
                                    <p:anim calcmode="lin" valueType="num">
                                      <p:cBhvr additive="base">
                                        <p:cTn id="113" dur="500" fill="hold"/>
                                        <p:tgtEl>
                                          <p:spTgt spid="40"/>
                                        </p:tgtEl>
                                        <p:attrNameLst>
                                          <p:attrName>ppt_x</p:attrName>
                                        </p:attrNameLst>
                                      </p:cBhvr>
                                      <p:tavLst>
                                        <p:tav tm="0">
                                          <p:val>
                                            <p:strVal val="0-#ppt_w/2"/>
                                          </p:val>
                                        </p:tav>
                                        <p:tav tm="100000">
                                          <p:val>
                                            <p:strVal val="#ppt_x"/>
                                          </p:val>
                                        </p:tav>
                                      </p:tavLst>
                                    </p:anim>
                                    <p:anim calcmode="lin" valueType="num">
                                      <p:cBhvr additive="base">
                                        <p:cTn id="114" dur="500" fill="hold"/>
                                        <p:tgtEl>
                                          <p:spTgt spid="40"/>
                                        </p:tgtEl>
                                        <p:attrNameLst>
                                          <p:attrName>ppt_y</p:attrName>
                                        </p:attrNameLst>
                                      </p:cBhvr>
                                      <p:tavLst>
                                        <p:tav tm="0">
                                          <p:val>
                                            <p:strVal val="#ppt_y"/>
                                          </p:val>
                                        </p:tav>
                                        <p:tav tm="100000">
                                          <p:val>
                                            <p:strVal val="#ppt_y"/>
                                          </p:val>
                                        </p:tav>
                                      </p:tavLst>
                                    </p:anim>
                                  </p:childTnLst>
                                </p:cTn>
                              </p:par>
                            </p:childTnLst>
                          </p:cTn>
                        </p:par>
                        <p:par>
                          <p:cTn id="115" fill="hold">
                            <p:stCondLst>
                              <p:cond delay="500"/>
                            </p:stCondLst>
                            <p:childTnLst>
                              <p:par>
                                <p:cTn id="116" presetID="63" presetClass="path" presetSubtype="0" accel="50000" decel="50000" fill="hold" grpId="0" nodeType="afterEffect">
                                  <p:stCondLst>
                                    <p:cond delay="0"/>
                                  </p:stCondLst>
                                  <p:childTnLst>
                                    <p:animMotion origin="layout" path="M 2.29167E-6 -7.40741E-7 L 0.35508 -0.02662 " pathEditMode="relative" rAng="0" ptsTypes="AA">
                                      <p:cBhvr>
                                        <p:cTn id="117" dur="1000" fill="hold"/>
                                        <p:tgtEl>
                                          <p:spTgt spid="40"/>
                                        </p:tgtEl>
                                        <p:attrNameLst>
                                          <p:attrName>ppt_x</p:attrName>
                                          <p:attrName>ppt_y</p:attrName>
                                        </p:attrNameLst>
                                      </p:cBhvr>
                                      <p:rCtr x="17747" y="-1343"/>
                                    </p:animMotion>
                                  </p:childTnLst>
                                </p:cTn>
                              </p:par>
                            </p:childTnLst>
                          </p:cTn>
                        </p:par>
                        <p:par>
                          <p:cTn id="118" fill="hold">
                            <p:stCondLst>
                              <p:cond delay="1500"/>
                            </p:stCondLst>
                            <p:childTnLst>
                              <p:par>
                                <p:cTn id="119" presetID="2" presetClass="entr" presetSubtype="8" fill="hold" grpId="1"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additive="base">
                                        <p:cTn id="121" dur="500" fill="hold"/>
                                        <p:tgtEl>
                                          <p:spTgt spid="41"/>
                                        </p:tgtEl>
                                        <p:attrNameLst>
                                          <p:attrName>ppt_x</p:attrName>
                                        </p:attrNameLst>
                                      </p:cBhvr>
                                      <p:tavLst>
                                        <p:tav tm="0">
                                          <p:val>
                                            <p:strVal val="0-#ppt_w/2"/>
                                          </p:val>
                                        </p:tav>
                                        <p:tav tm="100000">
                                          <p:val>
                                            <p:strVal val="#ppt_x"/>
                                          </p:val>
                                        </p:tav>
                                      </p:tavLst>
                                    </p:anim>
                                    <p:anim calcmode="lin" valueType="num">
                                      <p:cBhvr additive="base">
                                        <p:cTn id="122" dur="500" fill="hold"/>
                                        <p:tgtEl>
                                          <p:spTgt spid="41"/>
                                        </p:tgtEl>
                                        <p:attrNameLst>
                                          <p:attrName>ppt_y</p:attrName>
                                        </p:attrNameLst>
                                      </p:cBhvr>
                                      <p:tavLst>
                                        <p:tav tm="0">
                                          <p:val>
                                            <p:strVal val="#ppt_y"/>
                                          </p:val>
                                        </p:tav>
                                        <p:tav tm="100000">
                                          <p:val>
                                            <p:strVal val="#ppt_y"/>
                                          </p:val>
                                        </p:tav>
                                      </p:tavLst>
                                    </p:anim>
                                  </p:childTnLst>
                                </p:cTn>
                              </p:par>
                            </p:childTnLst>
                          </p:cTn>
                        </p:par>
                        <p:par>
                          <p:cTn id="123" fill="hold">
                            <p:stCondLst>
                              <p:cond delay="2000"/>
                            </p:stCondLst>
                            <p:childTnLst>
                              <p:par>
                                <p:cTn id="124" presetID="63" presetClass="path" presetSubtype="0" accel="50000" decel="50000" fill="hold" grpId="0" nodeType="afterEffect">
                                  <p:stCondLst>
                                    <p:cond delay="0"/>
                                  </p:stCondLst>
                                  <p:childTnLst>
                                    <p:animMotion origin="layout" path="M -1.04167E-6 3.7037E-7 L 0.38451 0.03171 " pathEditMode="relative" rAng="0" ptsTypes="AA">
                                      <p:cBhvr>
                                        <p:cTn id="125" dur="1000" fill="hold"/>
                                        <p:tgtEl>
                                          <p:spTgt spid="41"/>
                                        </p:tgtEl>
                                        <p:attrNameLst>
                                          <p:attrName>ppt_x</p:attrName>
                                          <p:attrName>ppt_y</p:attrName>
                                        </p:attrNameLst>
                                      </p:cBhvr>
                                      <p:rCtr x="19219" y="1574"/>
                                    </p:animMotion>
                                  </p:childTnLst>
                                </p:cTn>
                              </p:par>
                            </p:childTnLst>
                          </p:cTn>
                        </p:par>
                        <p:par>
                          <p:cTn id="126" fill="hold">
                            <p:stCondLst>
                              <p:cond delay="3000"/>
                            </p:stCondLst>
                            <p:childTnLst>
                              <p:par>
                                <p:cTn id="127" presetID="2" presetClass="entr" presetSubtype="8" fill="hold" grpId="1" nodeType="afterEffect">
                                  <p:stCondLst>
                                    <p:cond delay="0"/>
                                  </p:stCondLst>
                                  <p:childTnLst>
                                    <p:set>
                                      <p:cBhvr>
                                        <p:cTn id="128" dur="1" fill="hold">
                                          <p:stCondLst>
                                            <p:cond delay="0"/>
                                          </p:stCondLst>
                                        </p:cTn>
                                        <p:tgtEl>
                                          <p:spTgt spid="50"/>
                                        </p:tgtEl>
                                        <p:attrNameLst>
                                          <p:attrName>style.visibility</p:attrName>
                                        </p:attrNameLst>
                                      </p:cBhvr>
                                      <p:to>
                                        <p:strVal val="visible"/>
                                      </p:to>
                                    </p:set>
                                    <p:anim calcmode="lin" valueType="num">
                                      <p:cBhvr additive="base">
                                        <p:cTn id="129" dur="500" fill="hold"/>
                                        <p:tgtEl>
                                          <p:spTgt spid="50"/>
                                        </p:tgtEl>
                                        <p:attrNameLst>
                                          <p:attrName>ppt_x</p:attrName>
                                        </p:attrNameLst>
                                      </p:cBhvr>
                                      <p:tavLst>
                                        <p:tav tm="0">
                                          <p:val>
                                            <p:strVal val="0-#ppt_w/2"/>
                                          </p:val>
                                        </p:tav>
                                        <p:tav tm="100000">
                                          <p:val>
                                            <p:strVal val="#ppt_x"/>
                                          </p:val>
                                        </p:tav>
                                      </p:tavLst>
                                    </p:anim>
                                    <p:anim calcmode="lin" valueType="num">
                                      <p:cBhvr additive="base">
                                        <p:cTn id="130" dur="500" fill="hold"/>
                                        <p:tgtEl>
                                          <p:spTgt spid="50"/>
                                        </p:tgtEl>
                                        <p:attrNameLst>
                                          <p:attrName>ppt_y</p:attrName>
                                        </p:attrNameLst>
                                      </p:cBhvr>
                                      <p:tavLst>
                                        <p:tav tm="0">
                                          <p:val>
                                            <p:strVal val="#ppt_y"/>
                                          </p:val>
                                        </p:tav>
                                        <p:tav tm="100000">
                                          <p:val>
                                            <p:strVal val="#ppt_y"/>
                                          </p:val>
                                        </p:tav>
                                      </p:tavLst>
                                    </p:anim>
                                  </p:childTnLst>
                                </p:cTn>
                              </p:par>
                            </p:childTnLst>
                          </p:cTn>
                        </p:par>
                        <p:par>
                          <p:cTn id="131" fill="hold">
                            <p:stCondLst>
                              <p:cond delay="3500"/>
                            </p:stCondLst>
                            <p:childTnLst>
                              <p:par>
                                <p:cTn id="132" presetID="63" presetClass="path" presetSubtype="0" accel="50000" decel="50000" fill="hold" grpId="0" nodeType="afterEffect">
                                  <p:stCondLst>
                                    <p:cond delay="0"/>
                                  </p:stCondLst>
                                  <p:childTnLst>
                                    <p:animMotion origin="layout" path="M 4.375E-6 -3.7037E-6 L 0.39414 0.0963 " pathEditMode="relative" rAng="0" ptsTypes="AA">
                                      <p:cBhvr>
                                        <p:cTn id="133" dur="1000" fill="hold"/>
                                        <p:tgtEl>
                                          <p:spTgt spid="50"/>
                                        </p:tgtEl>
                                        <p:attrNameLst>
                                          <p:attrName>ppt_x</p:attrName>
                                          <p:attrName>ppt_y</p:attrName>
                                        </p:attrNameLst>
                                      </p:cBhvr>
                                      <p:rCtr x="19701" y="4815"/>
                                    </p:animMotion>
                                  </p:childTnLst>
                                </p:cTn>
                              </p:par>
                            </p:childTnLst>
                          </p:cTn>
                        </p:par>
                      </p:childTnLst>
                    </p:cTn>
                  </p:par>
                  <p:par>
                    <p:cTn id="134" fill="hold">
                      <p:stCondLst>
                        <p:cond delay="indefinite"/>
                      </p:stCondLst>
                      <p:childTnLst>
                        <p:par>
                          <p:cTn id="135" fill="hold">
                            <p:stCondLst>
                              <p:cond delay="0"/>
                            </p:stCondLst>
                            <p:childTnLst>
                              <p:par>
                                <p:cTn id="136" presetID="2" presetClass="entr" presetSubtype="8" fill="hold" grpId="1" nodeType="clickEffect">
                                  <p:stCondLst>
                                    <p:cond delay="0"/>
                                  </p:stCondLst>
                                  <p:childTnLst>
                                    <p:set>
                                      <p:cBhvr>
                                        <p:cTn id="137" dur="1" fill="hold">
                                          <p:stCondLst>
                                            <p:cond delay="0"/>
                                          </p:stCondLst>
                                        </p:cTn>
                                        <p:tgtEl>
                                          <p:spTgt spid="57"/>
                                        </p:tgtEl>
                                        <p:attrNameLst>
                                          <p:attrName>style.visibility</p:attrName>
                                        </p:attrNameLst>
                                      </p:cBhvr>
                                      <p:to>
                                        <p:strVal val="visible"/>
                                      </p:to>
                                    </p:set>
                                    <p:anim calcmode="lin" valueType="num">
                                      <p:cBhvr additive="base">
                                        <p:cTn id="138" dur="500" fill="hold"/>
                                        <p:tgtEl>
                                          <p:spTgt spid="57"/>
                                        </p:tgtEl>
                                        <p:attrNameLst>
                                          <p:attrName>ppt_x</p:attrName>
                                        </p:attrNameLst>
                                      </p:cBhvr>
                                      <p:tavLst>
                                        <p:tav tm="0">
                                          <p:val>
                                            <p:strVal val="0-#ppt_w/2"/>
                                          </p:val>
                                        </p:tav>
                                        <p:tav tm="100000">
                                          <p:val>
                                            <p:strVal val="#ppt_x"/>
                                          </p:val>
                                        </p:tav>
                                      </p:tavLst>
                                    </p:anim>
                                    <p:anim calcmode="lin" valueType="num">
                                      <p:cBhvr additive="base">
                                        <p:cTn id="139" dur="500" fill="hold"/>
                                        <p:tgtEl>
                                          <p:spTgt spid="57"/>
                                        </p:tgtEl>
                                        <p:attrNameLst>
                                          <p:attrName>ppt_y</p:attrName>
                                        </p:attrNameLst>
                                      </p:cBhvr>
                                      <p:tavLst>
                                        <p:tav tm="0">
                                          <p:val>
                                            <p:strVal val="#ppt_y"/>
                                          </p:val>
                                        </p:tav>
                                        <p:tav tm="100000">
                                          <p:val>
                                            <p:strVal val="#ppt_y"/>
                                          </p:val>
                                        </p:tav>
                                      </p:tavLst>
                                    </p:anim>
                                  </p:childTnLst>
                                </p:cTn>
                              </p:par>
                            </p:childTnLst>
                          </p:cTn>
                        </p:par>
                        <p:par>
                          <p:cTn id="140" fill="hold">
                            <p:stCondLst>
                              <p:cond delay="500"/>
                            </p:stCondLst>
                            <p:childTnLst>
                              <p:par>
                                <p:cTn id="141" presetID="2" presetClass="exit" presetSubtype="4" fill="hold" grpId="2" nodeType="afterEffect">
                                  <p:stCondLst>
                                    <p:cond delay="0"/>
                                  </p:stCondLst>
                                  <p:childTnLst>
                                    <p:anim calcmode="lin" valueType="num">
                                      <p:cBhvr additive="base">
                                        <p:cTn id="142" dur="500"/>
                                        <p:tgtEl>
                                          <p:spTgt spid="57"/>
                                        </p:tgtEl>
                                        <p:attrNameLst>
                                          <p:attrName>ppt_x</p:attrName>
                                        </p:attrNameLst>
                                      </p:cBhvr>
                                      <p:tavLst>
                                        <p:tav tm="0">
                                          <p:val>
                                            <p:strVal val="ppt_x"/>
                                          </p:val>
                                        </p:tav>
                                        <p:tav tm="100000">
                                          <p:val>
                                            <p:strVal val="ppt_x"/>
                                          </p:val>
                                        </p:tav>
                                      </p:tavLst>
                                    </p:anim>
                                    <p:anim calcmode="lin" valueType="num">
                                      <p:cBhvr additive="base">
                                        <p:cTn id="143" dur="500"/>
                                        <p:tgtEl>
                                          <p:spTgt spid="57"/>
                                        </p:tgtEl>
                                        <p:attrNameLst>
                                          <p:attrName>ppt_y</p:attrName>
                                        </p:attrNameLst>
                                      </p:cBhvr>
                                      <p:tavLst>
                                        <p:tav tm="0">
                                          <p:val>
                                            <p:strVal val="ppt_y"/>
                                          </p:val>
                                        </p:tav>
                                        <p:tav tm="100000">
                                          <p:val>
                                            <p:strVal val="1+ppt_h/2"/>
                                          </p:val>
                                        </p:tav>
                                      </p:tavLst>
                                    </p:anim>
                                    <p:set>
                                      <p:cBhvr>
                                        <p:cTn id="144"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48" grpId="0">
        <p:bldAsOne/>
      </p:bldGraphic>
      <p:bldGraphic spid="49" grpId="0">
        <p:bldAsOne/>
      </p:bldGraphic>
      <p:bldP spid="46" grpId="0" animBg="1"/>
      <p:bldP spid="46" grpId="1" animBg="1"/>
      <p:bldP spid="35" grpId="0" animBg="1"/>
      <p:bldP spid="35" grpId="1" animBg="1"/>
      <p:bldP spid="35" grpId="2" animBg="1"/>
      <p:bldP spid="35" grpId="3" animBg="1"/>
      <p:bldP spid="28" grpId="0" animBg="1"/>
      <p:bldP spid="44" grpId="0" animBg="1"/>
      <p:bldP spid="22" grpId="0" animBg="1"/>
      <p:bldP spid="45" grpId="0" animBg="1"/>
      <p:bldP spid="34" grpId="0" animBg="1"/>
      <p:bldP spid="34" grpId="1" animBg="1"/>
      <p:bldP spid="70" grpId="0" animBg="1"/>
      <p:bldP spid="70" grpId="1" animBg="1"/>
      <p:bldP spid="17" grpId="0" animBg="1"/>
      <p:bldP spid="40" grpId="0" animBg="1"/>
      <p:bldP spid="40" grpId="2" animBg="1"/>
      <p:bldP spid="41" grpId="0" animBg="1"/>
      <p:bldP spid="41" grpId="1" animBg="1"/>
      <p:bldP spid="50" grpId="0" animBg="1"/>
      <p:bldP spid="50" grpId="1" animBg="1"/>
      <p:bldP spid="57" grpId="1" animBg="1"/>
      <p:bldP spid="57"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2DF3-AB4D-E474-C921-E3C561851E42}"/>
              </a:ext>
            </a:extLst>
          </p:cNvPr>
          <p:cNvSpPr>
            <a:spLocks noGrp="1"/>
          </p:cNvSpPr>
          <p:nvPr>
            <p:ph type="title"/>
          </p:nvPr>
        </p:nvSpPr>
        <p:spPr/>
        <p:txBody>
          <a:bodyPr/>
          <a:lstStyle/>
          <a:p>
            <a:r>
              <a:rPr lang="en-US" dirty="0"/>
              <a:t>S</a:t>
            </a:r>
            <a:r>
              <a:rPr lang="en-CH" dirty="0"/>
              <a:t>hRing</a:t>
            </a:r>
            <a:r>
              <a:rPr lang="en-US" dirty="0"/>
              <a:t> is therefore d</a:t>
            </a:r>
            <a:r>
              <a:rPr lang="en-CH" dirty="0"/>
              <a:t>ynamic</a:t>
            </a:r>
          </a:p>
        </p:txBody>
      </p:sp>
      <p:sp>
        <p:nvSpPr>
          <p:cNvPr id="3" name="Content Placeholder 2">
            <a:extLst>
              <a:ext uri="{FF2B5EF4-FFF2-40B4-BE49-F238E27FC236}">
                <a16:creationId xmlns:a16="http://schemas.microsoft.com/office/drawing/2014/main" id="{7879DAFE-6544-5849-97F2-6FD5F1EFEA75}"/>
              </a:ext>
            </a:extLst>
          </p:cNvPr>
          <p:cNvSpPr>
            <a:spLocks noGrp="1"/>
          </p:cNvSpPr>
          <p:nvPr>
            <p:ph idx="1"/>
          </p:nvPr>
        </p:nvSpPr>
        <p:spPr/>
        <p:txBody>
          <a:bodyPr/>
          <a:lstStyle/>
          <a:p>
            <a:r>
              <a:rPr lang="en-CH" dirty="0"/>
              <a:t>Enable shRing only when it helps</a:t>
            </a:r>
          </a:p>
          <a:p>
            <a:pPr lvl="1"/>
            <a:r>
              <a:rPr lang="en-CH" dirty="0"/>
              <a:t>High cache contention due to I/O</a:t>
            </a:r>
          </a:p>
          <a:p>
            <a:r>
              <a:rPr lang="en-CH" dirty="0"/>
              <a:t>Disable shRing when </a:t>
            </a:r>
            <a:r>
              <a:rPr lang="en-US" dirty="0"/>
              <a:t>it hurts</a:t>
            </a:r>
          </a:p>
          <a:p>
            <a:pPr lvl="1"/>
            <a:r>
              <a:rPr lang="en-US" dirty="0"/>
              <a:t>C</a:t>
            </a:r>
            <a:r>
              <a:rPr lang="en-CH" dirty="0"/>
              <a:t>ore load is persistently extreme compared to rest</a:t>
            </a:r>
          </a:p>
        </p:txBody>
      </p:sp>
      <p:sp>
        <p:nvSpPr>
          <p:cNvPr id="4" name="Slide Number Placeholder 3">
            <a:extLst>
              <a:ext uri="{FF2B5EF4-FFF2-40B4-BE49-F238E27FC236}">
                <a16:creationId xmlns:a16="http://schemas.microsoft.com/office/drawing/2014/main" id="{792BAC60-D372-7F71-F17C-0C40BE808A77}"/>
              </a:ext>
            </a:extLst>
          </p:cNvPr>
          <p:cNvSpPr>
            <a:spLocks noGrp="1"/>
          </p:cNvSpPr>
          <p:nvPr>
            <p:ph type="sldNum" sz="quarter" idx="12"/>
          </p:nvPr>
        </p:nvSpPr>
        <p:spPr/>
        <p:txBody>
          <a:bodyPr/>
          <a:lstStyle/>
          <a:p>
            <a:fld id="{35E705C5-5BCD-49DC-92EA-8CC03E399A23}" type="slidenum">
              <a:rPr lang="en-IL" smtClean="0"/>
              <a:t>26</a:t>
            </a:fld>
            <a:endParaRPr lang="en-IL"/>
          </a:p>
        </p:txBody>
      </p:sp>
    </p:spTree>
    <p:extLst>
      <p:ext uri="{BB962C8B-B14F-4D97-AF65-F5344CB8AC3E}">
        <p14:creationId xmlns:p14="http://schemas.microsoft.com/office/powerpoint/2010/main" val="3483744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7672-DC4E-FE29-7C66-5B9D425C4EC8}"/>
              </a:ext>
            </a:extLst>
          </p:cNvPr>
          <p:cNvSpPr>
            <a:spLocks noGrp="1"/>
          </p:cNvSpPr>
          <p:nvPr>
            <p:ph type="title"/>
          </p:nvPr>
        </p:nvSpPr>
        <p:spPr/>
        <p:txBody>
          <a:bodyPr/>
          <a:lstStyle/>
          <a:p>
            <a:r>
              <a:rPr lang="en-CH" dirty="0"/>
              <a:t>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0BDD1F-2CC2-A0FF-A053-6AFFD105E4DA}"/>
                  </a:ext>
                </a:extLst>
              </p:cNvPr>
              <p:cNvSpPr>
                <a:spLocks noGrp="1"/>
              </p:cNvSpPr>
              <p:nvPr>
                <p:ph idx="1"/>
              </p:nvPr>
            </p:nvSpPr>
            <p:spPr/>
            <p:txBody>
              <a:bodyPr/>
              <a:lstStyle/>
              <a:p>
                <a:r>
                  <a:rPr lang="en-US" dirty="0"/>
                  <a:t>NVIDIA ConnectX-5</a:t>
                </a:r>
              </a:p>
              <a:p>
                <a:pPr lvl="1"/>
                <a:r>
                  <a:rPr lang="en-US" dirty="0"/>
                  <a:t>Minor firmware change</a:t>
                </a:r>
              </a:p>
              <a:p>
                <a:pPr lvl="2"/>
                <a:r>
                  <a:rPr lang="en-US" dirty="0"/>
                  <a:t>Now generally available</a:t>
                </a:r>
                <a:endParaRPr lang="en-CH" dirty="0"/>
              </a:p>
              <a:p>
                <a:endParaRPr lang="en-US" dirty="0"/>
              </a:p>
              <a:p>
                <a:r>
                  <a:rPr lang="en-US" dirty="0"/>
                  <a:t>ShRing is transparent to app</a:t>
                </a:r>
              </a:p>
              <a:p>
                <a:pPr lvl="1"/>
                <a:r>
                  <a:rPr lang="en-US" dirty="0"/>
                  <a:t>DPDK mlx5 driver config</a:t>
                </a:r>
              </a:p>
              <a:p>
                <a:endParaRPr lang="en-US" dirty="0"/>
              </a:p>
              <a:p>
                <a14:m>
                  <m:oMath xmlns:m="http://schemas.openxmlformats.org/officeDocument/2006/math">
                    <m:r>
                      <a:rPr lang="en-US" b="0" i="1" smtClean="0">
                        <a:latin typeface="Cambria Math" panose="02040503050406030204" pitchFamily="18" charset="0"/>
                      </a:rPr>
                      <m:t>≈</m:t>
                    </m:r>
                  </m:oMath>
                </a14:m>
                <a:r>
                  <a:rPr lang="en-CH" dirty="0"/>
                  <a:t>2</a:t>
                </a:r>
                <a:r>
                  <a:rPr lang="en-US" dirty="0"/>
                  <a:t>200</a:t>
                </a:r>
                <a:r>
                  <a:rPr lang="en-CH" dirty="0"/>
                  <a:t> lines of code</a:t>
                </a:r>
                <a:endParaRPr lang="en-US" dirty="0"/>
              </a:p>
              <a:p>
                <a:pPr lvl="1"/>
                <a:r>
                  <a:rPr lang="en-US" dirty="0"/>
                  <a:t>Mostly in the driver</a:t>
                </a:r>
              </a:p>
              <a:p>
                <a:pPr lvl="1"/>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90BDD1F-2CC2-A0FF-A053-6AFFD105E4DA}"/>
                  </a:ext>
                </a:extLst>
              </p:cNvPr>
              <p:cNvSpPr>
                <a:spLocks noGrp="1" noRot="1" noChangeAspect="1" noMove="1" noResize="1" noEditPoints="1" noAdjustHandles="1" noChangeArrowheads="1" noChangeShapeType="1" noTextEdit="1"/>
              </p:cNvSpPr>
              <p:nvPr>
                <p:ph idx="1"/>
              </p:nvPr>
            </p:nvSpPr>
            <p:spPr>
              <a:blipFill>
                <a:blip r:embed="rId3"/>
                <a:stretch>
                  <a:fillRect l="-844" t="-1744"/>
                </a:stretch>
              </a:blipFill>
            </p:spPr>
            <p:txBody>
              <a:bodyPr/>
              <a:lstStyle/>
              <a:p>
                <a:r>
                  <a:rPr lang="en-CH">
                    <a:noFill/>
                  </a:rPr>
                  <a:t> </a:t>
                </a:r>
              </a:p>
            </p:txBody>
          </p:sp>
        </mc:Fallback>
      </mc:AlternateContent>
      <p:sp>
        <p:nvSpPr>
          <p:cNvPr id="4" name="Slide Number Placeholder 3">
            <a:extLst>
              <a:ext uri="{FF2B5EF4-FFF2-40B4-BE49-F238E27FC236}">
                <a16:creationId xmlns:a16="http://schemas.microsoft.com/office/drawing/2014/main" id="{05C36D31-5E24-BE1A-9018-D23D10282BC8}"/>
              </a:ext>
            </a:extLst>
          </p:cNvPr>
          <p:cNvSpPr>
            <a:spLocks noGrp="1"/>
          </p:cNvSpPr>
          <p:nvPr>
            <p:ph type="sldNum" sz="quarter" idx="12"/>
          </p:nvPr>
        </p:nvSpPr>
        <p:spPr/>
        <p:txBody>
          <a:bodyPr/>
          <a:lstStyle/>
          <a:p>
            <a:fld id="{35E705C5-5BCD-49DC-92EA-8CC03E399A23}" type="slidenum">
              <a:rPr lang="en-IL" smtClean="0"/>
              <a:t>27</a:t>
            </a:fld>
            <a:endParaRPr lang="en-IL"/>
          </a:p>
        </p:txBody>
      </p:sp>
    </p:spTree>
    <p:extLst>
      <p:ext uri="{BB962C8B-B14F-4D97-AF65-F5344CB8AC3E}">
        <p14:creationId xmlns:p14="http://schemas.microsoft.com/office/powerpoint/2010/main" val="1588517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D176-6F25-812E-4026-A16BED5E1B5A}"/>
              </a:ext>
            </a:extLst>
          </p:cNvPr>
          <p:cNvSpPr>
            <a:spLocks noGrp="1"/>
          </p:cNvSpPr>
          <p:nvPr>
            <p:ph type="title"/>
          </p:nvPr>
        </p:nvSpPr>
        <p:spPr/>
        <p:txBody>
          <a:bodyPr/>
          <a:lstStyle/>
          <a:p>
            <a:r>
              <a:rPr lang="en-US" dirty="0"/>
              <a:t>Layer-3 load balancer performance</a:t>
            </a:r>
          </a:p>
        </p:txBody>
      </p:sp>
      <p:sp>
        <p:nvSpPr>
          <p:cNvPr id="4" name="Slide Number Placeholder 3">
            <a:extLst>
              <a:ext uri="{FF2B5EF4-FFF2-40B4-BE49-F238E27FC236}">
                <a16:creationId xmlns:a16="http://schemas.microsoft.com/office/drawing/2014/main" id="{83E1D24F-E1A1-3440-F43F-197F49618D19}"/>
              </a:ext>
            </a:extLst>
          </p:cNvPr>
          <p:cNvSpPr>
            <a:spLocks noGrp="1"/>
          </p:cNvSpPr>
          <p:nvPr>
            <p:ph type="sldNum" sz="quarter" idx="12"/>
          </p:nvPr>
        </p:nvSpPr>
        <p:spPr/>
        <p:txBody>
          <a:bodyPr/>
          <a:lstStyle/>
          <a:p>
            <a:fld id="{35E705C5-5BCD-49DC-92EA-8CC03E399A23}" type="slidenum">
              <a:rPr lang="en-IL" smtClean="0"/>
              <a:t>28</a:t>
            </a:fld>
            <a:endParaRPr lang="en-IL"/>
          </a:p>
        </p:txBody>
      </p:sp>
      <p:sp>
        <p:nvSpPr>
          <p:cNvPr id="6" name="TextBox 5">
            <a:extLst>
              <a:ext uri="{FF2B5EF4-FFF2-40B4-BE49-F238E27FC236}">
                <a16:creationId xmlns:a16="http://schemas.microsoft.com/office/drawing/2014/main" id="{DD10F535-3A7E-67B0-DEEB-BC6EB75D9023}"/>
              </a:ext>
            </a:extLst>
          </p:cNvPr>
          <p:cNvSpPr txBox="1"/>
          <p:nvPr/>
        </p:nvSpPr>
        <p:spPr>
          <a:xfrm>
            <a:off x="838200" y="3429000"/>
            <a:ext cx="1930588" cy="830997"/>
          </a:xfrm>
          <a:prstGeom prst="rect">
            <a:avLst/>
          </a:prstGeom>
          <a:noFill/>
        </p:spPr>
        <p:txBody>
          <a:bodyPr wrap="square" rtlCol="0">
            <a:spAutoFit/>
          </a:bodyPr>
          <a:lstStyle/>
          <a:p>
            <a:pPr algn="ctr"/>
            <a:r>
              <a:rPr lang="en-US" sz="2400" b="1" dirty="0">
                <a:solidFill>
                  <a:schemeClr val="accent1"/>
                </a:solidFill>
              </a:rPr>
              <a:t>Throughput</a:t>
            </a:r>
            <a:br>
              <a:rPr lang="en-US" sz="2400" b="1" dirty="0">
                <a:solidFill>
                  <a:schemeClr val="accent1"/>
                </a:solidFill>
              </a:rPr>
            </a:br>
            <a:r>
              <a:rPr lang="en-US" sz="2400" b="1" dirty="0">
                <a:solidFill>
                  <a:schemeClr val="accent1"/>
                </a:solidFill>
              </a:rPr>
              <a:t>(Gbps)</a:t>
            </a:r>
          </a:p>
        </p:txBody>
      </p:sp>
      <p:graphicFrame>
        <p:nvGraphicFramePr>
          <p:cNvPr id="9" name="Chart 8">
            <a:extLst>
              <a:ext uri="{FF2B5EF4-FFF2-40B4-BE49-F238E27FC236}">
                <a16:creationId xmlns:a16="http://schemas.microsoft.com/office/drawing/2014/main" id="{CB8396E9-60B0-3EDE-285B-CAC9EA44A4C7}"/>
              </a:ext>
            </a:extLst>
          </p:cNvPr>
          <p:cNvGraphicFramePr>
            <a:graphicFrameLocks/>
          </p:cNvGraphicFramePr>
          <p:nvPr>
            <p:extLst>
              <p:ext uri="{D42A27DB-BD31-4B8C-83A1-F6EECF244321}">
                <p14:modId xmlns:p14="http://schemas.microsoft.com/office/powerpoint/2010/main" val="2145897847"/>
              </p:ext>
            </p:extLst>
          </p:nvPr>
        </p:nvGraphicFramePr>
        <p:xfrm>
          <a:off x="2768789" y="2059692"/>
          <a:ext cx="8301288" cy="383171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99F2E541-22B5-4B6F-7ADA-6CBA2DCFA301}"/>
              </a:ext>
            </a:extLst>
          </p:cNvPr>
          <p:cNvSpPr txBox="1"/>
          <p:nvPr/>
        </p:nvSpPr>
        <p:spPr>
          <a:xfrm>
            <a:off x="6733961" y="1924803"/>
            <a:ext cx="985147" cy="461665"/>
          </a:xfrm>
          <a:prstGeom prst="rect">
            <a:avLst/>
          </a:prstGeom>
          <a:noFill/>
        </p:spPr>
        <p:txBody>
          <a:bodyPr wrap="square" rtlCol="0">
            <a:spAutoFit/>
          </a:bodyPr>
          <a:lstStyle/>
          <a:p>
            <a:pPr algn="ctr"/>
            <a:r>
              <a:rPr lang="en-US" sz="2400" dirty="0"/>
              <a:t>+20%</a:t>
            </a:r>
            <a:endParaRPr lang="en-IL" sz="2400" dirty="0"/>
          </a:p>
        </p:txBody>
      </p:sp>
      <p:sp>
        <p:nvSpPr>
          <p:cNvPr id="11" name="TextBox 10">
            <a:extLst>
              <a:ext uri="{FF2B5EF4-FFF2-40B4-BE49-F238E27FC236}">
                <a16:creationId xmlns:a16="http://schemas.microsoft.com/office/drawing/2014/main" id="{112CCF2A-7713-DC52-4188-875C01821740}"/>
              </a:ext>
            </a:extLst>
          </p:cNvPr>
          <p:cNvSpPr txBox="1"/>
          <p:nvPr/>
        </p:nvSpPr>
        <p:spPr>
          <a:xfrm>
            <a:off x="9180776" y="1924802"/>
            <a:ext cx="985147" cy="461665"/>
          </a:xfrm>
          <a:prstGeom prst="rect">
            <a:avLst/>
          </a:prstGeom>
          <a:noFill/>
        </p:spPr>
        <p:txBody>
          <a:bodyPr wrap="square" rtlCol="0">
            <a:spAutoFit/>
          </a:bodyPr>
          <a:lstStyle/>
          <a:p>
            <a:pPr algn="ctr"/>
            <a:r>
              <a:rPr lang="en-US" sz="2400" dirty="0"/>
              <a:t>+20%</a:t>
            </a:r>
            <a:endParaRPr lang="en-IL" sz="2400" dirty="0"/>
          </a:p>
        </p:txBody>
      </p:sp>
    </p:spTree>
    <p:custDataLst>
      <p:tags r:id="rId1"/>
    </p:custDataLst>
    <p:extLst>
      <p:ext uri="{BB962C8B-B14F-4D97-AF65-F5344CB8AC3E}">
        <p14:creationId xmlns:p14="http://schemas.microsoft.com/office/powerpoint/2010/main" val="381591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1" nodeType="clickEffect">
                                  <p:stCondLst>
                                    <p:cond delay="0"/>
                                  </p:stCondLst>
                                  <p:childTnLst>
                                    <p:set>
                                      <p:cBhvr>
                                        <p:cTn id="10"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fade">
                                      <p:cBhvr>
                                        <p:cTn id="11" dur="500"/>
                                        <p:tgtEl>
                                          <p:spTgt spid="9">
                                            <p:graphicEl>
                                              <a:chart seriesIdx="-4" categoryIdx="1" bldStep="category"/>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500"/>
                            </p:stCondLst>
                            <p:childTnLst>
                              <p:par>
                                <p:cTn id="16" presetID="10" presetClass="entr" presetSubtype="0" fill="hold" grpId="2" nodeType="afterEffect">
                                  <p:stCondLst>
                                    <p:cond delay="0"/>
                                  </p:stCondLst>
                                  <p:childTnLst>
                                    <p:set>
                                      <p:cBhvr>
                                        <p:cTn id="17"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fade">
                                      <p:cBhvr>
                                        <p:cTn id="18" dur="500"/>
                                        <p:tgtEl>
                                          <p:spTgt spid="9">
                                            <p:graphicEl>
                                              <a:chart seriesIdx="-4" categoryIdx="2" bldStep="category"/>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Graphic spid="9" grpId="1" uiExpand="1">
        <p:bldSub>
          <a:bldChart bld="category"/>
        </p:bldSub>
      </p:bldGraphic>
      <p:bldGraphic spid="9" grpId="2" uiExpand="1">
        <p:bldSub>
          <a:bldChart bld="category"/>
        </p:bldSub>
      </p:bldGraphic>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E1D24F-E1A1-3440-F43F-197F49618D19}"/>
              </a:ext>
            </a:extLst>
          </p:cNvPr>
          <p:cNvSpPr>
            <a:spLocks noGrp="1"/>
          </p:cNvSpPr>
          <p:nvPr>
            <p:ph type="sldNum" sz="quarter" idx="12"/>
          </p:nvPr>
        </p:nvSpPr>
        <p:spPr/>
        <p:txBody>
          <a:bodyPr/>
          <a:lstStyle/>
          <a:p>
            <a:fld id="{35E705C5-5BCD-49DC-92EA-8CC03E399A23}" type="slidenum">
              <a:rPr lang="en-IL" smtClean="0"/>
              <a:t>29</a:t>
            </a:fld>
            <a:endParaRPr lang="en-IL"/>
          </a:p>
        </p:txBody>
      </p:sp>
      <p:sp>
        <p:nvSpPr>
          <p:cNvPr id="7" name="TextBox 6">
            <a:extLst>
              <a:ext uri="{FF2B5EF4-FFF2-40B4-BE49-F238E27FC236}">
                <a16:creationId xmlns:a16="http://schemas.microsoft.com/office/drawing/2014/main" id="{BF2DCD2B-F1B2-84E3-D686-36B6CF50D635}"/>
              </a:ext>
            </a:extLst>
          </p:cNvPr>
          <p:cNvSpPr txBox="1"/>
          <p:nvPr/>
        </p:nvSpPr>
        <p:spPr>
          <a:xfrm>
            <a:off x="838200" y="3429000"/>
            <a:ext cx="1930588" cy="830997"/>
          </a:xfrm>
          <a:prstGeom prst="rect">
            <a:avLst/>
          </a:prstGeom>
          <a:noFill/>
        </p:spPr>
        <p:txBody>
          <a:bodyPr wrap="square" rtlCol="0">
            <a:spAutoFit/>
          </a:bodyPr>
          <a:lstStyle/>
          <a:p>
            <a:pPr algn="ctr"/>
            <a:r>
              <a:rPr lang="en-US" sz="2400" b="1" dirty="0">
                <a:solidFill>
                  <a:schemeClr val="accent1"/>
                </a:solidFill>
              </a:rPr>
              <a:t>Latency</a:t>
            </a:r>
          </a:p>
          <a:p>
            <a:pPr algn="ctr"/>
            <a:r>
              <a:rPr lang="en-US" sz="2400" b="1" dirty="0">
                <a:solidFill>
                  <a:schemeClr val="accent1"/>
                </a:solidFill>
              </a:rPr>
              <a:t>(µs)</a:t>
            </a:r>
            <a:endParaRPr lang="en-IL" sz="2400" b="1" dirty="0">
              <a:solidFill>
                <a:schemeClr val="accent1"/>
              </a:solidFill>
            </a:endParaRPr>
          </a:p>
        </p:txBody>
      </p:sp>
      <p:sp>
        <p:nvSpPr>
          <p:cNvPr id="9" name="Title 1">
            <a:extLst>
              <a:ext uri="{FF2B5EF4-FFF2-40B4-BE49-F238E27FC236}">
                <a16:creationId xmlns:a16="http://schemas.microsoft.com/office/drawing/2014/main" id="{9519A8B4-5300-204E-7E01-1D1D7698FE5F}"/>
              </a:ext>
            </a:extLst>
          </p:cNvPr>
          <p:cNvSpPr>
            <a:spLocks noGrp="1"/>
          </p:cNvSpPr>
          <p:nvPr>
            <p:ph type="title"/>
          </p:nvPr>
        </p:nvSpPr>
        <p:spPr/>
        <p:txBody>
          <a:bodyPr/>
          <a:lstStyle/>
          <a:p>
            <a:r>
              <a:rPr lang="en-US" dirty="0"/>
              <a:t>Layer-3 load balancer performance</a:t>
            </a:r>
          </a:p>
        </p:txBody>
      </p:sp>
      <p:graphicFrame>
        <p:nvGraphicFramePr>
          <p:cNvPr id="11" name="Chart 10">
            <a:extLst>
              <a:ext uri="{FF2B5EF4-FFF2-40B4-BE49-F238E27FC236}">
                <a16:creationId xmlns:a16="http://schemas.microsoft.com/office/drawing/2014/main" id="{6352C82B-ADC5-F0AE-71D8-BC814ED26E31}"/>
              </a:ext>
            </a:extLst>
          </p:cNvPr>
          <p:cNvGraphicFramePr>
            <a:graphicFrameLocks/>
          </p:cNvGraphicFramePr>
          <p:nvPr>
            <p:extLst>
              <p:ext uri="{D42A27DB-BD31-4B8C-83A1-F6EECF244321}">
                <p14:modId xmlns:p14="http://schemas.microsoft.com/office/powerpoint/2010/main" val="903609233"/>
              </p:ext>
            </p:extLst>
          </p:nvPr>
        </p:nvGraphicFramePr>
        <p:xfrm>
          <a:off x="2636196" y="1733433"/>
          <a:ext cx="8433881" cy="4157966"/>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93225542-F3B5-90FF-427A-58AA365A921D}"/>
              </a:ext>
            </a:extLst>
          </p:cNvPr>
          <p:cNvSpPr txBox="1"/>
          <p:nvPr/>
        </p:nvSpPr>
        <p:spPr>
          <a:xfrm>
            <a:off x="6790059" y="3350751"/>
            <a:ext cx="985147" cy="461665"/>
          </a:xfrm>
          <a:prstGeom prst="rect">
            <a:avLst/>
          </a:prstGeom>
          <a:noFill/>
        </p:spPr>
        <p:txBody>
          <a:bodyPr wrap="square" rtlCol="0">
            <a:spAutoFit/>
          </a:bodyPr>
          <a:lstStyle/>
          <a:p>
            <a:pPr algn="ctr"/>
            <a:r>
              <a:rPr lang="en-US" sz="2400" dirty="0"/>
              <a:t>-92%</a:t>
            </a:r>
            <a:endParaRPr lang="en-IL" sz="2400" dirty="0"/>
          </a:p>
        </p:txBody>
      </p:sp>
      <p:sp>
        <p:nvSpPr>
          <p:cNvPr id="13" name="TextBox 12">
            <a:extLst>
              <a:ext uri="{FF2B5EF4-FFF2-40B4-BE49-F238E27FC236}">
                <a16:creationId xmlns:a16="http://schemas.microsoft.com/office/drawing/2014/main" id="{D9A1D5AF-E24A-7907-9B3B-E4E0684A1B10}"/>
              </a:ext>
            </a:extLst>
          </p:cNvPr>
          <p:cNvSpPr txBox="1"/>
          <p:nvPr/>
        </p:nvSpPr>
        <p:spPr>
          <a:xfrm>
            <a:off x="9220044" y="3350751"/>
            <a:ext cx="985147" cy="461665"/>
          </a:xfrm>
          <a:prstGeom prst="rect">
            <a:avLst/>
          </a:prstGeom>
          <a:noFill/>
        </p:spPr>
        <p:txBody>
          <a:bodyPr wrap="square" rtlCol="0">
            <a:spAutoFit/>
          </a:bodyPr>
          <a:lstStyle/>
          <a:p>
            <a:pPr algn="ctr"/>
            <a:r>
              <a:rPr lang="en-US" sz="2400" dirty="0"/>
              <a:t>-91%</a:t>
            </a:r>
            <a:endParaRPr lang="en-IL" sz="2400" dirty="0"/>
          </a:p>
        </p:txBody>
      </p:sp>
    </p:spTree>
    <p:extLst>
      <p:ext uri="{BB962C8B-B14F-4D97-AF65-F5344CB8AC3E}">
        <p14:creationId xmlns:p14="http://schemas.microsoft.com/office/powerpoint/2010/main" val="59409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3DA242E-5637-6B50-EACD-773B71851233}"/>
              </a:ext>
            </a:extLst>
          </p:cNvPr>
          <p:cNvSpPr/>
          <p:nvPr/>
        </p:nvSpPr>
        <p:spPr>
          <a:xfrm>
            <a:off x="3425588" y="1846425"/>
            <a:ext cx="5281684" cy="43513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A day in a life of a packet</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3</a:t>
            </a:fld>
            <a:endParaRPr lang="en-IL">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5"/>
            <a:ext cx="2086972" cy="435133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6" name="Rectangle: Rounded Corners 5">
            <a:extLst>
              <a:ext uri="{FF2B5EF4-FFF2-40B4-BE49-F238E27FC236}">
                <a16:creationId xmlns:a16="http://schemas.microsoft.com/office/drawing/2014/main" id="{ACECA118-78C9-B5A3-C112-C14F1A2791DD}"/>
              </a:ext>
            </a:extLst>
          </p:cNvPr>
          <p:cNvSpPr/>
          <p:nvPr/>
        </p:nvSpPr>
        <p:spPr>
          <a:xfrm>
            <a:off x="9266830" y="1825625"/>
            <a:ext cx="2086972" cy="437213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442033" y="2724983"/>
          <a:ext cx="3821686" cy="3109436"/>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993317"/>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997594"/>
            <a:ext cx="1658203" cy="584775"/>
          </a:xfrm>
          <a:prstGeom prst="rect">
            <a:avLst/>
          </a:prstGeom>
          <a:noFill/>
        </p:spPr>
        <p:txBody>
          <a:bodyPr wrap="square" rtlCol="0">
            <a:spAutoFit/>
          </a:bodyPr>
          <a:lstStyle/>
          <a:p>
            <a:pPr algn="ctr"/>
            <a:r>
              <a:rPr lang="en-US" sz="3200" dirty="0"/>
              <a:t>NIC</a:t>
            </a:r>
            <a:endParaRPr lang="en-IL" sz="3200" dirty="0"/>
          </a:p>
        </p:txBody>
      </p:sp>
      <p:sp>
        <p:nvSpPr>
          <p:cNvPr id="26" name="TextBox 25">
            <a:extLst>
              <a:ext uri="{FF2B5EF4-FFF2-40B4-BE49-F238E27FC236}">
                <a16:creationId xmlns:a16="http://schemas.microsoft.com/office/drawing/2014/main" id="{3CD94C78-0565-D284-5316-CCA8F38BAD57}"/>
              </a:ext>
            </a:extLst>
          </p:cNvPr>
          <p:cNvSpPr txBox="1"/>
          <p:nvPr/>
        </p:nvSpPr>
        <p:spPr>
          <a:xfrm>
            <a:off x="9266829" y="1997594"/>
            <a:ext cx="2086971" cy="584775"/>
          </a:xfrm>
          <a:prstGeom prst="rect">
            <a:avLst/>
          </a:prstGeom>
          <a:noFill/>
        </p:spPr>
        <p:txBody>
          <a:bodyPr wrap="square" rtlCol="0">
            <a:spAutoFit/>
          </a:bodyPr>
          <a:lstStyle/>
          <a:p>
            <a:pPr algn="ctr"/>
            <a:r>
              <a:rPr lang="en-US" sz="3200" dirty="0"/>
              <a:t>CPU core</a:t>
            </a:r>
            <a:endParaRPr lang="en-IL" sz="3200" dirty="0"/>
          </a:p>
        </p:txBody>
      </p:sp>
      <p:graphicFrame>
        <p:nvGraphicFramePr>
          <p:cNvPr id="40" name="Chart 39">
            <a:extLst>
              <a:ext uri="{FF2B5EF4-FFF2-40B4-BE49-F238E27FC236}">
                <a16:creationId xmlns:a16="http://schemas.microsoft.com/office/drawing/2014/main" id="{53A74319-36DA-705E-0187-2300B92438CE}"/>
              </a:ext>
            </a:extLst>
          </p:cNvPr>
          <p:cNvGraphicFramePr/>
          <p:nvPr/>
        </p:nvGraphicFramePr>
        <p:xfrm>
          <a:off x="4442033" y="2733829"/>
          <a:ext cx="3821686" cy="3109436"/>
        </p:xfrm>
        <a:graphic>
          <a:graphicData uri="http://schemas.openxmlformats.org/drawingml/2006/chart">
            <c:chart xmlns:c="http://schemas.openxmlformats.org/drawingml/2006/chart" xmlns:r="http://schemas.openxmlformats.org/officeDocument/2006/relationships" r:id="rId5"/>
          </a:graphicData>
        </a:graphic>
      </p:graphicFrame>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529238" y="5471867"/>
            <a:ext cx="780320"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4153212" y="5519752"/>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966777" y="4800688"/>
            <a:ext cx="780320" cy="25912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590751" y="4848573"/>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3" name="TextBox 2">
            <a:extLst>
              <a:ext uri="{FF2B5EF4-FFF2-40B4-BE49-F238E27FC236}">
                <a16:creationId xmlns:a16="http://schemas.microsoft.com/office/drawing/2014/main" id="{D27E145C-C1A6-A9D7-E5AE-80FD501C7F52}"/>
              </a:ext>
            </a:extLst>
          </p:cNvPr>
          <p:cNvSpPr txBox="1"/>
          <p:nvPr/>
        </p:nvSpPr>
        <p:spPr>
          <a:xfrm>
            <a:off x="6095999" y="3864071"/>
            <a:ext cx="1658203" cy="830997"/>
          </a:xfrm>
          <a:prstGeom prst="rect">
            <a:avLst/>
          </a:prstGeom>
          <a:noFill/>
        </p:spPr>
        <p:txBody>
          <a:bodyPr wrap="square" rtlCol="0">
            <a:spAutoFit/>
          </a:bodyPr>
          <a:lstStyle/>
          <a:p>
            <a:pPr algn="ctr"/>
            <a:r>
              <a:rPr lang="en-US" sz="2400" dirty="0"/>
              <a:t>receive</a:t>
            </a:r>
            <a:br>
              <a:rPr lang="en-US" sz="2400" dirty="0"/>
            </a:br>
            <a:r>
              <a:rPr lang="en-US" sz="2400" dirty="0"/>
              <a:t>ring</a:t>
            </a:r>
            <a:endParaRPr lang="en-IL" sz="3200" dirty="0"/>
          </a:p>
        </p:txBody>
      </p:sp>
      <p:sp>
        <p:nvSpPr>
          <p:cNvPr id="9" name="TextBox 8">
            <a:extLst>
              <a:ext uri="{FF2B5EF4-FFF2-40B4-BE49-F238E27FC236}">
                <a16:creationId xmlns:a16="http://schemas.microsoft.com/office/drawing/2014/main" id="{B93C4FB4-01D2-B9ED-3FE0-B5BB9C9D21F0}"/>
              </a:ext>
            </a:extLst>
          </p:cNvPr>
          <p:cNvSpPr txBox="1"/>
          <p:nvPr/>
        </p:nvSpPr>
        <p:spPr>
          <a:xfrm>
            <a:off x="6976800" y="5010861"/>
            <a:ext cx="835200" cy="461665"/>
          </a:xfrm>
          <a:prstGeom prst="rect">
            <a:avLst/>
          </a:prstGeom>
          <a:noFill/>
        </p:spPr>
        <p:txBody>
          <a:bodyPr wrap="square" rtlCol="0">
            <a:spAutoFit/>
          </a:bodyPr>
          <a:lstStyle/>
          <a:p>
            <a:pPr algn="ctr"/>
            <a:r>
              <a:rPr lang="en-US" sz="2400" dirty="0"/>
              <a:t>1023</a:t>
            </a:r>
            <a:endParaRPr lang="en-IL" sz="3200" dirty="0"/>
          </a:p>
        </p:txBody>
      </p:sp>
      <p:sp>
        <p:nvSpPr>
          <p:cNvPr id="10" name="TextBox 9">
            <a:extLst>
              <a:ext uri="{FF2B5EF4-FFF2-40B4-BE49-F238E27FC236}">
                <a16:creationId xmlns:a16="http://schemas.microsoft.com/office/drawing/2014/main" id="{764D79B3-2E01-C8D3-B2DF-9371E83D984F}"/>
              </a:ext>
            </a:extLst>
          </p:cNvPr>
          <p:cNvSpPr txBox="1"/>
          <p:nvPr/>
        </p:nvSpPr>
        <p:spPr>
          <a:xfrm>
            <a:off x="6133559" y="4995882"/>
            <a:ext cx="835200" cy="461665"/>
          </a:xfrm>
          <a:prstGeom prst="rect">
            <a:avLst/>
          </a:prstGeom>
          <a:noFill/>
        </p:spPr>
        <p:txBody>
          <a:bodyPr wrap="square" rtlCol="0">
            <a:spAutoFit/>
          </a:bodyPr>
          <a:lstStyle/>
          <a:p>
            <a:pPr algn="ctr"/>
            <a:r>
              <a:rPr lang="en-US" sz="2400" dirty="0"/>
              <a:t>0</a:t>
            </a:r>
            <a:endParaRPr lang="en-IL" sz="3200" dirty="0"/>
          </a:p>
        </p:txBody>
      </p:sp>
      <p:sp>
        <p:nvSpPr>
          <p:cNvPr id="11" name="TextBox 10">
            <a:extLst>
              <a:ext uri="{FF2B5EF4-FFF2-40B4-BE49-F238E27FC236}">
                <a16:creationId xmlns:a16="http://schemas.microsoft.com/office/drawing/2014/main" id="{C7AB365D-31E4-FC49-EFBC-981D0CE5BFB5}"/>
              </a:ext>
            </a:extLst>
          </p:cNvPr>
          <p:cNvSpPr txBox="1"/>
          <p:nvPr/>
        </p:nvSpPr>
        <p:spPr>
          <a:xfrm>
            <a:off x="5618318" y="4470882"/>
            <a:ext cx="835200" cy="461665"/>
          </a:xfrm>
          <a:prstGeom prst="rect">
            <a:avLst/>
          </a:prstGeom>
          <a:noFill/>
        </p:spPr>
        <p:txBody>
          <a:bodyPr wrap="square" rtlCol="0">
            <a:spAutoFit/>
          </a:bodyPr>
          <a:lstStyle/>
          <a:p>
            <a:pPr algn="ctr"/>
            <a:r>
              <a:rPr lang="en-US" sz="2400" dirty="0"/>
              <a:t>1</a:t>
            </a:r>
            <a:endParaRPr lang="en-IL" sz="3200" dirty="0"/>
          </a:p>
        </p:txBody>
      </p:sp>
      <p:sp>
        <p:nvSpPr>
          <p:cNvPr id="12" name="TextBox 11">
            <a:extLst>
              <a:ext uri="{FF2B5EF4-FFF2-40B4-BE49-F238E27FC236}">
                <a16:creationId xmlns:a16="http://schemas.microsoft.com/office/drawing/2014/main" id="{D965A2E1-7289-11C7-2CFE-31E9E294D5D0}"/>
              </a:ext>
            </a:extLst>
          </p:cNvPr>
          <p:cNvSpPr txBox="1"/>
          <p:nvPr/>
        </p:nvSpPr>
        <p:spPr>
          <a:xfrm>
            <a:off x="5586482" y="3674661"/>
            <a:ext cx="835200" cy="461665"/>
          </a:xfrm>
          <a:prstGeom prst="rect">
            <a:avLst/>
          </a:prstGeom>
          <a:noFill/>
        </p:spPr>
        <p:txBody>
          <a:bodyPr wrap="square" rtlCol="0">
            <a:spAutoFit/>
          </a:bodyPr>
          <a:lstStyle/>
          <a:p>
            <a:pPr algn="ctr"/>
            <a:r>
              <a:rPr lang="en-US" sz="2400" dirty="0"/>
              <a:t>…</a:t>
            </a:r>
            <a:endParaRPr lang="en-IL" sz="3200" dirty="0"/>
          </a:p>
        </p:txBody>
      </p:sp>
      <p:sp>
        <p:nvSpPr>
          <p:cNvPr id="14" name="TextBox 13">
            <a:extLst>
              <a:ext uri="{FF2B5EF4-FFF2-40B4-BE49-F238E27FC236}">
                <a16:creationId xmlns:a16="http://schemas.microsoft.com/office/drawing/2014/main" id="{F2F8ECAA-DC34-D20B-B03A-CBC9942AA3B4}"/>
              </a:ext>
            </a:extLst>
          </p:cNvPr>
          <p:cNvSpPr txBox="1"/>
          <p:nvPr/>
        </p:nvSpPr>
        <p:spPr>
          <a:xfrm>
            <a:off x="3709659" y="4822832"/>
            <a:ext cx="982837" cy="461665"/>
          </a:xfrm>
          <a:prstGeom prst="rect">
            <a:avLst/>
          </a:prstGeom>
          <a:noFill/>
        </p:spPr>
        <p:txBody>
          <a:bodyPr wrap="square" rtlCol="0">
            <a:spAutoFit/>
          </a:bodyPr>
          <a:lstStyle/>
          <a:p>
            <a:pPr algn="ctr"/>
            <a:r>
              <a:rPr lang="en-US" sz="2400" dirty="0"/>
              <a:t>1.5KiB</a:t>
            </a:r>
            <a:endParaRPr lang="en-IL" sz="3200" dirty="0"/>
          </a:p>
        </p:txBody>
      </p:sp>
      <p:sp>
        <p:nvSpPr>
          <p:cNvPr id="15" name="TextBox 14">
            <a:extLst>
              <a:ext uri="{FF2B5EF4-FFF2-40B4-BE49-F238E27FC236}">
                <a16:creationId xmlns:a16="http://schemas.microsoft.com/office/drawing/2014/main" id="{FC438F0F-2430-DE1B-63CA-E189150306AF}"/>
              </a:ext>
            </a:extLst>
          </p:cNvPr>
          <p:cNvSpPr txBox="1"/>
          <p:nvPr/>
        </p:nvSpPr>
        <p:spPr>
          <a:xfrm>
            <a:off x="4303059" y="5503578"/>
            <a:ext cx="976129" cy="461665"/>
          </a:xfrm>
          <a:prstGeom prst="rect">
            <a:avLst/>
          </a:prstGeom>
          <a:noFill/>
        </p:spPr>
        <p:txBody>
          <a:bodyPr wrap="square" rtlCol="0">
            <a:spAutoFit/>
          </a:bodyPr>
          <a:lstStyle/>
          <a:p>
            <a:pPr algn="ctr"/>
            <a:r>
              <a:rPr lang="en-US" sz="2400" dirty="0"/>
              <a:t>1.5KiB</a:t>
            </a:r>
            <a:endParaRPr lang="en-IL" sz="3200" dirty="0"/>
          </a:p>
        </p:txBody>
      </p:sp>
      <p:grpSp>
        <p:nvGrpSpPr>
          <p:cNvPr id="16" name="Group 15">
            <a:extLst>
              <a:ext uri="{FF2B5EF4-FFF2-40B4-BE49-F238E27FC236}">
                <a16:creationId xmlns:a16="http://schemas.microsoft.com/office/drawing/2014/main" id="{4AD92A63-F776-42F0-056F-02808094631C}"/>
              </a:ext>
            </a:extLst>
          </p:cNvPr>
          <p:cNvGrpSpPr/>
          <p:nvPr/>
        </p:nvGrpSpPr>
        <p:grpSpPr>
          <a:xfrm>
            <a:off x="3947163" y="3268589"/>
            <a:ext cx="894062" cy="958863"/>
            <a:chOff x="3899994" y="3414564"/>
            <a:chExt cx="894062" cy="958863"/>
          </a:xfrm>
        </p:grpSpPr>
        <p:sp>
          <p:nvSpPr>
            <p:cNvPr id="17" name="Rectangle 16">
              <a:extLst>
                <a:ext uri="{FF2B5EF4-FFF2-40B4-BE49-F238E27FC236}">
                  <a16:creationId xmlns:a16="http://schemas.microsoft.com/office/drawing/2014/main" id="{552A1B39-7301-B5F3-9D3D-980193E200E9}"/>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19" name="Rectangle 18">
              <a:extLst>
                <a:ext uri="{FF2B5EF4-FFF2-40B4-BE49-F238E27FC236}">
                  <a16:creationId xmlns:a16="http://schemas.microsoft.com/office/drawing/2014/main" id="{1DD43807-E5B3-2B7E-C642-1954F6205E08}"/>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7" name="Rectangle 26">
              <a:extLst>
                <a:ext uri="{FF2B5EF4-FFF2-40B4-BE49-F238E27FC236}">
                  <a16:creationId xmlns:a16="http://schemas.microsoft.com/office/drawing/2014/main" id="{6EC75600-ACF5-C122-DE8F-31EF43FB76DE}"/>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Tree>
    <p:custDataLst>
      <p:tags r:id="rId1"/>
    </p:custDataLst>
    <p:extLst>
      <p:ext uri="{BB962C8B-B14F-4D97-AF65-F5344CB8AC3E}">
        <p14:creationId xmlns:p14="http://schemas.microsoft.com/office/powerpoint/2010/main" val="26154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7672-DC4E-FE29-7C66-5B9D425C4EC8}"/>
              </a:ext>
            </a:extLst>
          </p:cNvPr>
          <p:cNvSpPr>
            <a:spLocks noGrp="1"/>
          </p:cNvSpPr>
          <p:nvPr>
            <p:ph type="title"/>
          </p:nvPr>
        </p:nvSpPr>
        <p:spPr/>
        <p:txBody>
          <a:bodyPr/>
          <a:lstStyle/>
          <a:p>
            <a:r>
              <a:rPr lang="en-US" dirty="0"/>
              <a:t>Pathological processing skew </a:t>
            </a:r>
            <a:endParaRPr lang="en-CH" dirty="0"/>
          </a:p>
        </p:txBody>
      </p:sp>
      <p:sp>
        <p:nvSpPr>
          <p:cNvPr id="4" name="Slide Number Placeholder 3">
            <a:extLst>
              <a:ext uri="{FF2B5EF4-FFF2-40B4-BE49-F238E27FC236}">
                <a16:creationId xmlns:a16="http://schemas.microsoft.com/office/drawing/2014/main" id="{05C36D31-5E24-BE1A-9018-D23D10282BC8}"/>
              </a:ext>
            </a:extLst>
          </p:cNvPr>
          <p:cNvSpPr>
            <a:spLocks noGrp="1"/>
          </p:cNvSpPr>
          <p:nvPr>
            <p:ph type="sldNum" sz="quarter" idx="12"/>
          </p:nvPr>
        </p:nvSpPr>
        <p:spPr/>
        <p:txBody>
          <a:bodyPr/>
          <a:lstStyle/>
          <a:p>
            <a:fld id="{35E705C5-5BCD-49DC-92EA-8CC03E399A23}" type="slidenum">
              <a:rPr lang="en-IL" smtClean="0"/>
              <a:t>30</a:t>
            </a:fld>
            <a:endParaRPr lang="en-IL" dirty="0"/>
          </a:p>
        </p:txBody>
      </p:sp>
      <p:graphicFrame>
        <p:nvGraphicFramePr>
          <p:cNvPr id="8" name="Chart 7">
            <a:extLst>
              <a:ext uri="{FF2B5EF4-FFF2-40B4-BE49-F238E27FC236}">
                <a16:creationId xmlns:a16="http://schemas.microsoft.com/office/drawing/2014/main" id="{CE038391-4220-C873-7187-3833A247D3BB}"/>
              </a:ext>
            </a:extLst>
          </p:cNvPr>
          <p:cNvGraphicFramePr>
            <a:graphicFrameLocks/>
          </p:cNvGraphicFramePr>
          <p:nvPr>
            <p:extLst>
              <p:ext uri="{D42A27DB-BD31-4B8C-83A1-F6EECF244321}">
                <p14:modId xmlns:p14="http://schemas.microsoft.com/office/powerpoint/2010/main" val="2387724980"/>
              </p:ext>
            </p:extLst>
          </p:nvPr>
        </p:nvGraphicFramePr>
        <p:xfrm>
          <a:off x="2768788" y="2057400"/>
          <a:ext cx="8585012" cy="396893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67955736-F9C1-89AF-8F39-76098BF5A807}"/>
              </a:ext>
            </a:extLst>
          </p:cNvPr>
          <p:cNvSpPr txBox="1"/>
          <p:nvPr/>
        </p:nvSpPr>
        <p:spPr>
          <a:xfrm>
            <a:off x="838200" y="3429000"/>
            <a:ext cx="1930588" cy="830997"/>
          </a:xfrm>
          <a:prstGeom prst="rect">
            <a:avLst/>
          </a:prstGeom>
          <a:noFill/>
        </p:spPr>
        <p:txBody>
          <a:bodyPr wrap="square" rtlCol="0">
            <a:spAutoFit/>
          </a:bodyPr>
          <a:lstStyle/>
          <a:p>
            <a:pPr algn="ctr"/>
            <a:r>
              <a:rPr lang="en-US" sz="2400" dirty="0"/>
              <a:t>Throughput</a:t>
            </a:r>
            <a:br>
              <a:rPr lang="en-US" sz="2400" dirty="0"/>
            </a:br>
            <a:r>
              <a:rPr lang="en-US" sz="2400" dirty="0"/>
              <a:t>(Gbps)</a:t>
            </a:r>
          </a:p>
        </p:txBody>
      </p:sp>
      <p:sp>
        <p:nvSpPr>
          <p:cNvPr id="11" name="TextBox 10">
            <a:extLst>
              <a:ext uri="{FF2B5EF4-FFF2-40B4-BE49-F238E27FC236}">
                <a16:creationId xmlns:a16="http://schemas.microsoft.com/office/drawing/2014/main" id="{E2126EF2-B023-3E01-821E-911C4025CE8E}"/>
              </a:ext>
            </a:extLst>
          </p:cNvPr>
          <p:cNvSpPr txBox="1"/>
          <p:nvPr/>
        </p:nvSpPr>
        <p:spPr>
          <a:xfrm>
            <a:off x="3202516" y="2714091"/>
            <a:ext cx="2348909" cy="461665"/>
          </a:xfrm>
          <a:prstGeom prst="rect">
            <a:avLst/>
          </a:prstGeom>
          <a:noFill/>
        </p:spPr>
        <p:txBody>
          <a:bodyPr wrap="square" rtlCol="0">
            <a:spAutoFit/>
          </a:bodyPr>
          <a:lstStyle/>
          <a:p>
            <a:pPr algn="ctr"/>
            <a:r>
              <a:rPr lang="en-US" sz="2400" dirty="0" err="1"/>
              <a:t>privRing</a:t>
            </a:r>
            <a:endParaRPr lang="en-IL" sz="2400" dirty="0"/>
          </a:p>
        </p:txBody>
      </p:sp>
      <p:sp>
        <p:nvSpPr>
          <p:cNvPr id="12" name="TextBox 11">
            <a:extLst>
              <a:ext uri="{FF2B5EF4-FFF2-40B4-BE49-F238E27FC236}">
                <a16:creationId xmlns:a16="http://schemas.microsoft.com/office/drawing/2014/main" id="{CA3EAD75-CA49-7468-D347-B244D7721735}"/>
              </a:ext>
            </a:extLst>
          </p:cNvPr>
          <p:cNvSpPr txBox="1"/>
          <p:nvPr/>
        </p:nvSpPr>
        <p:spPr>
          <a:xfrm>
            <a:off x="3202515" y="1885714"/>
            <a:ext cx="2348909" cy="461665"/>
          </a:xfrm>
          <a:prstGeom prst="rect">
            <a:avLst/>
          </a:prstGeom>
          <a:noFill/>
        </p:spPr>
        <p:txBody>
          <a:bodyPr wrap="square" rtlCol="0">
            <a:spAutoFit/>
          </a:bodyPr>
          <a:lstStyle/>
          <a:p>
            <a:pPr algn="ctr"/>
            <a:r>
              <a:rPr lang="en-US" sz="2400" dirty="0" err="1"/>
              <a:t>shRing</a:t>
            </a:r>
            <a:r>
              <a:rPr lang="en-US" sz="2400" dirty="0"/>
              <a:t>/8</a:t>
            </a:r>
            <a:endParaRPr lang="en-IL" sz="2400" dirty="0"/>
          </a:p>
        </p:txBody>
      </p:sp>
      <p:sp>
        <p:nvSpPr>
          <p:cNvPr id="13" name="TextBox 12">
            <a:extLst>
              <a:ext uri="{FF2B5EF4-FFF2-40B4-BE49-F238E27FC236}">
                <a16:creationId xmlns:a16="http://schemas.microsoft.com/office/drawing/2014/main" id="{676CCF63-2827-07E4-AC9D-BD09970CB8F2}"/>
              </a:ext>
            </a:extLst>
          </p:cNvPr>
          <p:cNvSpPr txBox="1"/>
          <p:nvPr/>
        </p:nvSpPr>
        <p:spPr>
          <a:xfrm>
            <a:off x="6422571" y="2098178"/>
            <a:ext cx="2416629" cy="461665"/>
          </a:xfrm>
          <a:prstGeom prst="rect">
            <a:avLst/>
          </a:prstGeom>
          <a:noFill/>
        </p:spPr>
        <p:txBody>
          <a:bodyPr wrap="square" rtlCol="0">
            <a:spAutoFit/>
          </a:bodyPr>
          <a:lstStyle/>
          <a:p>
            <a:pPr algn="ctr"/>
            <a:r>
              <a:rPr lang="en-US" sz="2400" dirty="0"/>
              <a:t>dynamic </a:t>
            </a:r>
            <a:r>
              <a:rPr lang="en-US" sz="2400" dirty="0" err="1"/>
              <a:t>shRing</a:t>
            </a:r>
            <a:r>
              <a:rPr lang="en-US" sz="2400" dirty="0"/>
              <a:t>/8</a:t>
            </a:r>
            <a:endParaRPr lang="en-IL" sz="2400" dirty="0"/>
          </a:p>
        </p:txBody>
      </p:sp>
      <p:sp>
        <p:nvSpPr>
          <p:cNvPr id="14" name="TextBox 13">
            <a:extLst>
              <a:ext uri="{FF2B5EF4-FFF2-40B4-BE49-F238E27FC236}">
                <a16:creationId xmlns:a16="http://schemas.microsoft.com/office/drawing/2014/main" id="{AD02577F-592C-BE9D-2D48-200A1FEA88A8}"/>
              </a:ext>
            </a:extLst>
          </p:cNvPr>
          <p:cNvSpPr txBox="1"/>
          <p:nvPr/>
        </p:nvSpPr>
        <p:spPr>
          <a:xfrm>
            <a:off x="3966079" y="6017638"/>
            <a:ext cx="6016121" cy="461665"/>
          </a:xfrm>
          <a:prstGeom prst="rect">
            <a:avLst/>
          </a:prstGeom>
          <a:noFill/>
        </p:spPr>
        <p:txBody>
          <a:bodyPr wrap="square" rtlCol="0">
            <a:spAutoFit/>
          </a:bodyPr>
          <a:lstStyle/>
          <a:p>
            <a:r>
              <a:rPr lang="en-US" sz="2400" dirty="0"/>
              <a:t>Overhead on target core (mem refs per packet)</a:t>
            </a:r>
            <a:endParaRPr lang="en-IL" sz="2400" dirty="0"/>
          </a:p>
        </p:txBody>
      </p:sp>
    </p:spTree>
    <p:custDataLst>
      <p:tags r:id="rId1"/>
    </p:custDataLst>
    <p:extLst>
      <p:ext uri="{BB962C8B-B14F-4D97-AF65-F5344CB8AC3E}">
        <p14:creationId xmlns:p14="http://schemas.microsoft.com/office/powerpoint/2010/main" val="173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8">
                                            <p:graphicEl>
                                              <a:chart seriesIdx="1"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3" nodeType="withEffect">
                                  <p:stCondLst>
                                    <p:cond delay="0"/>
                                  </p:stCondLst>
                                  <p:childTnLst>
                                    <p:set>
                                      <p:cBhvr>
                                        <p:cTn id="24" dur="1" fill="hold">
                                          <p:stCondLst>
                                            <p:cond delay="0"/>
                                          </p:stCondLst>
                                        </p:cTn>
                                        <p:tgtEl>
                                          <p:spTgt spid="8">
                                            <p:graphicEl>
                                              <a:chart seriesIdx="2"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series"/>
        </p:bldSub>
      </p:bldGraphic>
      <p:bldGraphic spid="8" grpId="1" uiExpand="1">
        <p:bldSub>
          <a:bldChart bld="series"/>
        </p:bldSub>
      </p:bldGraphic>
      <p:bldGraphic spid="8" grpId="2" uiExpand="1">
        <p:bldSub>
          <a:bldChart bld="series"/>
        </p:bldSub>
      </p:bldGraphic>
      <p:bldGraphic spid="8" grpId="3" uiExpand="1">
        <p:bldSub>
          <a:bldChart bld="series"/>
        </p:bldSub>
      </p:bldGraphic>
      <p:bldP spid="11" grpId="0"/>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CB02-DA0A-A15A-9714-B48E3F7A0507}"/>
              </a:ext>
            </a:extLst>
          </p:cNvPr>
          <p:cNvSpPr>
            <a:spLocks noGrp="1"/>
          </p:cNvSpPr>
          <p:nvPr>
            <p:ph type="title"/>
          </p:nvPr>
        </p:nvSpPr>
        <p:spPr/>
        <p:txBody>
          <a:bodyPr/>
          <a:lstStyle/>
          <a:p>
            <a:r>
              <a:rPr lang="en-US" dirty="0"/>
              <a:t>Conclusions</a:t>
            </a:r>
            <a:endParaRPr lang="en-IL" dirty="0"/>
          </a:p>
        </p:txBody>
      </p:sp>
      <p:sp>
        <p:nvSpPr>
          <p:cNvPr id="3" name="Content Placeholder 2">
            <a:extLst>
              <a:ext uri="{FF2B5EF4-FFF2-40B4-BE49-F238E27FC236}">
                <a16:creationId xmlns:a16="http://schemas.microsoft.com/office/drawing/2014/main" id="{852ED5C6-4304-157D-585F-FBA98D324996}"/>
              </a:ext>
            </a:extLst>
          </p:cNvPr>
          <p:cNvSpPr>
            <a:spLocks noGrp="1"/>
          </p:cNvSpPr>
          <p:nvPr>
            <p:ph idx="1"/>
          </p:nvPr>
        </p:nvSpPr>
        <p:spPr/>
        <p:txBody>
          <a:bodyPr/>
          <a:lstStyle/>
          <a:p>
            <a:r>
              <a:rPr lang="en-US" dirty="0"/>
              <a:t>Too many receive ring buffers degrade performance</a:t>
            </a:r>
          </a:p>
          <a:p>
            <a:r>
              <a:rPr lang="en-US" dirty="0"/>
              <a:t>Small rings cannot address this problem</a:t>
            </a:r>
          </a:p>
          <a:p>
            <a:r>
              <a:rPr lang="en-US" dirty="0"/>
              <a:t>Sharing buffers alleviates this despite synchronization overhead</a:t>
            </a:r>
          </a:p>
          <a:p>
            <a:endParaRPr lang="en-US" dirty="0"/>
          </a:p>
        </p:txBody>
      </p:sp>
      <p:sp>
        <p:nvSpPr>
          <p:cNvPr id="4" name="Slide Number Placeholder 3">
            <a:extLst>
              <a:ext uri="{FF2B5EF4-FFF2-40B4-BE49-F238E27FC236}">
                <a16:creationId xmlns:a16="http://schemas.microsoft.com/office/drawing/2014/main" id="{3571639B-391D-DFA1-1A7E-17491B26CF0B}"/>
              </a:ext>
            </a:extLst>
          </p:cNvPr>
          <p:cNvSpPr>
            <a:spLocks noGrp="1"/>
          </p:cNvSpPr>
          <p:nvPr>
            <p:ph type="sldNum" sz="quarter" idx="12"/>
          </p:nvPr>
        </p:nvSpPr>
        <p:spPr/>
        <p:txBody>
          <a:bodyPr/>
          <a:lstStyle/>
          <a:p>
            <a:fld id="{35E705C5-5BCD-49DC-92EA-8CC03E399A23}" type="slidenum">
              <a:rPr lang="en-IL" smtClean="0"/>
              <a:t>31</a:t>
            </a:fld>
            <a:endParaRPr lang="en-IL"/>
          </a:p>
        </p:txBody>
      </p:sp>
    </p:spTree>
    <p:extLst>
      <p:ext uri="{BB962C8B-B14F-4D97-AF65-F5344CB8AC3E}">
        <p14:creationId xmlns:p14="http://schemas.microsoft.com/office/powerpoint/2010/main" val="426908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3DA242E-5637-6B50-EACD-773B71851233}"/>
              </a:ext>
            </a:extLst>
          </p:cNvPr>
          <p:cNvSpPr/>
          <p:nvPr/>
        </p:nvSpPr>
        <p:spPr>
          <a:xfrm>
            <a:off x="3425588" y="1846425"/>
            <a:ext cx="5281684" cy="43513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A day in a life of a packet</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4</a:t>
            </a:fld>
            <a:endParaRPr lang="en-IL">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5"/>
            <a:ext cx="2086972" cy="4351338"/>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6" name="Rectangle: Rounded Corners 5">
            <a:extLst>
              <a:ext uri="{FF2B5EF4-FFF2-40B4-BE49-F238E27FC236}">
                <a16:creationId xmlns:a16="http://schemas.microsoft.com/office/drawing/2014/main" id="{ACECA118-78C9-B5A3-C112-C14F1A2791DD}"/>
              </a:ext>
            </a:extLst>
          </p:cNvPr>
          <p:cNvSpPr/>
          <p:nvPr/>
        </p:nvSpPr>
        <p:spPr>
          <a:xfrm>
            <a:off x="9266830" y="1825625"/>
            <a:ext cx="2086972" cy="437213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442033" y="2724983"/>
          <a:ext cx="3821686" cy="3109436"/>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993317"/>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997594"/>
            <a:ext cx="1658203" cy="584775"/>
          </a:xfrm>
          <a:prstGeom prst="rect">
            <a:avLst/>
          </a:prstGeom>
          <a:noFill/>
        </p:spPr>
        <p:txBody>
          <a:bodyPr wrap="square" rtlCol="0">
            <a:spAutoFit/>
          </a:bodyPr>
          <a:lstStyle/>
          <a:p>
            <a:pPr algn="ctr"/>
            <a:r>
              <a:rPr lang="en-US" sz="3200" dirty="0"/>
              <a:t>NIC</a:t>
            </a:r>
            <a:endParaRPr lang="en-IL" sz="3200" dirty="0"/>
          </a:p>
        </p:txBody>
      </p:sp>
      <p:sp>
        <p:nvSpPr>
          <p:cNvPr id="26" name="TextBox 25">
            <a:extLst>
              <a:ext uri="{FF2B5EF4-FFF2-40B4-BE49-F238E27FC236}">
                <a16:creationId xmlns:a16="http://schemas.microsoft.com/office/drawing/2014/main" id="{3CD94C78-0565-D284-5316-CCA8F38BAD57}"/>
              </a:ext>
            </a:extLst>
          </p:cNvPr>
          <p:cNvSpPr txBox="1"/>
          <p:nvPr/>
        </p:nvSpPr>
        <p:spPr>
          <a:xfrm>
            <a:off x="9266829" y="1997594"/>
            <a:ext cx="2086971" cy="584775"/>
          </a:xfrm>
          <a:prstGeom prst="rect">
            <a:avLst/>
          </a:prstGeom>
          <a:noFill/>
        </p:spPr>
        <p:txBody>
          <a:bodyPr wrap="square" rtlCol="0">
            <a:spAutoFit/>
          </a:bodyPr>
          <a:lstStyle/>
          <a:p>
            <a:pPr algn="ctr"/>
            <a:r>
              <a:rPr lang="en-US" sz="3200" dirty="0"/>
              <a:t>CPU core</a:t>
            </a:r>
            <a:endParaRPr lang="en-IL" sz="3200" dirty="0"/>
          </a:p>
        </p:txBody>
      </p:sp>
      <p:graphicFrame>
        <p:nvGraphicFramePr>
          <p:cNvPr id="40" name="Chart 39">
            <a:extLst>
              <a:ext uri="{FF2B5EF4-FFF2-40B4-BE49-F238E27FC236}">
                <a16:creationId xmlns:a16="http://schemas.microsoft.com/office/drawing/2014/main" id="{53A74319-36DA-705E-0187-2300B92438CE}"/>
              </a:ext>
            </a:extLst>
          </p:cNvPr>
          <p:cNvGraphicFramePr/>
          <p:nvPr/>
        </p:nvGraphicFramePr>
        <p:xfrm>
          <a:off x="4442033" y="2733829"/>
          <a:ext cx="3821686" cy="3109436"/>
        </p:xfrm>
        <a:graphic>
          <a:graphicData uri="http://schemas.openxmlformats.org/drawingml/2006/chart">
            <c:chart xmlns:c="http://schemas.openxmlformats.org/drawingml/2006/chart" xmlns:r="http://schemas.openxmlformats.org/officeDocument/2006/relationships" r:id="rId5"/>
          </a:graphicData>
        </a:graphic>
      </p:graphicFrame>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529238" y="5471867"/>
            <a:ext cx="780320"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4153212" y="5519752"/>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966777" y="4800688"/>
            <a:ext cx="780320" cy="25912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590751" y="4848573"/>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3" name="TextBox 2">
            <a:extLst>
              <a:ext uri="{FF2B5EF4-FFF2-40B4-BE49-F238E27FC236}">
                <a16:creationId xmlns:a16="http://schemas.microsoft.com/office/drawing/2014/main" id="{D27E145C-C1A6-A9D7-E5AE-80FD501C7F52}"/>
              </a:ext>
            </a:extLst>
          </p:cNvPr>
          <p:cNvSpPr txBox="1"/>
          <p:nvPr/>
        </p:nvSpPr>
        <p:spPr>
          <a:xfrm>
            <a:off x="6095999" y="3864071"/>
            <a:ext cx="1658203" cy="830997"/>
          </a:xfrm>
          <a:prstGeom prst="rect">
            <a:avLst/>
          </a:prstGeom>
          <a:noFill/>
        </p:spPr>
        <p:txBody>
          <a:bodyPr wrap="square" rtlCol="0">
            <a:spAutoFit/>
          </a:bodyPr>
          <a:lstStyle/>
          <a:p>
            <a:pPr algn="ctr"/>
            <a:r>
              <a:rPr lang="en-US" sz="2400" dirty="0"/>
              <a:t>receive</a:t>
            </a:r>
            <a:br>
              <a:rPr lang="en-US" sz="2400" dirty="0"/>
            </a:br>
            <a:r>
              <a:rPr lang="en-US" sz="2400" dirty="0"/>
              <a:t>ring</a:t>
            </a:r>
            <a:endParaRPr lang="en-IL" sz="3200" dirty="0"/>
          </a:p>
        </p:txBody>
      </p:sp>
      <p:sp>
        <p:nvSpPr>
          <p:cNvPr id="9" name="TextBox 8">
            <a:extLst>
              <a:ext uri="{FF2B5EF4-FFF2-40B4-BE49-F238E27FC236}">
                <a16:creationId xmlns:a16="http://schemas.microsoft.com/office/drawing/2014/main" id="{B93C4FB4-01D2-B9ED-3FE0-B5BB9C9D21F0}"/>
              </a:ext>
            </a:extLst>
          </p:cNvPr>
          <p:cNvSpPr txBox="1"/>
          <p:nvPr/>
        </p:nvSpPr>
        <p:spPr>
          <a:xfrm>
            <a:off x="6976800" y="5010861"/>
            <a:ext cx="835200" cy="461665"/>
          </a:xfrm>
          <a:prstGeom prst="rect">
            <a:avLst/>
          </a:prstGeom>
          <a:noFill/>
        </p:spPr>
        <p:txBody>
          <a:bodyPr wrap="square" rtlCol="0">
            <a:spAutoFit/>
          </a:bodyPr>
          <a:lstStyle/>
          <a:p>
            <a:pPr algn="ctr"/>
            <a:r>
              <a:rPr lang="en-US" sz="2400" dirty="0"/>
              <a:t>1023</a:t>
            </a:r>
            <a:endParaRPr lang="en-IL" sz="3200" dirty="0"/>
          </a:p>
        </p:txBody>
      </p:sp>
      <p:sp>
        <p:nvSpPr>
          <p:cNvPr id="10" name="TextBox 9">
            <a:extLst>
              <a:ext uri="{FF2B5EF4-FFF2-40B4-BE49-F238E27FC236}">
                <a16:creationId xmlns:a16="http://schemas.microsoft.com/office/drawing/2014/main" id="{764D79B3-2E01-C8D3-B2DF-9371E83D984F}"/>
              </a:ext>
            </a:extLst>
          </p:cNvPr>
          <p:cNvSpPr txBox="1"/>
          <p:nvPr/>
        </p:nvSpPr>
        <p:spPr>
          <a:xfrm>
            <a:off x="6133559" y="4995882"/>
            <a:ext cx="835200" cy="461665"/>
          </a:xfrm>
          <a:prstGeom prst="rect">
            <a:avLst/>
          </a:prstGeom>
          <a:noFill/>
        </p:spPr>
        <p:txBody>
          <a:bodyPr wrap="square" rtlCol="0">
            <a:spAutoFit/>
          </a:bodyPr>
          <a:lstStyle/>
          <a:p>
            <a:pPr algn="ctr"/>
            <a:r>
              <a:rPr lang="en-US" sz="2400" dirty="0"/>
              <a:t>0</a:t>
            </a:r>
            <a:endParaRPr lang="en-IL" sz="3200" dirty="0"/>
          </a:p>
        </p:txBody>
      </p:sp>
      <p:sp>
        <p:nvSpPr>
          <p:cNvPr id="11" name="TextBox 10">
            <a:extLst>
              <a:ext uri="{FF2B5EF4-FFF2-40B4-BE49-F238E27FC236}">
                <a16:creationId xmlns:a16="http://schemas.microsoft.com/office/drawing/2014/main" id="{C7AB365D-31E4-FC49-EFBC-981D0CE5BFB5}"/>
              </a:ext>
            </a:extLst>
          </p:cNvPr>
          <p:cNvSpPr txBox="1"/>
          <p:nvPr/>
        </p:nvSpPr>
        <p:spPr>
          <a:xfrm>
            <a:off x="5618318" y="4470882"/>
            <a:ext cx="835200" cy="461665"/>
          </a:xfrm>
          <a:prstGeom prst="rect">
            <a:avLst/>
          </a:prstGeom>
          <a:noFill/>
        </p:spPr>
        <p:txBody>
          <a:bodyPr wrap="square" rtlCol="0">
            <a:spAutoFit/>
          </a:bodyPr>
          <a:lstStyle/>
          <a:p>
            <a:pPr algn="ctr"/>
            <a:r>
              <a:rPr lang="en-US" sz="2400" dirty="0"/>
              <a:t>1</a:t>
            </a:r>
            <a:endParaRPr lang="en-IL" sz="3200" dirty="0"/>
          </a:p>
        </p:txBody>
      </p:sp>
      <p:sp>
        <p:nvSpPr>
          <p:cNvPr id="12" name="TextBox 11">
            <a:extLst>
              <a:ext uri="{FF2B5EF4-FFF2-40B4-BE49-F238E27FC236}">
                <a16:creationId xmlns:a16="http://schemas.microsoft.com/office/drawing/2014/main" id="{D965A2E1-7289-11C7-2CFE-31E9E294D5D0}"/>
              </a:ext>
            </a:extLst>
          </p:cNvPr>
          <p:cNvSpPr txBox="1"/>
          <p:nvPr/>
        </p:nvSpPr>
        <p:spPr>
          <a:xfrm>
            <a:off x="5586482" y="3674661"/>
            <a:ext cx="835200" cy="461665"/>
          </a:xfrm>
          <a:prstGeom prst="rect">
            <a:avLst/>
          </a:prstGeom>
          <a:noFill/>
        </p:spPr>
        <p:txBody>
          <a:bodyPr wrap="square" rtlCol="0">
            <a:spAutoFit/>
          </a:bodyPr>
          <a:lstStyle/>
          <a:p>
            <a:pPr algn="ctr"/>
            <a:r>
              <a:rPr lang="en-US" sz="2400" dirty="0"/>
              <a:t>…</a:t>
            </a:r>
            <a:endParaRPr lang="en-IL" sz="3200" dirty="0"/>
          </a:p>
        </p:txBody>
      </p:sp>
      <p:grpSp>
        <p:nvGrpSpPr>
          <p:cNvPr id="18" name="Group 17">
            <a:extLst>
              <a:ext uri="{FF2B5EF4-FFF2-40B4-BE49-F238E27FC236}">
                <a16:creationId xmlns:a16="http://schemas.microsoft.com/office/drawing/2014/main" id="{531AA7B4-8D98-089D-43DA-44A4A4124914}"/>
              </a:ext>
            </a:extLst>
          </p:cNvPr>
          <p:cNvGrpSpPr/>
          <p:nvPr/>
        </p:nvGrpSpPr>
        <p:grpSpPr>
          <a:xfrm>
            <a:off x="4099563" y="3420989"/>
            <a:ext cx="894062" cy="958863"/>
            <a:chOff x="3899994" y="3414564"/>
            <a:chExt cx="894062" cy="958863"/>
          </a:xfrm>
        </p:grpSpPr>
        <p:sp>
          <p:nvSpPr>
            <p:cNvPr id="20" name="Rectangle 19">
              <a:extLst>
                <a:ext uri="{FF2B5EF4-FFF2-40B4-BE49-F238E27FC236}">
                  <a16:creationId xmlns:a16="http://schemas.microsoft.com/office/drawing/2014/main" id="{603567A2-3855-08BA-C79F-152C4FFF560E}"/>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1" name="Rectangle 20">
              <a:extLst>
                <a:ext uri="{FF2B5EF4-FFF2-40B4-BE49-F238E27FC236}">
                  <a16:creationId xmlns:a16="http://schemas.microsoft.com/office/drawing/2014/main" id="{EB26CCD1-8184-9CFB-FEA5-0FB831F19D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2" name="Rectangle 21">
              <a:extLst>
                <a:ext uri="{FF2B5EF4-FFF2-40B4-BE49-F238E27FC236}">
                  <a16:creationId xmlns:a16="http://schemas.microsoft.com/office/drawing/2014/main" id="{AB36DA70-C6E9-9F36-A0B3-8E5EF3D49416}"/>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16" name="TextBox 15">
            <a:extLst>
              <a:ext uri="{FF2B5EF4-FFF2-40B4-BE49-F238E27FC236}">
                <a16:creationId xmlns:a16="http://schemas.microsoft.com/office/drawing/2014/main" id="{ACFE8F99-AD40-7D89-C9A8-342D4DC775F8}"/>
              </a:ext>
            </a:extLst>
          </p:cNvPr>
          <p:cNvSpPr txBox="1"/>
          <p:nvPr/>
        </p:nvSpPr>
        <p:spPr>
          <a:xfrm>
            <a:off x="3709659" y="4822832"/>
            <a:ext cx="982837" cy="461665"/>
          </a:xfrm>
          <a:prstGeom prst="rect">
            <a:avLst/>
          </a:prstGeom>
          <a:noFill/>
        </p:spPr>
        <p:txBody>
          <a:bodyPr wrap="square" rtlCol="0">
            <a:spAutoFit/>
          </a:bodyPr>
          <a:lstStyle/>
          <a:p>
            <a:pPr algn="ctr"/>
            <a:r>
              <a:rPr lang="en-US" sz="2400" dirty="0"/>
              <a:t>1.5KiB</a:t>
            </a:r>
            <a:endParaRPr lang="en-IL" sz="3200" dirty="0"/>
          </a:p>
        </p:txBody>
      </p:sp>
      <p:sp>
        <p:nvSpPr>
          <p:cNvPr id="17" name="TextBox 16">
            <a:extLst>
              <a:ext uri="{FF2B5EF4-FFF2-40B4-BE49-F238E27FC236}">
                <a16:creationId xmlns:a16="http://schemas.microsoft.com/office/drawing/2014/main" id="{901EA3C4-15E7-BF4B-BD14-3EF0F518FA54}"/>
              </a:ext>
            </a:extLst>
          </p:cNvPr>
          <p:cNvSpPr txBox="1"/>
          <p:nvPr/>
        </p:nvSpPr>
        <p:spPr>
          <a:xfrm>
            <a:off x="4303059" y="5503578"/>
            <a:ext cx="976129" cy="461665"/>
          </a:xfrm>
          <a:prstGeom prst="rect">
            <a:avLst/>
          </a:prstGeom>
          <a:noFill/>
        </p:spPr>
        <p:txBody>
          <a:bodyPr wrap="square" rtlCol="0">
            <a:spAutoFit/>
          </a:bodyPr>
          <a:lstStyle/>
          <a:p>
            <a:pPr algn="ctr"/>
            <a:r>
              <a:rPr lang="en-US" sz="2400" dirty="0"/>
              <a:t>1.5KiB</a:t>
            </a:r>
            <a:endParaRPr lang="en-IL" sz="3200" dirty="0"/>
          </a:p>
        </p:txBody>
      </p:sp>
      <p:sp>
        <p:nvSpPr>
          <p:cNvPr id="8" name="Rectangle 7">
            <a:extLst>
              <a:ext uri="{FF2B5EF4-FFF2-40B4-BE49-F238E27FC236}">
                <a16:creationId xmlns:a16="http://schemas.microsoft.com/office/drawing/2014/main" id="{43D276BD-1901-8BEF-F2B8-15D3798A2A4F}"/>
              </a:ext>
            </a:extLst>
          </p:cNvPr>
          <p:cNvSpPr/>
          <p:nvPr/>
        </p:nvSpPr>
        <p:spPr>
          <a:xfrm>
            <a:off x="-152400" y="-114300"/>
            <a:ext cx="12344400" cy="70866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BDE0F60-A6B6-547A-800C-9DFE01C5AFFF}"/>
                  </a:ext>
                </a:extLst>
              </p:cNvPr>
              <p:cNvSpPr txBox="1"/>
              <p:nvPr/>
            </p:nvSpPr>
            <p:spPr>
              <a:xfrm>
                <a:off x="-198120" y="3172944"/>
                <a:ext cx="12580619" cy="646331"/>
              </a:xfrm>
              <a:prstGeom prst="rect">
                <a:avLst/>
              </a:prstGeom>
              <a:solidFill>
                <a:schemeClr val="bg1">
                  <a:lumMod val="85000"/>
                </a:schemeClr>
              </a:solidFill>
            </p:spPr>
            <p:txBody>
              <a:bodyPr wrap="square" rtlCol="0">
                <a:spAutoFit/>
              </a:bodyPr>
              <a:lstStyle/>
              <a:p>
                <a:pPr algn="ctr"/>
                <a:r>
                  <a:rPr lang="en-US" sz="3600" dirty="0"/>
                  <a:t>working set per core   </a:t>
                </a:r>
                <a14:m>
                  <m:oMath xmlns:m="http://schemas.openxmlformats.org/officeDocument/2006/math">
                    <m:r>
                      <a:rPr lang="en-US" sz="3600" b="0" i="1" smtClean="0">
                        <a:latin typeface="Cambria Math" panose="02040503050406030204" pitchFamily="18" charset="0"/>
                      </a:rPr>
                      <m:t>≈</m:t>
                    </m:r>
                  </m:oMath>
                </a14:m>
                <a:r>
                  <a:rPr lang="en-US" sz="3600" dirty="0"/>
                  <a:t>   1.5 MiB</a:t>
                </a:r>
                <a:endParaRPr lang="en-IL" sz="3600" dirty="0"/>
              </a:p>
            </p:txBody>
          </p:sp>
        </mc:Choice>
        <mc:Fallback xmlns="">
          <p:sp>
            <p:nvSpPr>
              <p:cNvPr id="13" name="TextBox 12">
                <a:extLst>
                  <a:ext uri="{FF2B5EF4-FFF2-40B4-BE49-F238E27FC236}">
                    <a16:creationId xmlns:a16="http://schemas.microsoft.com/office/drawing/2014/main" id="{6BDE0F60-A6B6-547A-800C-9DFE01C5AFFF}"/>
                  </a:ext>
                </a:extLst>
              </p:cNvPr>
              <p:cNvSpPr txBox="1">
                <a:spLocks noRot="1" noChangeAspect="1" noMove="1" noResize="1" noEditPoints="1" noAdjustHandles="1" noChangeArrowheads="1" noChangeShapeType="1" noTextEdit="1"/>
              </p:cNvSpPr>
              <p:nvPr/>
            </p:nvSpPr>
            <p:spPr>
              <a:xfrm>
                <a:off x="-198120" y="3172944"/>
                <a:ext cx="12580619" cy="646331"/>
              </a:xfrm>
              <a:prstGeom prst="rect">
                <a:avLst/>
              </a:prstGeom>
              <a:blipFill>
                <a:blip r:embed="rId6"/>
                <a:stretch>
                  <a:fillRect t="-13462" b="-34615"/>
                </a:stretch>
              </a:blipFill>
            </p:spPr>
            <p:txBody>
              <a:bodyPr/>
              <a:lstStyle/>
              <a:p>
                <a:r>
                  <a:rPr lang="en-CH">
                    <a:noFill/>
                  </a:rPr>
                  <a:t> </a:t>
                </a:r>
              </a:p>
            </p:txBody>
          </p:sp>
        </mc:Fallback>
      </mc:AlternateContent>
    </p:spTree>
    <p:custDataLst>
      <p:tags r:id="rId1"/>
    </p:custDataLst>
    <p:extLst>
      <p:ext uri="{BB962C8B-B14F-4D97-AF65-F5344CB8AC3E}">
        <p14:creationId xmlns:p14="http://schemas.microsoft.com/office/powerpoint/2010/main" val="380867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Rounded Corners 77">
            <a:extLst>
              <a:ext uri="{FF2B5EF4-FFF2-40B4-BE49-F238E27FC236}">
                <a16:creationId xmlns:a16="http://schemas.microsoft.com/office/drawing/2014/main" id="{40304379-6128-D3DA-D0AB-065061C75EE6}"/>
              </a:ext>
            </a:extLst>
          </p:cNvPr>
          <p:cNvSpPr/>
          <p:nvPr/>
        </p:nvSpPr>
        <p:spPr>
          <a:xfrm>
            <a:off x="3455158" y="4360633"/>
            <a:ext cx="5281684" cy="198129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3" name="Rectangle: Rounded Corners 22">
            <a:extLst>
              <a:ext uri="{FF2B5EF4-FFF2-40B4-BE49-F238E27FC236}">
                <a16:creationId xmlns:a16="http://schemas.microsoft.com/office/drawing/2014/main" id="{C3DA242E-5637-6B50-EACD-773B71851233}"/>
              </a:ext>
            </a:extLst>
          </p:cNvPr>
          <p:cNvSpPr/>
          <p:nvPr/>
        </p:nvSpPr>
        <p:spPr>
          <a:xfrm>
            <a:off x="3228818" y="8143053"/>
            <a:ext cx="5281684" cy="43513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A day in a life of a packet</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5</a:t>
            </a:fld>
            <a:endParaRPr lang="en-IL">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688223"/>
            <a:ext cx="2086972" cy="465370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6" name="Rectangle: Rounded Corners 5">
            <a:extLst>
              <a:ext uri="{FF2B5EF4-FFF2-40B4-BE49-F238E27FC236}">
                <a16:creationId xmlns:a16="http://schemas.microsoft.com/office/drawing/2014/main" id="{ACECA118-78C9-B5A3-C112-C14F1A2791DD}"/>
              </a:ext>
            </a:extLst>
          </p:cNvPr>
          <p:cNvSpPr/>
          <p:nvPr/>
        </p:nvSpPr>
        <p:spPr>
          <a:xfrm>
            <a:off x="9283473" y="1698898"/>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extLst>
              <p:ext uri="{D42A27DB-BD31-4B8C-83A1-F6EECF244321}">
                <p14:modId xmlns:p14="http://schemas.microsoft.com/office/powerpoint/2010/main" val="2619502483"/>
              </p:ext>
            </p:extLst>
          </p:nvPr>
        </p:nvGraphicFramePr>
        <p:xfrm>
          <a:off x="4245263" y="9021611"/>
          <a:ext cx="3821686" cy="3109436"/>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070128" y="8289945"/>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997594"/>
            <a:ext cx="1658203" cy="584775"/>
          </a:xfrm>
          <a:prstGeom prst="rect">
            <a:avLst/>
          </a:prstGeom>
          <a:noFill/>
        </p:spPr>
        <p:txBody>
          <a:bodyPr wrap="square" rtlCol="0">
            <a:spAutoFit/>
          </a:bodyPr>
          <a:lstStyle/>
          <a:p>
            <a:pPr algn="ctr"/>
            <a:r>
              <a:rPr lang="en-US" sz="3200" dirty="0"/>
              <a:t>NIC</a:t>
            </a:r>
            <a:endParaRPr lang="en-IL" sz="3200" dirty="0"/>
          </a:p>
        </p:txBody>
      </p:sp>
      <p:sp>
        <p:nvSpPr>
          <p:cNvPr id="26" name="TextBox 25">
            <a:extLst>
              <a:ext uri="{FF2B5EF4-FFF2-40B4-BE49-F238E27FC236}">
                <a16:creationId xmlns:a16="http://schemas.microsoft.com/office/drawing/2014/main" id="{3CD94C78-0565-D284-5316-CCA8F38BAD57}"/>
              </a:ext>
            </a:extLst>
          </p:cNvPr>
          <p:cNvSpPr txBox="1"/>
          <p:nvPr/>
        </p:nvSpPr>
        <p:spPr>
          <a:xfrm>
            <a:off x="9490739" y="1753384"/>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27" name="Group 26">
            <a:extLst>
              <a:ext uri="{FF2B5EF4-FFF2-40B4-BE49-F238E27FC236}">
                <a16:creationId xmlns:a16="http://schemas.microsoft.com/office/drawing/2014/main" id="{9A2B9528-C5C2-DC09-B694-5639027126D1}"/>
              </a:ext>
            </a:extLst>
          </p:cNvPr>
          <p:cNvGrpSpPr/>
          <p:nvPr/>
        </p:nvGrpSpPr>
        <p:grpSpPr>
          <a:xfrm>
            <a:off x="9872810" y="3459648"/>
            <a:ext cx="894062" cy="882631"/>
            <a:chOff x="9872810" y="3459648"/>
            <a:chExt cx="894062" cy="882631"/>
          </a:xfrm>
        </p:grpSpPr>
        <p:sp>
          <p:nvSpPr>
            <p:cNvPr id="30" name="Rectangle 29">
              <a:extLst>
                <a:ext uri="{FF2B5EF4-FFF2-40B4-BE49-F238E27FC236}">
                  <a16:creationId xmlns:a16="http://schemas.microsoft.com/office/drawing/2014/main" id="{F3BA38D2-7445-85EB-DF08-91BE329B9A42}"/>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graphicFrame>
        <p:nvGraphicFramePr>
          <p:cNvPr id="40" name="Chart 39">
            <a:extLst>
              <a:ext uri="{FF2B5EF4-FFF2-40B4-BE49-F238E27FC236}">
                <a16:creationId xmlns:a16="http://schemas.microsoft.com/office/drawing/2014/main" id="{53A74319-36DA-705E-0187-2300B92438CE}"/>
              </a:ext>
            </a:extLst>
          </p:cNvPr>
          <p:cNvGraphicFramePr/>
          <p:nvPr>
            <p:extLst>
              <p:ext uri="{D42A27DB-BD31-4B8C-83A1-F6EECF244321}">
                <p14:modId xmlns:p14="http://schemas.microsoft.com/office/powerpoint/2010/main" val="3701820755"/>
              </p:ext>
            </p:extLst>
          </p:nvPr>
        </p:nvGraphicFramePr>
        <p:xfrm>
          <a:off x="4245263" y="9030457"/>
          <a:ext cx="3821686" cy="3109436"/>
        </p:xfrm>
        <a:graphic>
          <a:graphicData uri="http://schemas.openxmlformats.org/drawingml/2006/chart">
            <c:chart xmlns:c="http://schemas.openxmlformats.org/drawingml/2006/chart" xmlns:r="http://schemas.openxmlformats.org/officeDocument/2006/relationships" r:id="rId4"/>
          </a:graphicData>
        </a:graphic>
      </p:graphicFrame>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332468" y="11768495"/>
            <a:ext cx="780320"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3956442" y="1181638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770007" y="11097316"/>
            <a:ext cx="780320" cy="25912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93981" y="1114520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3" name="TextBox 2">
            <a:extLst>
              <a:ext uri="{FF2B5EF4-FFF2-40B4-BE49-F238E27FC236}">
                <a16:creationId xmlns:a16="http://schemas.microsoft.com/office/drawing/2014/main" id="{D27E145C-C1A6-A9D7-E5AE-80FD501C7F52}"/>
              </a:ext>
            </a:extLst>
          </p:cNvPr>
          <p:cNvSpPr txBox="1"/>
          <p:nvPr/>
        </p:nvSpPr>
        <p:spPr>
          <a:xfrm>
            <a:off x="5899229" y="10160699"/>
            <a:ext cx="1658203" cy="830997"/>
          </a:xfrm>
          <a:prstGeom prst="rect">
            <a:avLst/>
          </a:prstGeom>
          <a:noFill/>
        </p:spPr>
        <p:txBody>
          <a:bodyPr wrap="square" rtlCol="0">
            <a:spAutoFit/>
          </a:bodyPr>
          <a:lstStyle/>
          <a:p>
            <a:pPr algn="ctr"/>
            <a:r>
              <a:rPr lang="en-US" sz="2400" dirty="0"/>
              <a:t>receive</a:t>
            </a:r>
            <a:br>
              <a:rPr lang="en-US" sz="2400" dirty="0"/>
            </a:br>
            <a:r>
              <a:rPr lang="en-US" sz="2400" dirty="0"/>
              <a:t>ring</a:t>
            </a:r>
            <a:endParaRPr lang="en-IL" sz="3200" dirty="0"/>
          </a:p>
        </p:txBody>
      </p:sp>
      <p:sp>
        <p:nvSpPr>
          <p:cNvPr id="13" name="Rectangle: Rounded Corners 12">
            <a:extLst>
              <a:ext uri="{FF2B5EF4-FFF2-40B4-BE49-F238E27FC236}">
                <a16:creationId xmlns:a16="http://schemas.microsoft.com/office/drawing/2014/main" id="{55729AAE-2C47-1453-A901-B1F06429F118}"/>
              </a:ext>
            </a:extLst>
          </p:cNvPr>
          <p:cNvSpPr/>
          <p:nvPr/>
        </p:nvSpPr>
        <p:spPr>
          <a:xfrm>
            <a:off x="9251195" y="4356700"/>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27631D86-342D-0574-68BC-07E537EC63DE}"/>
              </a:ext>
            </a:extLst>
          </p:cNvPr>
          <p:cNvSpPr txBox="1"/>
          <p:nvPr/>
        </p:nvSpPr>
        <p:spPr>
          <a:xfrm>
            <a:off x="9481215" y="4489873"/>
            <a:ext cx="1658203" cy="584775"/>
          </a:xfrm>
          <a:prstGeom prst="rect">
            <a:avLst/>
          </a:prstGeom>
          <a:noFill/>
        </p:spPr>
        <p:txBody>
          <a:bodyPr wrap="square" rtlCol="0">
            <a:spAutoFit/>
          </a:bodyPr>
          <a:lstStyle/>
          <a:p>
            <a:pPr algn="ctr"/>
            <a:r>
              <a:rPr lang="en-US" sz="3200" dirty="0"/>
              <a:t>core N</a:t>
            </a:r>
            <a:endParaRPr lang="en-IL" sz="3200" dirty="0"/>
          </a:p>
        </p:txBody>
      </p:sp>
      <p:grpSp>
        <p:nvGrpSpPr>
          <p:cNvPr id="18" name="Group 17">
            <a:extLst>
              <a:ext uri="{FF2B5EF4-FFF2-40B4-BE49-F238E27FC236}">
                <a16:creationId xmlns:a16="http://schemas.microsoft.com/office/drawing/2014/main" id="{531AA7B4-8D98-089D-43DA-44A4A4124914}"/>
              </a:ext>
            </a:extLst>
          </p:cNvPr>
          <p:cNvGrpSpPr/>
          <p:nvPr/>
        </p:nvGrpSpPr>
        <p:grpSpPr>
          <a:xfrm>
            <a:off x="3902793" y="9717617"/>
            <a:ext cx="894062" cy="958863"/>
            <a:chOff x="3899994" y="3414564"/>
            <a:chExt cx="894062" cy="958863"/>
          </a:xfrm>
        </p:grpSpPr>
        <p:sp>
          <p:nvSpPr>
            <p:cNvPr id="20" name="Rectangle 19">
              <a:extLst>
                <a:ext uri="{FF2B5EF4-FFF2-40B4-BE49-F238E27FC236}">
                  <a16:creationId xmlns:a16="http://schemas.microsoft.com/office/drawing/2014/main" id="{603567A2-3855-08BA-C79F-152C4FFF560E}"/>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1" name="Rectangle 20">
              <a:extLst>
                <a:ext uri="{FF2B5EF4-FFF2-40B4-BE49-F238E27FC236}">
                  <a16:creationId xmlns:a16="http://schemas.microsoft.com/office/drawing/2014/main" id="{EB26CCD1-8184-9CFB-FEA5-0FB831F19D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2" name="Rectangle 21">
              <a:extLst>
                <a:ext uri="{FF2B5EF4-FFF2-40B4-BE49-F238E27FC236}">
                  <a16:creationId xmlns:a16="http://schemas.microsoft.com/office/drawing/2014/main" id="{AB36DA70-C6E9-9F36-A0B3-8E5EF3D49416}"/>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28" name="Rectangle: Rounded Corners 27">
            <a:extLst>
              <a:ext uri="{FF2B5EF4-FFF2-40B4-BE49-F238E27FC236}">
                <a16:creationId xmlns:a16="http://schemas.microsoft.com/office/drawing/2014/main" id="{67381F5D-C8CB-E83F-C65B-EAA444365B4C}"/>
              </a:ext>
            </a:extLst>
          </p:cNvPr>
          <p:cNvSpPr/>
          <p:nvPr/>
        </p:nvSpPr>
        <p:spPr>
          <a:xfrm>
            <a:off x="3455158" y="1690689"/>
            <a:ext cx="5281684" cy="203844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29" name="Chart 28">
            <a:extLst>
              <a:ext uri="{FF2B5EF4-FFF2-40B4-BE49-F238E27FC236}">
                <a16:creationId xmlns:a16="http://schemas.microsoft.com/office/drawing/2014/main" id="{74CCD6E2-DC8F-FCB4-2DC7-E8D0257BBD30}"/>
              </a:ext>
            </a:extLst>
          </p:cNvPr>
          <p:cNvGraphicFramePr/>
          <p:nvPr>
            <p:extLst>
              <p:ext uri="{D42A27DB-BD31-4B8C-83A1-F6EECF244321}">
                <p14:modId xmlns:p14="http://schemas.microsoft.com/office/powerpoint/2010/main" val="2677651227"/>
              </p:ext>
            </p:extLst>
          </p:nvPr>
        </p:nvGraphicFramePr>
        <p:xfrm>
          <a:off x="6361503" y="2018090"/>
          <a:ext cx="1936560" cy="1824938"/>
        </p:xfrm>
        <a:graphic>
          <a:graphicData uri="http://schemas.openxmlformats.org/drawingml/2006/chart">
            <c:chart xmlns:c="http://schemas.openxmlformats.org/drawingml/2006/chart" xmlns:r="http://schemas.openxmlformats.org/officeDocument/2006/relationships" r:id="rId5"/>
          </a:graphicData>
        </a:graphic>
      </p:graphicFrame>
      <p:grpSp>
        <p:nvGrpSpPr>
          <p:cNvPr id="35" name="Group 34">
            <a:extLst>
              <a:ext uri="{FF2B5EF4-FFF2-40B4-BE49-F238E27FC236}">
                <a16:creationId xmlns:a16="http://schemas.microsoft.com/office/drawing/2014/main" id="{17339274-7A7E-0A7D-68BF-7D215902DFA3}"/>
              </a:ext>
            </a:extLst>
          </p:cNvPr>
          <p:cNvGrpSpPr/>
          <p:nvPr/>
        </p:nvGrpSpPr>
        <p:grpSpPr>
          <a:xfrm>
            <a:off x="5617131" y="1543843"/>
            <a:ext cx="894062" cy="958863"/>
            <a:chOff x="3899994" y="3414564"/>
            <a:chExt cx="894062" cy="958863"/>
          </a:xfrm>
        </p:grpSpPr>
        <p:sp>
          <p:nvSpPr>
            <p:cNvPr id="36" name="Rectangle 35">
              <a:extLst>
                <a:ext uri="{FF2B5EF4-FFF2-40B4-BE49-F238E27FC236}">
                  <a16:creationId xmlns:a16="http://schemas.microsoft.com/office/drawing/2014/main" id="{E9025F1B-59D2-0E7F-EF57-3F3AB96524A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7" name="Rectangle 36">
              <a:extLst>
                <a:ext uri="{FF2B5EF4-FFF2-40B4-BE49-F238E27FC236}">
                  <a16:creationId xmlns:a16="http://schemas.microsoft.com/office/drawing/2014/main" id="{E60E2628-2EEB-B7F2-7535-771B55A6F40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8" name="Rectangle 37">
              <a:extLst>
                <a:ext uri="{FF2B5EF4-FFF2-40B4-BE49-F238E27FC236}">
                  <a16:creationId xmlns:a16="http://schemas.microsoft.com/office/drawing/2014/main" id="{91E46102-AF70-30F6-0E33-FB04544E58D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cxnSp>
        <p:nvCxnSpPr>
          <p:cNvPr id="45" name="Connector: Elbow 44">
            <a:extLst>
              <a:ext uri="{FF2B5EF4-FFF2-40B4-BE49-F238E27FC236}">
                <a16:creationId xmlns:a16="http://schemas.microsoft.com/office/drawing/2014/main" id="{13C46D44-694B-2E46-9CBD-3ED8E26B7B31}"/>
              </a:ext>
            </a:extLst>
          </p:cNvPr>
          <p:cNvCxnSpPr>
            <a:cxnSpLocks/>
            <a:endCxn id="46" idx="3"/>
          </p:cNvCxnSpPr>
          <p:nvPr/>
        </p:nvCxnSpPr>
        <p:spPr>
          <a:xfrm rot="10800000">
            <a:off x="6718419" y="3316819"/>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3BF565B-3CD3-FB41-C27A-8F53836B33DE}"/>
              </a:ext>
            </a:extLst>
          </p:cNvPr>
          <p:cNvSpPr/>
          <p:nvPr/>
        </p:nvSpPr>
        <p:spPr>
          <a:xfrm>
            <a:off x="5342393" y="3105575"/>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7" name="Connector: Elbow 46">
            <a:extLst>
              <a:ext uri="{FF2B5EF4-FFF2-40B4-BE49-F238E27FC236}">
                <a16:creationId xmlns:a16="http://schemas.microsoft.com/office/drawing/2014/main" id="{12911434-E218-0CA1-C272-EB6C98FC5982}"/>
              </a:ext>
            </a:extLst>
          </p:cNvPr>
          <p:cNvCxnSpPr>
            <a:cxnSpLocks/>
            <a:endCxn id="48" idx="3"/>
          </p:cNvCxnSpPr>
          <p:nvPr/>
        </p:nvCxnSpPr>
        <p:spPr>
          <a:xfrm rot="10800000">
            <a:off x="6587200" y="2764770"/>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473459E-1DD5-B7D8-79BE-8CB000F6E133}"/>
              </a:ext>
            </a:extLst>
          </p:cNvPr>
          <p:cNvSpPr/>
          <p:nvPr/>
        </p:nvSpPr>
        <p:spPr>
          <a:xfrm>
            <a:off x="5211173" y="2553526"/>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3" name="TextBox 52">
            <a:extLst>
              <a:ext uri="{FF2B5EF4-FFF2-40B4-BE49-F238E27FC236}">
                <a16:creationId xmlns:a16="http://schemas.microsoft.com/office/drawing/2014/main" id="{4002FF85-98C1-96C2-A151-357AF5C70CF9}"/>
              </a:ext>
            </a:extLst>
          </p:cNvPr>
          <p:cNvSpPr txBox="1"/>
          <p:nvPr/>
        </p:nvSpPr>
        <p:spPr>
          <a:xfrm>
            <a:off x="6522779" y="1814940"/>
            <a:ext cx="1882476" cy="461665"/>
          </a:xfrm>
          <a:prstGeom prst="rect">
            <a:avLst/>
          </a:prstGeom>
          <a:noFill/>
        </p:spPr>
        <p:txBody>
          <a:bodyPr wrap="square" rtlCol="0">
            <a:spAutoFit/>
          </a:bodyPr>
          <a:lstStyle/>
          <a:p>
            <a:pPr algn="ctr"/>
            <a:r>
              <a:rPr lang="en-US" sz="2400" dirty="0"/>
              <a:t>receive ring 1</a:t>
            </a:r>
            <a:endParaRPr lang="en-IL" sz="3200" dirty="0"/>
          </a:p>
        </p:txBody>
      </p:sp>
      <p:graphicFrame>
        <p:nvGraphicFramePr>
          <p:cNvPr id="56" name="Chart 55">
            <a:extLst>
              <a:ext uri="{FF2B5EF4-FFF2-40B4-BE49-F238E27FC236}">
                <a16:creationId xmlns:a16="http://schemas.microsoft.com/office/drawing/2014/main" id="{84C7370F-8A50-EFDE-D66B-A5F591338DEF}"/>
              </a:ext>
            </a:extLst>
          </p:cNvPr>
          <p:cNvGraphicFramePr/>
          <p:nvPr>
            <p:extLst>
              <p:ext uri="{D42A27DB-BD31-4B8C-83A1-F6EECF244321}">
                <p14:modId xmlns:p14="http://schemas.microsoft.com/office/powerpoint/2010/main" val="1526187878"/>
              </p:ext>
            </p:extLst>
          </p:nvPr>
        </p:nvGraphicFramePr>
        <p:xfrm>
          <a:off x="6415587" y="4645889"/>
          <a:ext cx="1936560" cy="1824938"/>
        </p:xfrm>
        <a:graphic>
          <a:graphicData uri="http://schemas.openxmlformats.org/drawingml/2006/chart">
            <c:chart xmlns:c="http://schemas.openxmlformats.org/drawingml/2006/chart" xmlns:r="http://schemas.openxmlformats.org/officeDocument/2006/relationships" r:id="rId6"/>
          </a:graphicData>
        </a:graphic>
      </p:graphicFrame>
      <p:sp>
        <p:nvSpPr>
          <p:cNvPr id="57" name="TextBox 56">
            <a:extLst>
              <a:ext uri="{FF2B5EF4-FFF2-40B4-BE49-F238E27FC236}">
                <a16:creationId xmlns:a16="http://schemas.microsoft.com/office/drawing/2014/main" id="{033059CB-A920-02A5-1368-3F7F7A0B758B}"/>
              </a:ext>
            </a:extLst>
          </p:cNvPr>
          <p:cNvSpPr txBox="1"/>
          <p:nvPr/>
        </p:nvSpPr>
        <p:spPr>
          <a:xfrm>
            <a:off x="6522779" y="4442739"/>
            <a:ext cx="1936559" cy="461665"/>
          </a:xfrm>
          <a:prstGeom prst="rect">
            <a:avLst/>
          </a:prstGeom>
          <a:noFill/>
        </p:spPr>
        <p:txBody>
          <a:bodyPr wrap="square" rtlCol="0">
            <a:spAutoFit/>
          </a:bodyPr>
          <a:lstStyle/>
          <a:p>
            <a:pPr algn="ctr"/>
            <a:r>
              <a:rPr lang="en-US" sz="2400" dirty="0"/>
              <a:t>receive ring N</a:t>
            </a:r>
            <a:endParaRPr lang="en-IL" sz="3200" dirty="0"/>
          </a:p>
        </p:txBody>
      </p:sp>
      <p:grpSp>
        <p:nvGrpSpPr>
          <p:cNvPr id="58" name="Group 57">
            <a:extLst>
              <a:ext uri="{FF2B5EF4-FFF2-40B4-BE49-F238E27FC236}">
                <a16:creationId xmlns:a16="http://schemas.microsoft.com/office/drawing/2014/main" id="{4C4ACE59-2D39-CD60-609E-C85FDF24311F}"/>
              </a:ext>
            </a:extLst>
          </p:cNvPr>
          <p:cNvGrpSpPr/>
          <p:nvPr/>
        </p:nvGrpSpPr>
        <p:grpSpPr>
          <a:xfrm>
            <a:off x="7182911" y="3457816"/>
            <a:ext cx="894062" cy="882631"/>
            <a:chOff x="9872810" y="3459648"/>
            <a:chExt cx="894062" cy="882631"/>
          </a:xfrm>
        </p:grpSpPr>
        <p:sp>
          <p:nvSpPr>
            <p:cNvPr id="59" name="Rectangle 58">
              <a:extLst>
                <a:ext uri="{FF2B5EF4-FFF2-40B4-BE49-F238E27FC236}">
                  <a16:creationId xmlns:a16="http://schemas.microsoft.com/office/drawing/2014/main" id="{3A42A1FB-16BB-14D3-BD1D-F387660A6D32}"/>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60" name="Rectangle 59">
              <a:extLst>
                <a:ext uri="{FF2B5EF4-FFF2-40B4-BE49-F238E27FC236}">
                  <a16:creationId xmlns:a16="http://schemas.microsoft.com/office/drawing/2014/main" id="{FE52D1F7-BB84-F285-AFF3-B66B5A74E1EF}"/>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61" name="Rectangle 60">
              <a:extLst>
                <a:ext uri="{FF2B5EF4-FFF2-40B4-BE49-F238E27FC236}">
                  <a16:creationId xmlns:a16="http://schemas.microsoft.com/office/drawing/2014/main" id="{38B31A73-96AF-8A99-D30F-C8ED180366CC}"/>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grpSp>
        <p:nvGrpSpPr>
          <p:cNvPr id="62" name="Group 61">
            <a:extLst>
              <a:ext uri="{FF2B5EF4-FFF2-40B4-BE49-F238E27FC236}">
                <a16:creationId xmlns:a16="http://schemas.microsoft.com/office/drawing/2014/main" id="{D0894556-D5A4-85F0-1FED-B5CC95818299}"/>
              </a:ext>
            </a:extLst>
          </p:cNvPr>
          <p:cNvGrpSpPr/>
          <p:nvPr/>
        </p:nvGrpSpPr>
        <p:grpSpPr>
          <a:xfrm>
            <a:off x="5699512" y="4247370"/>
            <a:ext cx="894062" cy="958863"/>
            <a:chOff x="3899994" y="3414564"/>
            <a:chExt cx="894062" cy="958863"/>
          </a:xfrm>
        </p:grpSpPr>
        <p:sp>
          <p:nvSpPr>
            <p:cNvPr id="63" name="Rectangle 62">
              <a:extLst>
                <a:ext uri="{FF2B5EF4-FFF2-40B4-BE49-F238E27FC236}">
                  <a16:creationId xmlns:a16="http://schemas.microsoft.com/office/drawing/2014/main" id="{5DB224A5-B5F7-D8DA-9DEA-70DFF659FAC5}"/>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64" name="Rectangle 63">
              <a:extLst>
                <a:ext uri="{FF2B5EF4-FFF2-40B4-BE49-F238E27FC236}">
                  <a16:creationId xmlns:a16="http://schemas.microsoft.com/office/drawing/2014/main" id="{F57F55FC-044A-EE2C-FFA4-874C75692EF9}"/>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65" name="Rectangle 64">
              <a:extLst>
                <a:ext uri="{FF2B5EF4-FFF2-40B4-BE49-F238E27FC236}">
                  <a16:creationId xmlns:a16="http://schemas.microsoft.com/office/drawing/2014/main" id="{0DB53106-66DD-083E-FF68-A7D270F463AE}"/>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cxnSp>
        <p:nvCxnSpPr>
          <p:cNvPr id="66" name="Connector: Elbow 65">
            <a:extLst>
              <a:ext uri="{FF2B5EF4-FFF2-40B4-BE49-F238E27FC236}">
                <a16:creationId xmlns:a16="http://schemas.microsoft.com/office/drawing/2014/main" id="{02C1BB8D-B440-8C2D-375B-A9E08451AEBA}"/>
              </a:ext>
            </a:extLst>
          </p:cNvPr>
          <p:cNvCxnSpPr>
            <a:cxnSpLocks/>
            <a:endCxn id="67" idx="3"/>
          </p:cNvCxnSpPr>
          <p:nvPr/>
        </p:nvCxnSpPr>
        <p:spPr>
          <a:xfrm rot="10800000">
            <a:off x="6800801" y="5991619"/>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D3D4F6E-8E6C-3D1E-F8E2-3EFE545B4600}"/>
              </a:ext>
            </a:extLst>
          </p:cNvPr>
          <p:cNvSpPr/>
          <p:nvPr/>
        </p:nvSpPr>
        <p:spPr>
          <a:xfrm>
            <a:off x="5424775" y="5780375"/>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68" name="Connector: Elbow 67">
            <a:extLst>
              <a:ext uri="{FF2B5EF4-FFF2-40B4-BE49-F238E27FC236}">
                <a16:creationId xmlns:a16="http://schemas.microsoft.com/office/drawing/2014/main" id="{FF3DDBF9-481F-3AEF-3F9C-6AD0DEB5806C}"/>
              </a:ext>
            </a:extLst>
          </p:cNvPr>
          <p:cNvCxnSpPr>
            <a:cxnSpLocks/>
            <a:endCxn id="69" idx="3"/>
          </p:cNvCxnSpPr>
          <p:nvPr/>
        </p:nvCxnSpPr>
        <p:spPr>
          <a:xfrm rot="10800000">
            <a:off x="6669582" y="5439570"/>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E65D75C-6AAA-ED5F-91A7-1EA9EBD15E83}"/>
              </a:ext>
            </a:extLst>
          </p:cNvPr>
          <p:cNvSpPr/>
          <p:nvPr/>
        </p:nvSpPr>
        <p:spPr>
          <a:xfrm>
            <a:off x="5293555" y="5228326"/>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Tree>
    <p:extLst>
      <p:ext uri="{BB962C8B-B14F-4D97-AF65-F5344CB8AC3E}">
        <p14:creationId xmlns:p14="http://schemas.microsoft.com/office/powerpoint/2010/main" val="357525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Rounded Corners 77">
            <a:extLst>
              <a:ext uri="{FF2B5EF4-FFF2-40B4-BE49-F238E27FC236}">
                <a16:creationId xmlns:a16="http://schemas.microsoft.com/office/drawing/2014/main" id="{40304379-6128-D3DA-D0AB-065061C75EE6}"/>
              </a:ext>
            </a:extLst>
          </p:cNvPr>
          <p:cNvSpPr/>
          <p:nvPr/>
        </p:nvSpPr>
        <p:spPr>
          <a:xfrm>
            <a:off x="3455158" y="4360633"/>
            <a:ext cx="5281684" cy="198129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3" name="Rectangle: Rounded Corners 22">
            <a:extLst>
              <a:ext uri="{FF2B5EF4-FFF2-40B4-BE49-F238E27FC236}">
                <a16:creationId xmlns:a16="http://schemas.microsoft.com/office/drawing/2014/main" id="{C3DA242E-5637-6B50-EACD-773B71851233}"/>
              </a:ext>
            </a:extLst>
          </p:cNvPr>
          <p:cNvSpPr/>
          <p:nvPr/>
        </p:nvSpPr>
        <p:spPr>
          <a:xfrm>
            <a:off x="3228818" y="8143053"/>
            <a:ext cx="5281684" cy="43513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A day in a life of a packet</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6</a:t>
            </a:fld>
            <a:endParaRPr lang="en-IL">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688223"/>
            <a:ext cx="2086972" cy="465370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6" name="Rectangle: Rounded Corners 5">
            <a:extLst>
              <a:ext uri="{FF2B5EF4-FFF2-40B4-BE49-F238E27FC236}">
                <a16:creationId xmlns:a16="http://schemas.microsoft.com/office/drawing/2014/main" id="{ACECA118-78C9-B5A3-C112-C14F1A2791DD}"/>
              </a:ext>
            </a:extLst>
          </p:cNvPr>
          <p:cNvSpPr/>
          <p:nvPr/>
        </p:nvSpPr>
        <p:spPr>
          <a:xfrm>
            <a:off x="9283473" y="1698898"/>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245263" y="9021611"/>
          <a:ext cx="3821686" cy="3109436"/>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070128" y="8289945"/>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997594"/>
            <a:ext cx="1658203" cy="584775"/>
          </a:xfrm>
          <a:prstGeom prst="rect">
            <a:avLst/>
          </a:prstGeom>
          <a:noFill/>
        </p:spPr>
        <p:txBody>
          <a:bodyPr wrap="square" rtlCol="0">
            <a:spAutoFit/>
          </a:bodyPr>
          <a:lstStyle/>
          <a:p>
            <a:pPr algn="ctr"/>
            <a:r>
              <a:rPr lang="en-US" sz="3200" dirty="0"/>
              <a:t>NIC</a:t>
            </a:r>
            <a:endParaRPr lang="en-IL" sz="3200" dirty="0"/>
          </a:p>
        </p:txBody>
      </p:sp>
      <p:sp>
        <p:nvSpPr>
          <p:cNvPr id="26" name="TextBox 25">
            <a:extLst>
              <a:ext uri="{FF2B5EF4-FFF2-40B4-BE49-F238E27FC236}">
                <a16:creationId xmlns:a16="http://schemas.microsoft.com/office/drawing/2014/main" id="{3CD94C78-0565-D284-5316-CCA8F38BAD57}"/>
              </a:ext>
            </a:extLst>
          </p:cNvPr>
          <p:cNvSpPr txBox="1"/>
          <p:nvPr/>
        </p:nvSpPr>
        <p:spPr>
          <a:xfrm>
            <a:off x="9490739" y="1753384"/>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27" name="Group 26">
            <a:extLst>
              <a:ext uri="{FF2B5EF4-FFF2-40B4-BE49-F238E27FC236}">
                <a16:creationId xmlns:a16="http://schemas.microsoft.com/office/drawing/2014/main" id="{9A2B9528-C5C2-DC09-B694-5639027126D1}"/>
              </a:ext>
            </a:extLst>
          </p:cNvPr>
          <p:cNvGrpSpPr/>
          <p:nvPr/>
        </p:nvGrpSpPr>
        <p:grpSpPr>
          <a:xfrm>
            <a:off x="9872810" y="3459648"/>
            <a:ext cx="894062" cy="882631"/>
            <a:chOff x="9872810" y="3459648"/>
            <a:chExt cx="894062" cy="882631"/>
          </a:xfrm>
        </p:grpSpPr>
        <p:sp>
          <p:nvSpPr>
            <p:cNvPr id="30" name="Rectangle 29">
              <a:extLst>
                <a:ext uri="{FF2B5EF4-FFF2-40B4-BE49-F238E27FC236}">
                  <a16:creationId xmlns:a16="http://schemas.microsoft.com/office/drawing/2014/main" id="{F3BA38D2-7445-85EB-DF08-91BE329B9A42}"/>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graphicFrame>
        <p:nvGraphicFramePr>
          <p:cNvPr id="40" name="Chart 39">
            <a:extLst>
              <a:ext uri="{FF2B5EF4-FFF2-40B4-BE49-F238E27FC236}">
                <a16:creationId xmlns:a16="http://schemas.microsoft.com/office/drawing/2014/main" id="{53A74319-36DA-705E-0187-2300B92438CE}"/>
              </a:ext>
            </a:extLst>
          </p:cNvPr>
          <p:cNvGraphicFramePr/>
          <p:nvPr/>
        </p:nvGraphicFramePr>
        <p:xfrm>
          <a:off x="4245263" y="9030457"/>
          <a:ext cx="3821686" cy="3109436"/>
        </p:xfrm>
        <a:graphic>
          <a:graphicData uri="http://schemas.openxmlformats.org/drawingml/2006/chart">
            <c:chart xmlns:c="http://schemas.openxmlformats.org/drawingml/2006/chart" xmlns:r="http://schemas.openxmlformats.org/officeDocument/2006/relationships" r:id="rId4"/>
          </a:graphicData>
        </a:graphic>
      </p:graphicFrame>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332468" y="11768495"/>
            <a:ext cx="780320"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3956442" y="1181638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770007" y="11097316"/>
            <a:ext cx="780320" cy="25912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93981" y="1114520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3" name="TextBox 2">
            <a:extLst>
              <a:ext uri="{FF2B5EF4-FFF2-40B4-BE49-F238E27FC236}">
                <a16:creationId xmlns:a16="http://schemas.microsoft.com/office/drawing/2014/main" id="{D27E145C-C1A6-A9D7-E5AE-80FD501C7F52}"/>
              </a:ext>
            </a:extLst>
          </p:cNvPr>
          <p:cNvSpPr txBox="1"/>
          <p:nvPr/>
        </p:nvSpPr>
        <p:spPr>
          <a:xfrm>
            <a:off x="5899229" y="10160699"/>
            <a:ext cx="1658203" cy="830997"/>
          </a:xfrm>
          <a:prstGeom prst="rect">
            <a:avLst/>
          </a:prstGeom>
          <a:noFill/>
        </p:spPr>
        <p:txBody>
          <a:bodyPr wrap="square" rtlCol="0">
            <a:spAutoFit/>
          </a:bodyPr>
          <a:lstStyle/>
          <a:p>
            <a:pPr algn="ctr"/>
            <a:r>
              <a:rPr lang="en-US" sz="2400" dirty="0"/>
              <a:t>receive</a:t>
            </a:r>
            <a:br>
              <a:rPr lang="en-US" sz="2400" dirty="0"/>
            </a:br>
            <a:r>
              <a:rPr lang="en-US" sz="2400" dirty="0"/>
              <a:t>ring</a:t>
            </a:r>
            <a:endParaRPr lang="en-IL" sz="3200" dirty="0"/>
          </a:p>
        </p:txBody>
      </p:sp>
      <p:sp>
        <p:nvSpPr>
          <p:cNvPr id="13" name="Rectangle: Rounded Corners 12">
            <a:extLst>
              <a:ext uri="{FF2B5EF4-FFF2-40B4-BE49-F238E27FC236}">
                <a16:creationId xmlns:a16="http://schemas.microsoft.com/office/drawing/2014/main" id="{55729AAE-2C47-1453-A901-B1F06429F118}"/>
              </a:ext>
            </a:extLst>
          </p:cNvPr>
          <p:cNvSpPr/>
          <p:nvPr/>
        </p:nvSpPr>
        <p:spPr>
          <a:xfrm>
            <a:off x="9251195" y="4356700"/>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27631D86-342D-0574-68BC-07E537EC63DE}"/>
              </a:ext>
            </a:extLst>
          </p:cNvPr>
          <p:cNvSpPr txBox="1"/>
          <p:nvPr/>
        </p:nvSpPr>
        <p:spPr>
          <a:xfrm>
            <a:off x="9481215" y="4489873"/>
            <a:ext cx="1658203" cy="584775"/>
          </a:xfrm>
          <a:prstGeom prst="rect">
            <a:avLst/>
          </a:prstGeom>
          <a:noFill/>
        </p:spPr>
        <p:txBody>
          <a:bodyPr wrap="square" rtlCol="0">
            <a:spAutoFit/>
          </a:bodyPr>
          <a:lstStyle/>
          <a:p>
            <a:pPr algn="ctr"/>
            <a:r>
              <a:rPr lang="en-US" sz="3200" dirty="0"/>
              <a:t>core N</a:t>
            </a:r>
            <a:endParaRPr lang="en-IL" sz="3200" dirty="0"/>
          </a:p>
        </p:txBody>
      </p:sp>
      <p:grpSp>
        <p:nvGrpSpPr>
          <p:cNvPr id="18" name="Group 17">
            <a:extLst>
              <a:ext uri="{FF2B5EF4-FFF2-40B4-BE49-F238E27FC236}">
                <a16:creationId xmlns:a16="http://schemas.microsoft.com/office/drawing/2014/main" id="{531AA7B4-8D98-089D-43DA-44A4A4124914}"/>
              </a:ext>
            </a:extLst>
          </p:cNvPr>
          <p:cNvGrpSpPr/>
          <p:nvPr/>
        </p:nvGrpSpPr>
        <p:grpSpPr>
          <a:xfrm>
            <a:off x="3902793" y="9717617"/>
            <a:ext cx="894062" cy="958863"/>
            <a:chOff x="3899994" y="3414564"/>
            <a:chExt cx="894062" cy="958863"/>
          </a:xfrm>
        </p:grpSpPr>
        <p:sp>
          <p:nvSpPr>
            <p:cNvPr id="20" name="Rectangle 19">
              <a:extLst>
                <a:ext uri="{FF2B5EF4-FFF2-40B4-BE49-F238E27FC236}">
                  <a16:creationId xmlns:a16="http://schemas.microsoft.com/office/drawing/2014/main" id="{603567A2-3855-08BA-C79F-152C4FFF560E}"/>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1" name="Rectangle 20">
              <a:extLst>
                <a:ext uri="{FF2B5EF4-FFF2-40B4-BE49-F238E27FC236}">
                  <a16:creationId xmlns:a16="http://schemas.microsoft.com/office/drawing/2014/main" id="{EB26CCD1-8184-9CFB-FEA5-0FB831F19D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2" name="Rectangle 21">
              <a:extLst>
                <a:ext uri="{FF2B5EF4-FFF2-40B4-BE49-F238E27FC236}">
                  <a16:creationId xmlns:a16="http://schemas.microsoft.com/office/drawing/2014/main" id="{AB36DA70-C6E9-9F36-A0B3-8E5EF3D49416}"/>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28" name="Rectangle: Rounded Corners 27">
            <a:extLst>
              <a:ext uri="{FF2B5EF4-FFF2-40B4-BE49-F238E27FC236}">
                <a16:creationId xmlns:a16="http://schemas.microsoft.com/office/drawing/2014/main" id="{67381F5D-C8CB-E83F-C65B-EAA444365B4C}"/>
              </a:ext>
            </a:extLst>
          </p:cNvPr>
          <p:cNvSpPr/>
          <p:nvPr/>
        </p:nvSpPr>
        <p:spPr>
          <a:xfrm>
            <a:off x="3455158" y="1690689"/>
            <a:ext cx="5281684" cy="203844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29" name="Chart 28">
            <a:extLst>
              <a:ext uri="{FF2B5EF4-FFF2-40B4-BE49-F238E27FC236}">
                <a16:creationId xmlns:a16="http://schemas.microsoft.com/office/drawing/2014/main" id="{74CCD6E2-DC8F-FCB4-2DC7-E8D0257BBD30}"/>
              </a:ext>
            </a:extLst>
          </p:cNvPr>
          <p:cNvGraphicFramePr/>
          <p:nvPr/>
        </p:nvGraphicFramePr>
        <p:xfrm>
          <a:off x="6361503" y="2018090"/>
          <a:ext cx="1936560" cy="1824938"/>
        </p:xfrm>
        <a:graphic>
          <a:graphicData uri="http://schemas.openxmlformats.org/drawingml/2006/chart">
            <c:chart xmlns:c="http://schemas.openxmlformats.org/drawingml/2006/chart" xmlns:r="http://schemas.openxmlformats.org/officeDocument/2006/relationships" r:id="rId5"/>
          </a:graphicData>
        </a:graphic>
      </p:graphicFrame>
      <p:cxnSp>
        <p:nvCxnSpPr>
          <p:cNvPr id="45" name="Connector: Elbow 44">
            <a:extLst>
              <a:ext uri="{FF2B5EF4-FFF2-40B4-BE49-F238E27FC236}">
                <a16:creationId xmlns:a16="http://schemas.microsoft.com/office/drawing/2014/main" id="{13C46D44-694B-2E46-9CBD-3ED8E26B7B31}"/>
              </a:ext>
            </a:extLst>
          </p:cNvPr>
          <p:cNvCxnSpPr>
            <a:cxnSpLocks/>
            <a:endCxn id="46" idx="3"/>
          </p:cNvCxnSpPr>
          <p:nvPr/>
        </p:nvCxnSpPr>
        <p:spPr>
          <a:xfrm rot="10800000">
            <a:off x="6718419" y="3316819"/>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3BF565B-3CD3-FB41-C27A-8F53836B33DE}"/>
              </a:ext>
            </a:extLst>
          </p:cNvPr>
          <p:cNvSpPr/>
          <p:nvPr/>
        </p:nvSpPr>
        <p:spPr>
          <a:xfrm>
            <a:off x="5342393" y="3105575"/>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7" name="Connector: Elbow 46">
            <a:extLst>
              <a:ext uri="{FF2B5EF4-FFF2-40B4-BE49-F238E27FC236}">
                <a16:creationId xmlns:a16="http://schemas.microsoft.com/office/drawing/2014/main" id="{12911434-E218-0CA1-C272-EB6C98FC5982}"/>
              </a:ext>
            </a:extLst>
          </p:cNvPr>
          <p:cNvCxnSpPr>
            <a:cxnSpLocks/>
            <a:endCxn id="48" idx="3"/>
          </p:cNvCxnSpPr>
          <p:nvPr/>
        </p:nvCxnSpPr>
        <p:spPr>
          <a:xfrm rot="10800000">
            <a:off x="6587200" y="2764770"/>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473459E-1DD5-B7D8-79BE-8CB000F6E133}"/>
              </a:ext>
            </a:extLst>
          </p:cNvPr>
          <p:cNvSpPr/>
          <p:nvPr/>
        </p:nvSpPr>
        <p:spPr>
          <a:xfrm>
            <a:off x="5211173" y="2553526"/>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3" name="TextBox 52">
            <a:extLst>
              <a:ext uri="{FF2B5EF4-FFF2-40B4-BE49-F238E27FC236}">
                <a16:creationId xmlns:a16="http://schemas.microsoft.com/office/drawing/2014/main" id="{4002FF85-98C1-96C2-A151-357AF5C70CF9}"/>
              </a:ext>
            </a:extLst>
          </p:cNvPr>
          <p:cNvSpPr txBox="1"/>
          <p:nvPr/>
        </p:nvSpPr>
        <p:spPr>
          <a:xfrm>
            <a:off x="6522779" y="1814940"/>
            <a:ext cx="1882476" cy="461665"/>
          </a:xfrm>
          <a:prstGeom prst="rect">
            <a:avLst/>
          </a:prstGeom>
          <a:noFill/>
        </p:spPr>
        <p:txBody>
          <a:bodyPr wrap="square" rtlCol="0">
            <a:spAutoFit/>
          </a:bodyPr>
          <a:lstStyle/>
          <a:p>
            <a:pPr algn="ctr"/>
            <a:r>
              <a:rPr lang="en-US" sz="2400" dirty="0"/>
              <a:t>receive ring 1</a:t>
            </a:r>
            <a:endParaRPr lang="en-IL" sz="3200" dirty="0"/>
          </a:p>
        </p:txBody>
      </p:sp>
      <p:graphicFrame>
        <p:nvGraphicFramePr>
          <p:cNvPr id="56" name="Chart 55">
            <a:extLst>
              <a:ext uri="{FF2B5EF4-FFF2-40B4-BE49-F238E27FC236}">
                <a16:creationId xmlns:a16="http://schemas.microsoft.com/office/drawing/2014/main" id="{84C7370F-8A50-EFDE-D66B-A5F591338DEF}"/>
              </a:ext>
            </a:extLst>
          </p:cNvPr>
          <p:cNvGraphicFramePr/>
          <p:nvPr/>
        </p:nvGraphicFramePr>
        <p:xfrm>
          <a:off x="6415587" y="4645889"/>
          <a:ext cx="1936560" cy="1824938"/>
        </p:xfrm>
        <a:graphic>
          <a:graphicData uri="http://schemas.openxmlformats.org/drawingml/2006/chart">
            <c:chart xmlns:c="http://schemas.openxmlformats.org/drawingml/2006/chart" xmlns:r="http://schemas.openxmlformats.org/officeDocument/2006/relationships" r:id="rId6"/>
          </a:graphicData>
        </a:graphic>
      </p:graphicFrame>
      <p:sp>
        <p:nvSpPr>
          <p:cNvPr id="57" name="TextBox 56">
            <a:extLst>
              <a:ext uri="{FF2B5EF4-FFF2-40B4-BE49-F238E27FC236}">
                <a16:creationId xmlns:a16="http://schemas.microsoft.com/office/drawing/2014/main" id="{033059CB-A920-02A5-1368-3F7F7A0B758B}"/>
              </a:ext>
            </a:extLst>
          </p:cNvPr>
          <p:cNvSpPr txBox="1"/>
          <p:nvPr/>
        </p:nvSpPr>
        <p:spPr>
          <a:xfrm>
            <a:off x="6522779" y="4442739"/>
            <a:ext cx="1936559" cy="461665"/>
          </a:xfrm>
          <a:prstGeom prst="rect">
            <a:avLst/>
          </a:prstGeom>
          <a:noFill/>
        </p:spPr>
        <p:txBody>
          <a:bodyPr wrap="square" rtlCol="0">
            <a:spAutoFit/>
          </a:bodyPr>
          <a:lstStyle/>
          <a:p>
            <a:pPr algn="ctr"/>
            <a:r>
              <a:rPr lang="en-US" sz="2400" dirty="0"/>
              <a:t>receive ring N</a:t>
            </a:r>
            <a:endParaRPr lang="en-IL" sz="3200" dirty="0"/>
          </a:p>
        </p:txBody>
      </p:sp>
      <p:grpSp>
        <p:nvGrpSpPr>
          <p:cNvPr id="58" name="Group 57">
            <a:extLst>
              <a:ext uri="{FF2B5EF4-FFF2-40B4-BE49-F238E27FC236}">
                <a16:creationId xmlns:a16="http://schemas.microsoft.com/office/drawing/2014/main" id="{4C4ACE59-2D39-CD60-609E-C85FDF24311F}"/>
              </a:ext>
            </a:extLst>
          </p:cNvPr>
          <p:cNvGrpSpPr/>
          <p:nvPr/>
        </p:nvGrpSpPr>
        <p:grpSpPr>
          <a:xfrm>
            <a:off x="7182911" y="3457816"/>
            <a:ext cx="894062" cy="882631"/>
            <a:chOff x="9872810" y="3459648"/>
            <a:chExt cx="894062" cy="882631"/>
          </a:xfrm>
        </p:grpSpPr>
        <p:sp>
          <p:nvSpPr>
            <p:cNvPr id="59" name="Rectangle 58">
              <a:extLst>
                <a:ext uri="{FF2B5EF4-FFF2-40B4-BE49-F238E27FC236}">
                  <a16:creationId xmlns:a16="http://schemas.microsoft.com/office/drawing/2014/main" id="{3A42A1FB-16BB-14D3-BD1D-F387660A6D32}"/>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60" name="Rectangle 59">
              <a:extLst>
                <a:ext uri="{FF2B5EF4-FFF2-40B4-BE49-F238E27FC236}">
                  <a16:creationId xmlns:a16="http://schemas.microsoft.com/office/drawing/2014/main" id="{FE52D1F7-BB84-F285-AFF3-B66B5A74E1EF}"/>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61" name="Rectangle 60">
              <a:extLst>
                <a:ext uri="{FF2B5EF4-FFF2-40B4-BE49-F238E27FC236}">
                  <a16:creationId xmlns:a16="http://schemas.microsoft.com/office/drawing/2014/main" id="{38B31A73-96AF-8A99-D30F-C8ED180366CC}"/>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grpSp>
        <p:nvGrpSpPr>
          <p:cNvPr id="62" name="Group 61">
            <a:extLst>
              <a:ext uri="{FF2B5EF4-FFF2-40B4-BE49-F238E27FC236}">
                <a16:creationId xmlns:a16="http://schemas.microsoft.com/office/drawing/2014/main" id="{D0894556-D5A4-85F0-1FED-B5CC95818299}"/>
              </a:ext>
            </a:extLst>
          </p:cNvPr>
          <p:cNvGrpSpPr/>
          <p:nvPr/>
        </p:nvGrpSpPr>
        <p:grpSpPr>
          <a:xfrm>
            <a:off x="5699512" y="4247370"/>
            <a:ext cx="894062" cy="958863"/>
            <a:chOff x="3899994" y="3414564"/>
            <a:chExt cx="894062" cy="958863"/>
          </a:xfrm>
        </p:grpSpPr>
        <p:sp>
          <p:nvSpPr>
            <p:cNvPr id="63" name="Rectangle 62">
              <a:extLst>
                <a:ext uri="{FF2B5EF4-FFF2-40B4-BE49-F238E27FC236}">
                  <a16:creationId xmlns:a16="http://schemas.microsoft.com/office/drawing/2014/main" id="{5DB224A5-B5F7-D8DA-9DEA-70DFF659FAC5}"/>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64" name="Rectangle 63">
              <a:extLst>
                <a:ext uri="{FF2B5EF4-FFF2-40B4-BE49-F238E27FC236}">
                  <a16:creationId xmlns:a16="http://schemas.microsoft.com/office/drawing/2014/main" id="{F57F55FC-044A-EE2C-FFA4-874C75692EF9}"/>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65" name="Rectangle 64">
              <a:extLst>
                <a:ext uri="{FF2B5EF4-FFF2-40B4-BE49-F238E27FC236}">
                  <a16:creationId xmlns:a16="http://schemas.microsoft.com/office/drawing/2014/main" id="{0DB53106-66DD-083E-FF68-A7D270F463AE}"/>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cxnSp>
        <p:nvCxnSpPr>
          <p:cNvPr id="66" name="Connector: Elbow 65">
            <a:extLst>
              <a:ext uri="{FF2B5EF4-FFF2-40B4-BE49-F238E27FC236}">
                <a16:creationId xmlns:a16="http://schemas.microsoft.com/office/drawing/2014/main" id="{02C1BB8D-B440-8C2D-375B-A9E08451AEBA}"/>
              </a:ext>
            </a:extLst>
          </p:cNvPr>
          <p:cNvCxnSpPr>
            <a:cxnSpLocks/>
            <a:endCxn id="67" idx="3"/>
          </p:cNvCxnSpPr>
          <p:nvPr/>
        </p:nvCxnSpPr>
        <p:spPr>
          <a:xfrm rot="10800000">
            <a:off x="6800801" y="5991619"/>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D3D4F6E-8E6C-3D1E-F8E2-3EFE545B4600}"/>
              </a:ext>
            </a:extLst>
          </p:cNvPr>
          <p:cNvSpPr/>
          <p:nvPr/>
        </p:nvSpPr>
        <p:spPr>
          <a:xfrm>
            <a:off x="5424775" y="5780375"/>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68" name="Connector: Elbow 67">
            <a:extLst>
              <a:ext uri="{FF2B5EF4-FFF2-40B4-BE49-F238E27FC236}">
                <a16:creationId xmlns:a16="http://schemas.microsoft.com/office/drawing/2014/main" id="{FF3DDBF9-481F-3AEF-3F9C-6AD0DEB5806C}"/>
              </a:ext>
            </a:extLst>
          </p:cNvPr>
          <p:cNvCxnSpPr>
            <a:cxnSpLocks/>
            <a:endCxn id="69" idx="3"/>
          </p:cNvCxnSpPr>
          <p:nvPr/>
        </p:nvCxnSpPr>
        <p:spPr>
          <a:xfrm rot="10800000">
            <a:off x="6669582" y="5439570"/>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E65D75C-6AAA-ED5F-91A7-1EA9EBD15E83}"/>
              </a:ext>
            </a:extLst>
          </p:cNvPr>
          <p:cNvSpPr/>
          <p:nvPr/>
        </p:nvSpPr>
        <p:spPr>
          <a:xfrm>
            <a:off x="5293555" y="5228326"/>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grpSp>
        <p:nvGrpSpPr>
          <p:cNvPr id="10" name="Group 9">
            <a:extLst>
              <a:ext uri="{FF2B5EF4-FFF2-40B4-BE49-F238E27FC236}">
                <a16:creationId xmlns:a16="http://schemas.microsoft.com/office/drawing/2014/main" id="{92296A2F-D8A0-EAE9-FA5D-B13814C8FB4A}"/>
              </a:ext>
            </a:extLst>
          </p:cNvPr>
          <p:cNvGrpSpPr/>
          <p:nvPr/>
        </p:nvGrpSpPr>
        <p:grpSpPr>
          <a:xfrm>
            <a:off x="5617131" y="1543843"/>
            <a:ext cx="894062" cy="958863"/>
            <a:chOff x="3899994" y="3414564"/>
            <a:chExt cx="894062" cy="958863"/>
          </a:xfrm>
        </p:grpSpPr>
        <p:sp>
          <p:nvSpPr>
            <p:cNvPr id="11" name="Rectangle 10">
              <a:extLst>
                <a:ext uri="{FF2B5EF4-FFF2-40B4-BE49-F238E27FC236}">
                  <a16:creationId xmlns:a16="http://schemas.microsoft.com/office/drawing/2014/main" id="{2ACE69E4-B19E-F36F-8AEC-5F0E45245058}"/>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12" name="Rectangle 11">
              <a:extLst>
                <a:ext uri="{FF2B5EF4-FFF2-40B4-BE49-F238E27FC236}">
                  <a16:creationId xmlns:a16="http://schemas.microsoft.com/office/drawing/2014/main" id="{9C9F1106-B34B-C9CD-98D2-F3900126C02C}"/>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14" name="Rectangle 13">
              <a:extLst>
                <a:ext uri="{FF2B5EF4-FFF2-40B4-BE49-F238E27FC236}">
                  <a16:creationId xmlns:a16="http://schemas.microsoft.com/office/drawing/2014/main" id="{64691675-8F03-DE73-0F63-39C7053F4C8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8" name="Rectangle 7">
            <a:extLst>
              <a:ext uri="{FF2B5EF4-FFF2-40B4-BE49-F238E27FC236}">
                <a16:creationId xmlns:a16="http://schemas.microsoft.com/office/drawing/2014/main" id="{617DAE2B-268B-81ED-4FDA-5FC3C99354D7}"/>
              </a:ext>
            </a:extLst>
          </p:cNvPr>
          <p:cNvSpPr/>
          <p:nvPr/>
        </p:nvSpPr>
        <p:spPr>
          <a:xfrm>
            <a:off x="-59412" y="-221329"/>
            <a:ext cx="12344400" cy="70866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4BCA10-9F2B-4BAC-F321-7A1EFD4E9E68}"/>
                  </a:ext>
                </a:extLst>
              </p:cNvPr>
              <p:cNvSpPr txBox="1"/>
              <p:nvPr/>
            </p:nvSpPr>
            <p:spPr>
              <a:xfrm>
                <a:off x="-198120" y="3172944"/>
                <a:ext cx="12580619" cy="646331"/>
              </a:xfrm>
              <a:prstGeom prst="rect">
                <a:avLst/>
              </a:prstGeom>
              <a:solidFill>
                <a:schemeClr val="bg1">
                  <a:lumMod val="85000"/>
                </a:schemeClr>
              </a:solidFill>
            </p:spPr>
            <p:txBody>
              <a:bodyPr wrap="square" rtlCol="0">
                <a:spAutoFit/>
              </a:bodyPr>
              <a:lstStyle/>
              <a:p>
                <a:pPr algn="ctr"/>
                <a:r>
                  <a:rPr lang="en-US" sz="3600" dirty="0"/>
                  <a:t>Problem:   working set   </a:t>
                </a:r>
                <a14:m>
                  <m:oMath xmlns:m="http://schemas.openxmlformats.org/officeDocument/2006/math">
                    <m:r>
                      <a:rPr lang="en-US" sz="3600" b="0" i="1" smtClean="0">
                        <a:latin typeface="Cambria Math" panose="02040503050406030204" pitchFamily="18" charset="0"/>
                      </a:rPr>
                      <m:t>≈</m:t>
                    </m:r>
                  </m:oMath>
                </a14:m>
                <a:r>
                  <a:rPr lang="en-US" sz="3600" dirty="0"/>
                  <a:t>   N </a:t>
                </a:r>
                <a14:m>
                  <m:oMath xmlns:m="http://schemas.openxmlformats.org/officeDocument/2006/math">
                    <m:r>
                      <a:rPr lang="en-US" sz="3600" b="0" i="1" smtClean="0">
                        <a:latin typeface="Cambria Math" panose="02040503050406030204" pitchFamily="18" charset="0"/>
                      </a:rPr>
                      <m:t>×</m:t>
                    </m:r>
                  </m:oMath>
                </a14:m>
                <a:r>
                  <a:rPr lang="en-US" sz="3600" dirty="0"/>
                  <a:t> 1.5 MiB   &gt;   LLC</a:t>
                </a:r>
                <a:endParaRPr lang="en-IL" sz="3600" dirty="0"/>
              </a:p>
            </p:txBody>
          </p:sp>
        </mc:Choice>
        <mc:Fallback xmlns="">
          <p:sp>
            <p:nvSpPr>
              <p:cNvPr id="9" name="TextBox 8">
                <a:extLst>
                  <a:ext uri="{FF2B5EF4-FFF2-40B4-BE49-F238E27FC236}">
                    <a16:creationId xmlns:a16="http://schemas.microsoft.com/office/drawing/2014/main" id="{9E4BCA10-9F2B-4BAC-F321-7A1EFD4E9E68}"/>
                  </a:ext>
                </a:extLst>
              </p:cNvPr>
              <p:cNvSpPr txBox="1">
                <a:spLocks noRot="1" noChangeAspect="1" noMove="1" noResize="1" noEditPoints="1" noAdjustHandles="1" noChangeArrowheads="1" noChangeShapeType="1" noTextEdit="1"/>
              </p:cNvSpPr>
              <p:nvPr/>
            </p:nvSpPr>
            <p:spPr>
              <a:xfrm>
                <a:off x="-198120" y="3172944"/>
                <a:ext cx="12580619" cy="646331"/>
              </a:xfrm>
              <a:prstGeom prst="rect">
                <a:avLst/>
              </a:prstGeom>
              <a:blipFill>
                <a:blip r:embed="rId7"/>
                <a:stretch>
                  <a:fillRect t="-13462" b="-34615"/>
                </a:stretch>
              </a:blipFill>
            </p:spPr>
            <p:txBody>
              <a:bodyPr/>
              <a:lstStyle/>
              <a:p>
                <a:r>
                  <a:rPr lang="en-CH">
                    <a:noFill/>
                  </a:rPr>
                  <a:t> </a:t>
                </a:r>
              </a:p>
            </p:txBody>
          </p:sp>
        </mc:Fallback>
      </mc:AlternateContent>
    </p:spTree>
    <p:extLst>
      <p:ext uri="{BB962C8B-B14F-4D97-AF65-F5344CB8AC3E}">
        <p14:creationId xmlns:p14="http://schemas.microsoft.com/office/powerpoint/2010/main" val="294356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3DA242E-5637-6B50-EACD-773B71851233}"/>
              </a:ext>
            </a:extLst>
          </p:cNvPr>
          <p:cNvSpPr/>
          <p:nvPr/>
        </p:nvSpPr>
        <p:spPr>
          <a:xfrm>
            <a:off x="3228818" y="8143053"/>
            <a:ext cx="5281684" cy="43513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Our proposal: ShRing</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7</a:t>
            </a:fld>
            <a:endParaRPr lang="en-IL">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688223"/>
            <a:ext cx="2086972" cy="465370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6" name="Rectangle: Rounded Corners 5">
            <a:extLst>
              <a:ext uri="{FF2B5EF4-FFF2-40B4-BE49-F238E27FC236}">
                <a16:creationId xmlns:a16="http://schemas.microsoft.com/office/drawing/2014/main" id="{ACECA118-78C9-B5A3-C112-C14F1A2791DD}"/>
              </a:ext>
            </a:extLst>
          </p:cNvPr>
          <p:cNvSpPr/>
          <p:nvPr/>
        </p:nvSpPr>
        <p:spPr>
          <a:xfrm>
            <a:off x="9283473" y="1698898"/>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245263" y="9021611"/>
          <a:ext cx="3821686" cy="3109436"/>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070128" y="8289945"/>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997594"/>
            <a:ext cx="1658203" cy="584775"/>
          </a:xfrm>
          <a:prstGeom prst="rect">
            <a:avLst/>
          </a:prstGeom>
          <a:noFill/>
        </p:spPr>
        <p:txBody>
          <a:bodyPr wrap="square" rtlCol="0">
            <a:spAutoFit/>
          </a:bodyPr>
          <a:lstStyle/>
          <a:p>
            <a:pPr algn="ctr"/>
            <a:r>
              <a:rPr lang="en-US" sz="3200" dirty="0"/>
              <a:t>NIC</a:t>
            </a:r>
            <a:endParaRPr lang="en-IL" sz="3200" dirty="0"/>
          </a:p>
        </p:txBody>
      </p:sp>
      <p:sp>
        <p:nvSpPr>
          <p:cNvPr id="26" name="TextBox 25">
            <a:extLst>
              <a:ext uri="{FF2B5EF4-FFF2-40B4-BE49-F238E27FC236}">
                <a16:creationId xmlns:a16="http://schemas.microsoft.com/office/drawing/2014/main" id="{3CD94C78-0565-D284-5316-CCA8F38BAD57}"/>
              </a:ext>
            </a:extLst>
          </p:cNvPr>
          <p:cNvSpPr txBox="1"/>
          <p:nvPr/>
        </p:nvSpPr>
        <p:spPr>
          <a:xfrm>
            <a:off x="9490739" y="1753384"/>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27" name="Group 26">
            <a:extLst>
              <a:ext uri="{FF2B5EF4-FFF2-40B4-BE49-F238E27FC236}">
                <a16:creationId xmlns:a16="http://schemas.microsoft.com/office/drawing/2014/main" id="{9A2B9528-C5C2-DC09-B694-5639027126D1}"/>
              </a:ext>
            </a:extLst>
          </p:cNvPr>
          <p:cNvGrpSpPr/>
          <p:nvPr/>
        </p:nvGrpSpPr>
        <p:grpSpPr>
          <a:xfrm>
            <a:off x="9872810" y="3459648"/>
            <a:ext cx="894062" cy="882631"/>
            <a:chOff x="9872810" y="3459648"/>
            <a:chExt cx="894062" cy="882631"/>
          </a:xfrm>
        </p:grpSpPr>
        <p:sp>
          <p:nvSpPr>
            <p:cNvPr id="30" name="Rectangle 29">
              <a:extLst>
                <a:ext uri="{FF2B5EF4-FFF2-40B4-BE49-F238E27FC236}">
                  <a16:creationId xmlns:a16="http://schemas.microsoft.com/office/drawing/2014/main" id="{F3BA38D2-7445-85EB-DF08-91BE329B9A42}"/>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graphicFrame>
        <p:nvGraphicFramePr>
          <p:cNvPr id="40" name="Chart 39">
            <a:extLst>
              <a:ext uri="{FF2B5EF4-FFF2-40B4-BE49-F238E27FC236}">
                <a16:creationId xmlns:a16="http://schemas.microsoft.com/office/drawing/2014/main" id="{53A74319-36DA-705E-0187-2300B92438CE}"/>
              </a:ext>
            </a:extLst>
          </p:cNvPr>
          <p:cNvGraphicFramePr/>
          <p:nvPr/>
        </p:nvGraphicFramePr>
        <p:xfrm>
          <a:off x="4245263" y="9030457"/>
          <a:ext cx="3821686" cy="3109436"/>
        </p:xfrm>
        <a:graphic>
          <a:graphicData uri="http://schemas.openxmlformats.org/drawingml/2006/chart">
            <c:chart xmlns:c="http://schemas.openxmlformats.org/drawingml/2006/chart" xmlns:r="http://schemas.openxmlformats.org/officeDocument/2006/relationships" r:id="rId4"/>
          </a:graphicData>
        </a:graphic>
      </p:graphicFrame>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332468" y="11768495"/>
            <a:ext cx="780320"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3956442" y="1181638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770007" y="11097316"/>
            <a:ext cx="780320" cy="25912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93981" y="1114520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3" name="TextBox 2">
            <a:extLst>
              <a:ext uri="{FF2B5EF4-FFF2-40B4-BE49-F238E27FC236}">
                <a16:creationId xmlns:a16="http://schemas.microsoft.com/office/drawing/2014/main" id="{D27E145C-C1A6-A9D7-E5AE-80FD501C7F52}"/>
              </a:ext>
            </a:extLst>
          </p:cNvPr>
          <p:cNvSpPr txBox="1"/>
          <p:nvPr/>
        </p:nvSpPr>
        <p:spPr>
          <a:xfrm>
            <a:off x="5899229" y="10160699"/>
            <a:ext cx="1658203" cy="830997"/>
          </a:xfrm>
          <a:prstGeom prst="rect">
            <a:avLst/>
          </a:prstGeom>
          <a:noFill/>
        </p:spPr>
        <p:txBody>
          <a:bodyPr wrap="square" rtlCol="0">
            <a:spAutoFit/>
          </a:bodyPr>
          <a:lstStyle/>
          <a:p>
            <a:pPr algn="ctr"/>
            <a:r>
              <a:rPr lang="en-US" sz="2400" dirty="0"/>
              <a:t>receive</a:t>
            </a:r>
            <a:br>
              <a:rPr lang="en-US" sz="2400" dirty="0"/>
            </a:br>
            <a:r>
              <a:rPr lang="en-US" sz="2400" dirty="0"/>
              <a:t>ring</a:t>
            </a:r>
            <a:endParaRPr lang="en-IL" sz="3200" dirty="0"/>
          </a:p>
        </p:txBody>
      </p:sp>
      <p:sp>
        <p:nvSpPr>
          <p:cNvPr id="13" name="Rectangle: Rounded Corners 12">
            <a:extLst>
              <a:ext uri="{FF2B5EF4-FFF2-40B4-BE49-F238E27FC236}">
                <a16:creationId xmlns:a16="http://schemas.microsoft.com/office/drawing/2014/main" id="{55729AAE-2C47-1453-A901-B1F06429F118}"/>
              </a:ext>
            </a:extLst>
          </p:cNvPr>
          <p:cNvSpPr/>
          <p:nvPr/>
        </p:nvSpPr>
        <p:spPr>
          <a:xfrm>
            <a:off x="9251195" y="4356700"/>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27631D86-342D-0574-68BC-07E537EC63DE}"/>
              </a:ext>
            </a:extLst>
          </p:cNvPr>
          <p:cNvSpPr txBox="1"/>
          <p:nvPr/>
        </p:nvSpPr>
        <p:spPr>
          <a:xfrm>
            <a:off x="9481215" y="4489873"/>
            <a:ext cx="1658203" cy="584775"/>
          </a:xfrm>
          <a:prstGeom prst="rect">
            <a:avLst/>
          </a:prstGeom>
          <a:noFill/>
        </p:spPr>
        <p:txBody>
          <a:bodyPr wrap="square" rtlCol="0">
            <a:spAutoFit/>
          </a:bodyPr>
          <a:lstStyle/>
          <a:p>
            <a:pPr algn="ctr"/>
            <a:r>
              <a:rPr lang="en-US" sz="3200" dirty="0"/>
              <a:t>core N</a:t>
            </a:r>
            <a:endParaRPr lang="en-IL" sz="3200" dirty="0"/>
          </a:p>
        </p:txBody>
      </p:sp>
      <p:grpSp>
        <p:nvGrpSpPr>
          <p:cNvPr id="18" name="Group 17">
            <a:extLst>
              <a:ext uri="{FF2B5EF4-FFF2-40B4-BE49-F238E27FC236}">
                <a16:creationId xmlns:a16="http://schemas.microsoft.com/office/drawing/2014/main" id="{531AA7B4-8D98-089D-43DA-44A4A4124914}"/>
              </a:ext>
            </a:extLst>
          </p:cNvPr>
          <p:cNvGrpSpPr/>
          <p:nvPr/>
        </p:nvGrpSpPr>
        <p:grpSpPr>
          <a:xfrm>
            <a:off x="3902793" y="9717617"/>
            <a:ext cx="894062" cy="958863"/>
            <a:chOff x="3899994" y="3414564"/>
            <a:chExt cx="894062" cy="958863"/>
          </a:xfrm>
        </p:grpSpPr>
        <p:sp>
          <p:nvSpPr>
            <p:cNvPr id="20" name="Rectangle 19">
              <a:extLst>
                <a:ext uri="{FF2B5EF4-FFF2-40B4-BE49-F238E27FC236}">
                  <a16:creationId xmlns:a16="http://schemas.microsoft.com/office/drawing/2014/main" id="{603567A2-3855-08BA-C79F-152C4FFF560E}"/>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1" name="Rectangle 20">
              <a:extLst>
                <a:ext uri="{FF2B5EF4-FFF2-40B4-BE49-F238E27FC236}">
                  <a16:creationId xmlns:a16="http://schemas.microsoft.com/office/drawing/2014/main" id="{EB26CCD1-8184-9CFB-FEA5-0FB831F19D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2" name="Rectangle 21">
              <a:extLst>
                <a:ext uri="{FF2B5EF4-FFF2-40B4-BE49-F238E27FC236}">
                  <a16:creationId xmlns:a16="http://schemas.microsoft.com/office/drawing/2014/main" id="{AB36DA70-C6E9-9F36-A0B3-8E5EF3D49416}"/>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28" name="Rectangle: Rounded Corners 27">
            <a:extLst>
              <a:ext uri="{FF2B5EF4-FFF2-40B4-BE49-F238E27FC236}">
                <a16:creationId xmlns:a16="http://schemas.microsoft.com/office/drawing/2014/main" id="{67381F5D-C8CB-E83F-C65B-EAA444365B4C}"/>
              </a:ext>
            </a:extLst>
          </p:cNvPr>
          <p:cNvSpPr/>
          <p:nvPr/>
        </p:nvSpPr>
        <p:spPr>
          <a:xfrm>
            <a:off x="3471946" y="2910870"/>
            <a:ext cx="5281684" cy="235510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29" name="Chart 28">
            <a:extLst>
              <a:ext uri="{FF2B5EF4-FFF2-40B4-BE49-F238E27FC236}">
                <a16:creationId xmlns:a16="http://schemas.microsoft.com/office/drawing/2014/main" id="{74CCD6E2-DC8F-FCB4-2DC7-E8D0257BBD30}"/>
              </a:ext>
            </a:extLst>
          </p:cNvPr>
          <p:cNvGraphicFramePr/>
          <p:nvPr>
            <p:extLst>
              <p:ext uri="{D42A27DB-BD31-4B8C-83A1-F6EECF244321}">
                <p14:modId xmlns:p14="http://schemas.microsoft.com/office/powerpoint/2010/main" val="331805126"/>
              </p:ext>
            </p:extLst>
          </p:nvPr>
        </p:nvGraphicFramePr>
        <p:xfrm>
          <a:off x="6378291" y="3554929"/>
          <a:ext cx="1936560" cy="1824938"/>
        </p:xfrm>
        <a:graphic>
          <a:graphicData uri="http://schemas.openxmlformats.org/drawingml/2006/chart">
            <c:chart xmlns:c="http://schemas.openxmlformats.org/drawingml/2006/chart" xmlns:r="http://schemas.openxmlformats.org/officeDocument/2006/relationships" r:id="rId5"/>
          </a:graphicData>
        </a:graphic>
      </p:graphicFrame>
      <p:grpSp>
        <p:nvGrpSpPr>
          <p:cNvPr id="35" name="Group 34">
            <a:extLst>
              <a:ext uri="{FF2B5EF4-FFF2-40B4-BE49-F238E27FC236}">
                <a16:creationId xmlns:a16="http://schemas.microsoft.com/office/drawing/2014/main" id="{17339274-7A7E-0A7D-68BF-7D215902DFA3}"/>
              </a:ext>
            </a:extLst>
          </p:cNvPr>
          <p:cNvGrpSpPr/>
          <p:nvPr/>
        </p:nvGrpSpPr>
        <p:grpSpPr>
          <a:xfrm>
            <a:off x="5648969" y="3097085"/>
            <a:ext cx="894062" cy="958863"/>
            <a:chOff x="3899994" y="3414564"/>
            <a:chExt cx="894062" cy="958863"/>
          </a:xfrm>
        </p:grpSpPr>
        <p:sp>
          <p:nvSpPr>
            <p:cNvPr id="36" name="Rectangle 35">
              <a:extLst>
                <a:ext uri="{FF2B5EF4-FFF2-40B4-BE49-F238E27FC236}">
                  <a16:creationId xmlns:a16="http://schemas.microsoft.com/office/drawing/2014/main" id="{E9025F1B-59D2-0E7F-EF57-3F3AB96524A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7" name="Rectangle 36">
              <a:extLst>
                <a:ext uri="{FF2B5EF4-FFF2-40B4-BE49-F238E27FC236}">
                  <a16:creationId xmlns:a16="http://schemas.microsoft.com/office/drawing/2014/main" id="{E60E2628-2EEB-B7F2-7535-771B55A6F40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8" name="Rectangle 37">
              <a:extLst>
                <a:ext uri="{FF2B5EF4-FFF2-40B4-BE49-F238E27FC236}">
                  <a16:creationId xmlns:a16="http://schemas.microsoft.com/office/drawing/2014/main" id="{91E46102-AF70-30F6-0E33-FB04544E58D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cxnSp>
        <p:nvCxnSpPr>
          <p:cNvPr id="45" name="Connector: Elbow 44">
            <a:extLst>
              <a:ext uri="{FF2B5EF4-FFF2-40B4-BE49-F238E27FC236}">
                <a16:creationId xmlns:a16="http://schemas.microsoft.com/office/drawing/2014/main" id="{13C46D44-694B-2E46-9CBD-3ED8E26B7B31}"/>
              </a:ext>
            </a:extLst>
          </p:cNvPr>
          <p:cNvCxnSpPr>
            <a:cxnSpLocks/>
            <a:endCxn id="46" idx="3"/>
          </p:cNvCxnSpPr>
          <p:nvPr/>
        </p:nvCxnSpPr>
        <p:spPr>
          <a:xfrm rot="10800000">
            <a:off x="6735207" y="4853658"/>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3BF565B-3CD3-FB41-C27A-8F53836B33DE}"/>
              </a:ext>
            </a:extLst>
          </p:cNvPr>
          <p:cNvSpPr/>
          <p:nvPr/>
        </p:nvSpPr>
        <p:spPr>
          <a:xfrm>
            <a:off x="5359181" y="464241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7" name="Connector: Elbow 46">
            <a:extLst>
              <a:ext uri="{FF2B5EF4-FFF2-40B4-BE49-F238E27FC236}">
                <a16:creationId xmlns:a16="http://schemas.microsoft.com/office/drawing/2014/main" id="{12911434-E218-0CA1-C272-EB6C98FC5982}"/>
              </a:ext>
            </a:extLst>
          </p:cNvPr>
          <p:cNvCxnSpPr>
            <a:cxnSpLocks/>
            <a:endCxn id="48" idx="3"/>
          </p:cNvCxnSpPr>
          <p:nvPr/>
        </p:nvCxnSpPr>
        <p:spPr>
          <a:xfrm rot="10800000">
            <a:off x="6603988" y="4301609"/>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473459E-1DD5-B7D8-79BE-8CB000F6E133}"/>
              </a:ext>
            </a:extLst>
          </p:cNvPr>
          <p:cNvSpPr/>
          <p:nvPr/>
        </p:nvSpPr>
        <p:spPr>
          <a:xfrm>
            <a:off x="5227961" y="4090365"/>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3" name="TextBox 52">
            <a:extLst>
              <a:ext uri="{FF2B5EF4-FFF2-40B4-BE49-F238E27FC236}">
                <a16:creationId xmlns:a16="http://schemas.microsoft.com/office/drawing/2014/main" id="{4002FF85-98C1-96C2-A151-357AF5C70CF9}"/>
              </a:ext>
            </a:extLst>
          </p:cNvPr>
          <p:cNvSpPr txBox="1"/>
          <p:nvPr/>
        </p:nvSpPr>
        <p:spPr>
          <a:xfrm>
            <a:off x="6356638" y="2925120"/>
            <a:ext cx="2568335" cy="830997"/>
          </a:xfrm>
          <a:prstGeom prst="rect">
            <a:avLst/>
          </a:prstGeom>
          <a:noFill/>
        </p:spPr>
        <p:txBody>
          <a:bodyPr wrap="square" rtlCol="0">
            <a:spAutoFit/>
          </a:bodyPr>
          <a:lstStyle/>
          <a:p>
            <a:pPr algn="ctr"/>
            <a:r>
              <a:rPr lang="en-US" sz="2400" b="1" dirty="0"/>
              <a:t>shared</a:t>
            </a:r>
            <a:br>
              <a:rPr lang="en-US" sz="2400" b="1" dirty="0"/>
            </a:br>
            <a:r>
              <a:rPr lang="en-US" sz="2400" dirty="0"/>
              <a:t>receive ring</a:t>
            </a:r>
            <a:endParaRPr lang="en-IL" sz="3200" dirty="0"/>
          </a:p>
        </p:txBody>
      </p:sp>
    </p:spTree>
    <p:extLst>
      <p:ext uri="{BB962C8B-B14F-4D97-AF65-F5344CB8AC3E}">
        <p14:creationId xmlns:p14="http://schemas.microsoft.com/office/powerpoint/2010/main" val="403253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3DA242E-5637-6B50-EACD-773B71851233}"/>
              </a:ext>
            </a:extLst>
          </p:cNvPr>
          <p:cNvSpPr/>
          <p:nvPr/>
        </p:nvSpPr>
        <p:spPr>
          <a:xfrm>
            <a:off x="3228818" y="8143053"/>
            <a:ext cx="5281684" cy="43513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Our proposal: ShRing</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8</a:t>
            </a:fld>
            <a:endParaRPr lang="en-IL">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688223"/>
            <a:ext cx="2086972" cy="465370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6" name="Rectangle: Rounded Corners 5">
            <a:extLst>
              <a:ext uri="{FF2B5EF4-FFF2-40B4-BE49-F238E27FC236}">
                <a16:creationId xmlns:a16="http://schemas.microsoft.com/office/drawing/2014/main" id="{ACECA118-78C9-B5A3-C112-C14F1A2791DD}"/>
              </a:ext>
            </a:extLst>
          </p:cNvPr>
          <p:cNvSpPr/>
          <p:nvPr/>
        </p:nvSpPr>
        <p:spPr>
          <a:xfrm>
            <a:off x="9283473" y="1698898"/>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245263" y="9021611"/>
          <a:ext cx="3821686" cy="3109436"/>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070128" y="8289945"/>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997594"/>
            <a:ext cx="1658203" cy="584775"/>
          </a:xfrm>
          <a:prstGeom prst="rect">
            <a:avLst/>
          </a:prstGeom>
          <a:noFill/>
        </p:spPr>
        <p:txBody>
          <a:bodyPr wrap="square" rtlCol="0">
            <a:spAutoFit/>
          </a:bodyPr>
          <a:lstStyle/>
          <a:p>
            <a:pPr algn="ctr"/>
            <a:r>
              <a:rPr lang="en-US" sz="3200" dirty="0"/>
              <a:t>NIC</a:t>
            </a:r>
            <a:endParaRPr lang="en-IL" sz="3200" dirty="0"/>
          </a:p>
        </p:txBody>
      </p:sp>
      <p:sp>
        <p:nvSpPr>
          <p:cNvPr id="26" name="TextBox 25">
            <a:extLst>
              <a:ext uri="{FF2B5EF4-FFF2-40B4-BE49-F238E27FC236}">
                <a16:creationId xmlns:a16="http://schemas.microsoft.com/office/drawing/2014/main" id="{3CD94C78-0565-D284-5316-CCA8F38BAD57}"/>
              </a:ext>
            </a:extLst>
          </p:cNvPr>
          <p:cNvSpPr txBox="1"/>
          <p:nvPr/>
        </p:nvSpPr>
        <p:spPr>
          <a:xfrm>
            <a:off x="9490739" y="1753384"/>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27" name="Group 26">
            <a:extLst>
              <a:ext uri="{FF2B5EF4-FFF2-40B4-BE49-F238E27FC236}">
                <a16:creationId xmlns:a16="http://schemas.microsoft.com/office/drawing/2014/main" id="{9A2B9528-C5C2-DC09-B694-5639027126D1}"/>
              </a:ext>
            </a:extLst>
          </p:cNvPr>
          <p:cNvGrpSpPr/>
          <p:nvPr/>
        </p:nvGrpSpPr>
        <p:grpSpPr>
          <a:xfrm>
            <a:off x="9872810" y="3459648"/>
            <a:ext cx="894062" cy="882631"/>
            <a:chOff x="9872810" y="3459648"/>
            <a:chExt cx="894062" cy="882631"/>
          </a:xfrm>
        </p:grpSpPr>
        <p:sp>
          <p:nvSpPr>
            <p:cNvPr id="30" name="Rectangle 29">
              <a:extLst>
                <a:ext uri="{FF2B5EF4-FFF2-40B4-BE49-F238E27FC236}">
                  <a16:creationId xmlns:a16="http://schemas.microsoft.com/office/drawing/2014/main" id="{F3BA38D2-7445-85EB-DF08-91BE329B9A42}"/>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graphicFrame>
        <p:nvGraphicFramePr>
          <p:cNvPr id="40" name="Chart 39">
            <a:extLst>
              <a:ext uri="{FF2B5EF4-FFF2-40B4-BE49-F238E27FC236}">
                <a16:creationId xmlns:a16="http://schemas.microsoft.com/office/drawing/2014/main" id="{53A74319-36DA-705E-0187-2300B92438CE}"/>
              </a:ext>
            </a:extLst>
          </p:cNvPr>
          <p:cNvGraphicFramePr/>
          <p:nvPr/>
        </p:nvGraphicFramePr>
        <p:xfrm>
          <a:off x="4245263" y="9030457"/>
          <a:ext cx="3821686" cy="3109436"/>
        </p:xfrm>
        <a:graphic>
          <a:graphicData uri="http://schemas.openxmlformats.org/drawingml/2006/chart">
            <c:chart xmlns:c="http://schemas.openxmlformats.org/drawingml/2006/chart" xmlns:r="http://schemas.openxmlformats.org/officeDocument/2006/relationships" r:id="rId4"/>
          </a:graphicData>
        </a:graphic>
      </p:graphicFrame>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332468" y="11768495"/>
            <a:ext cx="780320"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3956442" y="1181638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770007" y="11097316"/>
            <a:ext cx="780320" cy="25912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93981" y="1114520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3" name="TextBox 2">
            <a:extLst>
              <a:ext uri="{FF2B5EF4-FFF2-40B4-BE49-F238E27FC236}">
                <a16:creationId xmlns:a16="http://schemas.microsoft.com/office/drawing/2014/main" id="{D27E145C-C1A6-A9D7-E5AE-80FD501C7F52}"/>
              </a:ext>
            </a:extLst>
          </p:cNvPr>
          <p:cNvSpPr txBox="1"/>
          <p:nvPr/>
        </p:nvSpPr>
        <p:spPr>
          <a:xfrm>
            <a:off x="5899229" y="10160699"/>
            <a:ext cx="1658203" cy="830997"/>
          </a:xfrm>
          <a:prstGeom prst="rect">
            <a:avLst/>
          </a:prstGeom>
          <a:noFill/>
        </p:spPr>
        <p:txBody>
          <a:bodyPr wrap="square" rtlCol="0">
            <a:spAutoFit/>
          </a:bodyPr>
          <a:lstStyle/>
          <a:p>
            <a:pPr algn="ctr"/>
            <a:r>
              <a:rPr lang="en-US" sz="2400" dirty="0"/>
              <a:t>receive</a:t>
            </a:r>
            <a:br>
              <a:rPr lang="en-US" sz="2400" dirty="0"/>
            </a:br>
            <a:r>
              <a:rPr lang="en-US" sz="2400" dirty="0"/>
              <a:t>ring</a:t>
            </a:r>
            <a:endParaRPr lang="en-IL" sz="3200" dirty="0"/>
          </a:p>
        </p:txBody>
      </p:sp>
      <p:sp>
        <p:nvSpPr>
          <p:cNvPr id="13" name="Rectangle: Rounded Corners 12">
            <a:extLst>
              <a:ext uri="{FF2B5EF4-FFF2-40B4-BE49-F238E27FC236}">
                <a16:creationId xmlns:a16="http://schemas.microsoft.com/office/drawing/2014/main" id="{55729AAE-2C47-1453-A901-B1F06429F118}"/>
              </a:ext>
            </a:extLst>
          </p:cNvPr>
          <p:cNvSpPr/>
          <p:nvPr/>
        </p:nvSpPr>
        <p:spPr>
          <a:xfrm>
            <a:off x="9251195" y="4356700"/>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27631D86-342D-0574-68BC-07E537EC63DE}"/>
              </a:ext>
            </a:extLst>
          </p:cNvPr>
          <p:cNvSpPr txBox="1"/>
          <p:nvPr/>
        </p:nvSpPr>
        <p:spPr>
          <a:xfrm>
            <a:off x="9481215" y="4489873"/>
            <a:ext cx="1658203" cy="584775"/>
          </a:xfrm>
          <a:prstGeom prst="rect">
            <a:avLst/>
          </a:prstGeom>
          <a:noFill/>
        </p:spPr>
        <p:txBody>
          <a:bodyPr wrap="square" rtlCol="0">
            <a:spAutoFit/>
          </a:bodyPr>
          <a:lstStyle/>
          <a:p>
            <a:pPr algn="ctr"/>
            <a:r>
              <a:rPr lang="en-US" sz="3200" dirty="0"/>
              <a:t>core N</a:t>
            </a:r>
            <a:endParaRPr lang="en-IL" sz="3200" dirty="0"/>
          </a:p>
        </p:txBody>
      </p:sp>
      <p:grpSp>
        <p:nvGrpSpPr>
          <p:cNvPr id="18" name="Group 17">
            <a:extLst>
              <a:ext uri="{FF2B5EF4-FFF2-40B4-BE49-F238E27FC236}">
                <a16:creationId xmlns:a16="http://schemas.microsoft.com/office/drawing/2014/main" id="{531AA7B4-8D98-089D-43DA-44A4A4124914}"/>
              </a:ext>
            </a:extLst>
          </p:cNvPr>
          <p:cNvGrpSpPr/>
          <p:nvPr/>
        </p:nvGrpSpPr>
        <p:grpSpPr>
          <a:xfrm>
            <a:off x="3902793" y="9717617"/>
            <a:ext cx="894062" cy="958863"/>
            <a:chOff x="3899994" y="3414564"/>
            <a:chExt cx="894062" cy="958863"/>
          </a:xfrm>
        </p:grpSpPr>
        <p:sp>
          <p:nvSpPr>
            <p:cNvPr id="20" name="Rectangle 19">
              <a:extLst>
                <a:ext uri="{FF2B5EF4-FFF2-40B4-BE49-F238E27FC236}">
                  <a16:creationId xmlns:a16="http://schemas.microsoft.com/office/drawing/2014/main" id="{603567A2-3855-08BA-C79F-152C4FFF560E}"/>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1" name="Rectangle 20">
              <a:extLst>
                <a:ext uri="{FF2B5EF4-FFF2-40B4-BE49-F238E27FC236}">
                  <a16:creationId xmlns:a16="http://schemas.microsoft.com/office/drawing/2014/main" id="{EB26CCD1-8184-9CFB-FEA5-0FB831F19D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2" name="Rectangle 21">
              <a:extLst>
                <a:ext uri="{FF2B5EF4-FFF2-40B4-BE49-F238E27FC236}">
                  <a16:creationId xmlns:a16="http://schemas.microsoft.com/office/drawing/2014/main" id="{AB36DA70-C6E9-9F36-A0B3-8E5EF3D49416}"/>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28" name="Rectangle: Rounded Corners 27">
            <a:extLst>
              <a:ext uri="{FF2B5EF4-FFF2-40B4-BE49-F238E27FC236}">
                <a16:creationId xmlns:a16="http://schemas.microsoft.com/office/drawing/2014/main" id="{67381F5D-C8CB-E83F-C65B-EAA444365B4C}"/>
              </a:ext>
            </a:extLst>
          </p:cNvPr>
          <p:cNvSpPr/>
          <p:nvPr/>
        </p:nvSpPr>
        <p:spPr>
          <a:xfrm>
            <a:off x="3471946" y="2910870"/>
            <a:ext cx="5281684" cy="235510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29" name="Chart 28">
            <a:extLst>
              <a:ext uri="{FF2B5EF4-FFF2-40B4-BE49-F238E27FC236}">
                <a16:creationId xmlns:a16="http://schemas.microsoft.com/office/drawing/2014/main" id="{74CCD6E2-DC8F-FCB4-2DC7-E8D0257BBD30}"/>
              </a:ext>
            </a:extLst>
          </p:cNvPr>
          <p:cNvGraphicFramePr/>
          <p:nvPr/>
        </p:nvGraphicFramePr>
        <p:xfrm>
          <a:off x="6378291" y="3554929"/>
          <a:ext cx="1936560" cy="1824938"/>
        </p:xfrm>
        <a:graphic>
          <a:graphicData uri="http://schemas.openxmlformats.org/drawingml/2006/chart">
            <c:chart xmlns:c="http://schemas.openxmlformats.org/drawingml/2006/chart" xmlns:r="http://schemas.openxmlformats.org/officeDocument/2006/relationships" r:id="rId5"/>
          </a:graphicData>
        </a:graphic>
      </p:graphicFrame>
      <p:grpSp>
        <p:nvGrpSpPr>
          <p:cNvPr id="35" name="Group 34">
            <a:extLst>
              <a:ext uri="{FF2B5EF4-FFF2-40B4-BE49-F238E27FC236}">
                <a16:creationId xmlns:a16="http://schemas.microsoft.com/office/drawing/2014/main" id="{17339274-7A7E-0A7D-68BF-7D215902DFA3}"/>
              </a:ext>
            </a:extLst>
          </p:cNvPr>
          <p:cNvGrpSpPr/>
          <p:nvPr/>
        </p:nvGrpSpPr>
        <p:grpSpPr>
          <a:xfrm>
            <a:off x="5648969" y="3097085"/>
            <a:ext cx="894062" cy="958863"/>
            <a:chOff x="3899994" y="3414564"/>
            <a:chExt cx="894062" cy="958863"/>
          </a:xfrm>
        </p:grpSpPr>
        <p:sp>
          <p:nvSpPr>
            <p:cNvPr id="36" name="Rectangle 35">
              <a:extLst>
                <a:ext uri="{FF2B5EF4-FFF2-40B4-BE49-F238E27FC236}">
                  <a16:creationId xmlns:a16="http://schemas.microsoft.com/office/drawing/2014/main" id="{E9025F1B-59D2-0E7F-EF57-3F3AB96524A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7" name="Rectangle 36">
              <a:extLst>
                <a:ext uri="{FF2B5EF4-FFF2-40B4-BE49-F238E27FC236}">
                  <a16:creationId xmlns:a16="http://schemas.microsoft.com/office/drawing/2014/main" id="{E60E2628-2EEB-B7F2-7535-771B55A6F40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8" name="Rectangle 37">
              <a:extLst>
                <a:ext uri="{FF2B5EF4-FFF2-40B4-BE49-F238E27FC236}">
                  <a16:creationId xmlns:a16="http://schemas.microsoft.com/office/drawing/2014/main" id="{91E46102-AF70-30F6-0E33-FB04544E58D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cxnSp>
        <p:nvCxnSpPr>
          <p:cNvPr id="45" name="Connector: Elbow 44">
            <a:extLst>
              <a:ext uri="{FF2B5EF4-FFF2-40B4-BE49-F238E27FC236}">
                <a16:creationId xmlns:a16="http://schemas.microsoft.com/office/drawing/2014/main" id="{13C46D44-694B-2E46-9CBD-3ED8E26B7B31}"/>
              </a:ext>
            </a:extLst>
          </p:cNvPr>
          <p:cNvCxnSpPr>
            <a:cxnSpLocks/>
            <a:endCxn id="46" idx="3"/>
          </p:cNvCxnSpPr>
          <p:nvPr/>
        </p:nvCxnSpPr>
        <p:spPr>
          <a:xfrm rot="10800000">
            <a:off x="6735207" y="4853658"/>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3BF565B-3CD3-FB41-C27A-8F53836B33DE}"/>
              </a:ext>
            </a:extLst>
          </p:cNvPr>
          <p:cNvSpPr/>
          <p:nvPr/>
        </p:nvSpPr>
        <p:spPr>
          <a:xfrm>
            <a:off x="5359181" y="464241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7" name="Connector: Elbow 46">
            <a:extLst>
              <a:ext uri="{FF2B5EF4-FFF2-40B4-BE49-F238E27FC236}">
                <a16:creationId xmlns:a16="http://schemas.microsoft.com/office/drawing/2014/main" id="{12911434-E218-0CA1-C272-EB6C98FC5982}"/>
              </a:ext>
            </a:extLst>
          </p:cNvPr>
          <p:cNvCxnSpPr>
            <a:cxnSpLocks/>
            <a:endCxn id="48" idx="3"/>
          </p:cNvCxnSpPr>
          <p:nvPr/>
        </p:nvCxnSpPr>
        <p:spPr>
          <a:xfrm rot="10800000">
            <a:off x="6603988" y="4301609"/>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473459E-1DD5-B7D8-79BE-8CB000F6E133}"/>
              </a:ext>
            </a:extLst>
          </p:cNvPr>
          <p:cNvSpPr/>
          <p:nvPr/>
        </p:nvSpPr>
        <p:spPr>
          <a:xfrm>
            <a:off x="5227961" y="4090365"/>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3" name="TextBox 52">
            <a:extLst>
              <a:ext uri="{FF2B5EF4-FFF2-40B4-BE49-F238E27FC236}">
                <a16:creationId xmlns:a16="http://schemas.microsoft.com/office/drawing/2014/main" id="{4002FF85-98C1-96C2-A151-357AF5C70CF9}"/>
              </a:ext>
            </a:extLst>
          </p:cNvPr>
          <p:cNvSpPr txBox="1"/>
          <p:nvPr/>
        </p:nvSpPr>
        <p:spPr>
          <a:xfrm>
            <a:off x="6356638" y="2925120"/>
            <a:ext cx="2568335" cy="830997"/>
          </a:xfrm>
          <a:prstGeom prst="rect">
            <a:avLst/>
          </a:prstGeom>
          <a:noFill/>
        </p:spPr>
        <p:txBody>
          <a:bodyPr wrap="square" rtlCol="0">
            <a:spAutoFit/>
          </a:bodyPr>
          <a:lstStyle/>
          <a:p>
            <a:pPr algn="ctr"/>
            <a:r>
              <a:rPr lang="en-US" sz="2400" b="1" dirty="0"/>
              <a:t>shared</a:t>
            </a:r>
            <a:br>
              <a:rPr lang="en-US" sz="2400" b="1" dirty="0"/>
            </a:br>
            <a:r>
              <a:rPr lang="en-US" sz="2400" dirty="0"/>
              <a:t>receive ring</a:t>
            </a:r>
            <a:endParaRPr lang="en-IL" sz="3200" dirty="0"/>
          </a:p>
        </p:txBody>
      </p:sp>
      <p:sp>
        <p:nvSpPr>
          <p:cNvPr id="8" name="Rectangle 7">
            <a:extLst>
              <a:ext uri="{FF2B5EF4-FFF2-40B4-BE49-F238E27FC236}">
                <a16:creationId xmlns:a16="http://schemas.microsoft.com/office/drawing/2014/main" id="{C467CA38-AF3F-2F76-D80B-BFE0651CC9F9}"/>
              </a:ext>
            </a:extLst>
          </p:cNvPr>
          <p:cNvSpPr/>
          <p:nvPr/>
        </p:nvSpPr>
        <p:spPr>
          <a:xfrm>
            <a:off x="-125006" y="-62597"/>
            <a:ext cx="12344400" cy="70866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A9E198-A8E6-8C76-AA45-A9980FE3B68D}"/>
                  </a:ext>
                </a:extLst>
              </p:cNvPr>
              <p:cNvSpPr txBox="1"/>
              <p:nvPr/>
            </p:nvSpPr>
            <p:spPr>
              <a:xfrm>
                <a:off x="-198120" y="3172944"/>
                <a:ext cx="12580619" cy="646331"/>
              </a:xfrm>
              <a:prstGeom prst="rect">
                <a:avLst/>
              </a:prstGeom>
              <a:solidFill>
                <a:schemeClr val="bg1">
                  <a:lumMod val="85000"/>
                </a:schemeClr>
              </a:solidFill>
            </p:spPr>
            <p:txBody>
              <a:bodyPr wrap="square" rtlCol="0">
                <a:spAutoFit/>
              </a:bodyPr>
              <a:lstStyle/>
              <a:p>
                <a:pPr algn="ctr"/>
                <a:r>
                  <a:rPr lang="en-US" sz="3600" dirty="0"/>
                  <a:t>Solution:   shared receive ring   </a:t>
                </a:r>
                <a14:m>
                  <m:oMath xmlns:m="http://schemas.openxmlformats.org/officeDocument/2006/math">
                    <m:r>
                      <a:rPr lang="en-US" sz="3600" b="0" i="1" smtClean="0">
                        <a:latin typeface="Cambria Math" panose="02040503050406030204" pitchFamily="18" charset="0"/>
                      </a:rPr>
                      <m:t>≈</m:t>
                    </m:r>
                  </m:oMath>
                </a14:m>
                <a:r>
                  <a:rPr lang="en-US" sz="3600" dirty="0"/>
                  <a:t>   1.5 MiB   &lt;   LLC</a:t>
                </a:r>
              </a:p>
            </p:txBody>
          </p:sp>
        </mc:Choice>
        <mc:Fallback xmlns="">
          <p:sp>
            <p:nvSpPr>
              <p:cNvPr id="9" name="TextBox 8">
                <a:extLst>
                  <a:ext uri="{FF2B5EF4-FFF2-40B4-BE49-F238E27FC236}">
                    <a16:creationId xmlns:a16="http://schemas.microsoft.com/office/drawing/2014/main" id="{54A9E198-A8E6-8C76-AA45-A9980FE3B68D}"/>
                  </a:ext>
                </a:extLst>
              </p:cNvPr>
              <p:cNvSpPr txBox="1">
                <a:spLocks noRot="1" noChangeAspect="1" noMove="1" noResize="1" noEditPoints="1" noAdjustHandles="1" noChangeArrowheads="1" noChangeShapeType="1" noTextEdit="1"/>
              </p:cNvSpPr>
              <p:nvPr/>
            </p:nvSpPr>
            <p:spPr>
              <a:xfrm>
                <a:off x="-198120" y="3172944"/>
                <a:ext cx="12580619" cy="646331"/>
              </a:xfrm>
              <a:prstGeom prst="rect">
                <a:avLst/>
              </a:prstGeom>
              <a:blipFill>
                <a:blip r:embed="rId6"/>
                <a:stretch>
                  <a:fillRect t="-13462" b="-34615"/>
                </a:stretch>
              </a:blipFill>
            </p:spPr>
            <p:txBody>
              <a:bodyPr/>
              <a:lstStyle/>
              <a:p>
                <a:r>
                  <a:rPr lang="en-CH">
                    <a:noFill/>
                  </a:rPr>
                  <a:t> </a:t>
                </a:r>
              </a:p>
            </p:txBody>
          </p:sp>
        </mc:Fallback>
      </mc:AlternateContent>
    </p:spTree>
    <p:extLst>
      <p:ext uri="{BB962C8B-B14F-4D97-AF65-F5344CB8AC3E}">
        <p14:creationId xmlns:p14="http://schemas.microsoft.com/office/powerpoint/2010/main" val="119116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C3DA242E-5637-6B50-EACD-773B71851233}"/>
              </a:ext>
            </a:extLst>
          </p:cNvPr>
          <p:cNvSpPr/>
          <p:nvPr/>
        </p:nvSpPr>
        <p:spPr>
          <a:xfrm>
            <a:off x="3228818" y="8143053"/>
            <a:ext cx="5281684" cy="43513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p:txBody>
          <a:bodyPr/>
          <a:lstStyle/>
          <a:p>
            <a:r>
              <a:rPr lang="en-US" dirty="0"/>
              <a:t>Our proposal: ShRing</a:t>
            </a:r>
            <a:endParaRPr lang="en-IL" dirty="0"/>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9</a:t>
            </a:fld>
            <a:endParaRPr lang="en-IL">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688223"/>
            <a:ext cx="2086972" cy="465370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6" name="Rectangle: Rounded Corners 5">
            <a:extLst>
              <a:ext uri="{FF2B5EF4-FFF2-40B4-BE49-F238E27FC236}">
                <a16:creationId xmlns:a16="http://schemas.microsoft.com/office/drawing/2014/main" id="{ACECA118-78C9-B5A3-C112-C14F1A2791DD}"/>
              </a:ext>
            </a:extLst>
          </p:cNvPr>
          <p:cNvSpPr/>
          <p:nvPr/>
        </p:nvSpPr>
        <p:spPr>
          <a:xfrm>
            <a:off x="9283473" y="1698898"/>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245263" y="9021611"/>
          <a:ext cx="3821686" cy="3109436"/>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070128" y="8289945"/>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997594"/>
            <a:ext cx="1658203" cy="584775"/>
          </a:xfrm>
          <a:prstGeom prst="rect">
            <a:avLst/>
          </a:prstGeom>
          <a:noFill/>
        </p:spPr>
        <p:txBody>
          <a:bodyPr wrap="square" rtlCol="0">
            <a:spAutoFit/>
          </a:bodyPr>
          <a:lstStyle/>
          <a:p>
            <a:pPr algn="ctr"/>
            <a:r>
              <a:rPr lang="en-US" sz="3200" dirty="0"/>
              <a:t>NIC</a:t>
            </a:r>
            <a:endParaRPr lang="en-IL" sz="3200" dirty="0"/>
          </a:p>
        </p:txBody>
      </p:sp>
      <p:sp>
        <p:nvSpPr>
          <p:cNvPr id="26" name="TextBox 25">
            <a:extLst>
              <a:ext uri="{FF2B5EF4-FFF2-40B4-BE49-F238E27FC236}">
                <a16:creationId xmlns:a16="http://schemas.microsoft.com/office/drawing/2014/main" id="{3CD94C78-0565-D284-5316-CCA8F38BAD57}"/>
              </a:ext>
            </a:extLst>
          </p:cNvPr>
          <p:cNvSpPr txBox="1"/>
          <p:nvPr/>
        </p:nvSpPr>
        <p:spPr>
          <a:xfrm>
            <a:off x="9490739" y="1753384"/>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27" name="Group 26">
            <a:extLst>
              <a:ext uri="{FF2B5EF4-FFF2-40B4-BE49-F238E27FC236}">
                <a16:creationId xmlns:a16="http://schemas.microsoft.com/office/drawing/2014/main" id="{9A2B9528-C5C2-DC09-B694-5639027126D1}"/>
              </a:ext>
            </a:extLst>
          </p:cNvPr>
          <p:cNvGrpSpPr/>
          <p:nvPr/>
        </p:nvGrpSpPr>
        <p:grpSpPr>
          <a:xfrm>
            <a:off x="9872810" y="3459648"/>
            <a:ext cx="894062" cy="882631"/>
            <a:chOff x="9872810" y="3459648"/>
            <a:chExt cx="894062" cy="882631"/>
          </a:xfrm>
        </p:grpSpPr>
        <p:sp>
          <p:nvSpPr>
            <p:cNvPr id="30" name="Rectangle 29">
              <a:extLst>
                <a:ext uri="{FF2B5EF4-FFF2-40B4-BE49-F238E27FC236}">
                  <a16:creationId xmlns:a16="http://schemas.microsoft.com/office/drawing/2014/main" id="{F3BA38D2-7445-85EB-DF08-91BE329B9A42}"/>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graphicFrame>
        <p:nvGraphicFramePr>
          <p:cNvPr id="40" name="Chart 39">
            <a:extLst>
              <a:ext uri="{FF2B5EF4-FFF2-40B4-BE49-F238E27FC236}">
                <a16:creationId xmlns:a16="http://schemas.microsoft.com/office/drawing/2014/main" id="{53A74319-36DA-705E-0187-2300B92438CE}"/>
              </a:ext>
            </a:extLst>
          </p:cNvPr>
          <p:cNvGraphicFramePr/>
          <p:nvPr/>
        </p:nvGraphicFramePr>
        <p:xfrm>
          <a:off x="4245263" y="9030457"/>
          <a:ext cx="3821686" cy="3109436"/>
        </p:xfrm>
        <a:graphic>
          <a:graphicData uri="http://schemas.openxmlformats.org/drawingml/2006/chart">
            <c:chart xmlns:c="http://schemas.openxmlformats.org/drawingml/2006/chart" xmlns:r="http://schemas.openxmlformats.org/officeDocument/2006/relationships" r:id="rId4"/>
          </a:graphicData>
        </a:graphic>
      </p:graphicFrame>
      <p:cxnSp>
        <p:nvCxnSpPr>
          <p:cNvPr id="41" name="Connector: Elbow 40">
            <a:extLst>
              <a:ext uri="{FF2B5EF4-FFF2-40B4-BE49-F238E27FC236}">
                <a16:creationId xmlns:a16="http://schemas.microsoft.com/office/drawing/2014/main" id="{D07D0F4F-3399-B661-114F-17C24086BDEF}"/>
              </a:ext>
            </a:extLst>
          </p:cNvPr>
          <p:cNvCxnSpPr>
            <a:cxnSpLocks/>
            <a:endCxn id="42" idx="3"/>
          </p:cNvCxnSpPr>
          <p:nvPr/>
        </p:nvCxnSpPr>
        <p:spPr>
          <a:xfrm rot="10800000" flipV="1">
            <a:off x="5332468" y="11768495"/>
            <a:ext cx="780320" cy="259128"/>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1A8E4B0-1AD4-9474-183C-A824F91237CC}"/>
              </a:ext>
            </a:extLst>
          </p:cNvPr>
          <p:cNvSpPr/>
          <p:nvPr/>
        </p:nvSpPr>
        <p:spPr>
          <a:xfrm>
            <a:off x="3956442" y="1181638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770007" y="11097316"/>
            <a:ext cx="780320" cy="25912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791D526-DC5E-38AD-720F-F238840D3924}"/>
              </a:ext>
            </a:extLst>
          </p:cNvPr>
          <p:cNvSpPr/>
          <p:nvPr/>
        </p:nvSpPr>
        <p:spPr>
          <a:xfrm>
            <a:off x="3393981" y="11145201"/>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3" name="TextBox 2">
            <a:extLst>
              <a:ext uri="{FF2B5EF4-FFF2-40B4-BE49-F238E27FC236}">
                <a16:creationId xmlns:a16="http://schemas.microsoft.com/office/drawing/2014/main" id="{D27E145C-C1A6-A9D7-E5AE-80FD501C7F52}"/>
              </a:ext>
            </a:extLst>
          </p:cNvPr>
          <p:cNvSpPr txBox="1"/>
          <p:nvPr/>
        </p:nvSpPr>
        <p:spPr>
          <a:xfrm>
            <a:off x="5899229" y="10160699"/>
            <a:ext cx="1658203" cy="830997"/>
          </a:xfrm>
          <a:prstGeom prst="rect">
            <a:avLst/>
          </a:prstGeom>
          <a:noFill/>
        </p:spPr>
        <p:txBody>
          <a:bodyPr wrap="square" rtlCol="0">
            <a:spAutoFit/>
          </a:bodyPr>
          <a:lstStyle/>
          <a:p>
            <a:pPr algn="ctr"/>
            <a:r>
              <a:rPr lang="en-US" sz="2400" dirty="0"/>
              <a:t>receive</a:t>
            </a:r>
            <a:br>
              <a:rPr lang="en-US" sz="2400" dirty="0"/>
            </a:br>
            <a:r>
              <a:rPr lang="en-US" sz="2400" dirty="0"/>
              <a:t>ring</a:t>
            </a:r>
            <a:endParaRPr lang="en-IL" sz="3200" dirty="0"/>
          </a:p>
        </p:txBody>
      </p:sp>
      <p:sp>
        <p:nvSpPr>
          <p:cNvPr id="13" name="Rectangle: Rounded Corners 12">
            <a:extLst>
              <a:ext uri="{FF2B5EF4-FFF2-40B4-BE49-F238E27FC236}">
                <a16:creationId xmlns:a16="http://schemas.microsoft.com/office/drawing/2014/main" id="{55729AAE-2C47-1453-A901-B1F06429F118}"/>
              </a:ext>
            </a:extLst>
          </p:cNvPr>
          <p:cNvSpPr/>
          <p:nvPr/>
        </p:nvSpPr>
        <p:spPr>
          <a:xfrm>
            <a:off x="9251195" y="4356700"/>
            <a:ext cx="2086972" cy="203844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27631D86-342D-0574-68BC-07E537EC63DE}"/>
              </a:ext>
            </a:extLst>
          </p:cNvPr>
          <p:cNvSpPr txBox="1"/>
          <p:nvPr/>
        </p:nvSpPr>
        <p:spPr>
          <a:xfrm>
            <a:off x="9481215" y="4489873"/>
            <a:ext cx="1658203" cy="584775"/>
          </a:xfrm>
          <a:prstGeom prst="rect">
            <a:avLst/>
          </a:prstGeom>
          <a:noFill/>
        </p:spPr>
        <p:txBody>
          <a:bodyPr wrap="square" rtlCol="0">
            <a:spAutoFit/>
          </a:bodyPr>
          <a:lstStyle/>
          <a:p>
            <a:pPr algn="ctr"/>
            <a:r>
              <a:rPr lang="en-US" sz="3200" dirty="0"/>
              <a:t>core N</a:t>
            </a:r>
            <a:endParaRPr lang="en-IL" sz="3200" dirty="0"/>
          </a:p>
        </p:txBody>
      </p:sp>
      <p:grpSp>
        <p:nvGrpSpPr>
          <p:cNvPr id="18" name="Group 17">
            <a:extLst>
              <a:ext uri="{FF2B5EF4-FFF2-40B4-BE49-F238E27FC236}">
                <a16:creationId xmlns:a16="http://schemas.microsoft.com/office/drawing/2014/main" id="{531AA7B4-8D98-089D-43DA-44A4A4124914}"/>
              </a:ext>
            </a:extLst>
          </p:cNvPr>
          <p:cNvGrpSpPr/>
          <p:nvPr/>
        </p:nvGrpSpPr>
        <p:grpSpPr>
          <a:xfrm>
            <a:off x="3902793" y="9717617"/>
            <a:ext cx="894062" cy="958863"/>
            <a:chOff x="3899994" y="3414564"/>
            <a:chExt cx="894062" cy="958863"/>
          </a:xfrm>
        </p:grpSpPr>
        <p:sp>
          <p:nvSpPr>
            <p:cNvPr id="20" name="Rectangle 19">
              <a:extLst>
                <a:ext uri="{FF2B5EF4-FFF2-40B4-BE49-F238E27FC236}">
                  <a16:creationId xmlns:a16="http://schemas.microsoft.com/office/drawing/2014/main" id="{603567A2-3855-08BA-C79F-152C4FFF560E}"/>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1" name="Rectangle 20">
              <a:extLst>
                <a:ext uri="{FF2B5EF4-FFF2-40B4-BE49-F238E27FC236}">
                  <a16:creationId xmlns:a16="http://schemas.microsoft.com/office/drawing/2014/main" id="{EB26CCD1-8184-9CFB-FEA5-0FB831F19D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22" name="Rectangle 21">
              <a:extLst>
                <a:ext uri="{FF2B5EF4-FFF2-40B4-BE49-F238E27FC236}">
                  <a16:creationId xmlns:a16="http://schemas.microsoft.com/office/drawing/2014/main" id="{AB36DA70-C6E9-9F36-A0B3-8E5EF3D49416}"/>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28" name="Rectangle: Rounded Corners 27">
            <a:extLst>
              <a:ext uri="{FF2B5EF4-FFF2-40B4-BE49-F238E27FC236}">
                <a16:creationId xmlns:a16="http://schemas.microsoft.com/office/drawing/2014/main" id="{67381F5D-C8CB-E83F-C65B-EAA444365B4C}"/>
              </a:ext>
            </a:extLst>
          </p:cNvPr>
          <p:cNvSpPr/>
          <p:nvPr/>
        </p:nvSpPr>
        <p:spPr>
          <a:xfrm>
            <a:off x="3471946" y="2910870"/>
            <a:ext cx="5281684" cy="235510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29" name="Chart 28">
            <a:extLst>
              <a:ext uri="{FF2B5EF4-FFF2-40B4-BE49-F238E27FC236}">
                <a16:creationId xmlns:a16="http://schemas.microsoft.com/office/drawing/2014/main" id="{74CCD6E2-DC8F-FCB4-2DC7-E8D0257BBD30}"/>
              </a:ext>
            </a:extLst>
          </p:cNvPr>
          <p:cNvGraphicFramePr/>
          <p:nvPr/>
        </p:nvGraphicFramePr>
        <p:xfrm>
          <a:off x="6378291" y="3554929"/>
          <a:ext cx="1936560" cy="1824938"/>
        </p:xfrm>
        <a:graphic>
          <a:graphicData uri="http://schemas.openxmlformats.org/drawingml/2006/chart">
            <c:chart xmlns:c="http://schemas.openxmlformats.org/drawingml/2006/chart" xmlns:r="http://schemas.openxmlformats.org/officeDocument/2006/relationships" r:id="rId5"/>
          </a:graphicData>
        </a:graphic>
      </p:graphicFrame>
      <p:grpSp>
        <p:nvGrpSpPr>
          <p:cNvPr id="35" name="Group 34">
            <a:extLst>
              <a:ext uri="{FF2B5EF4-FFF2-40B4-BE49-F238E27FC236}">
                <a16:creationId xmlns:a16="http://schemas.microsoft.com/office/drawing/2014/main" id="{17339274-7A7E-0A7D-68BF-7D215902DFA3}"/>
              </a:ext>
            </a:extLst>
          </p:cNvPr>
          <p:cNvGrpSpPr/>
          <p:nvPr/>
        </p:nvGrpSpPr>
        <p:grpSpPr>
          <a:xfrm>
            <a:off x="5648969" y="3097085"/>
            <a:ext cx="894062" cy="958863"/>
            <a:chOff x="3899994" y="3414564"/>
            <a:chExt cx="894062" cy="958863"/>
          </a:xfrm>
        </p:grpSpPr>
        <p:sp>
          <p:nvSpPr>
            <p:cNvPr id="36" name="Rectangle 35">
              <a:extLst>
                <a:ext uri="{FF2B5EF4-FFF2-40B4-BE49-F238E27FC236}">
                  <a16:creationId xmlns:a16="http://schemas.microsoft.com/office/drawing/2014/main" id="{E9025F1B-59D2-0E7F-EF57-3F3AB96524A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7" name="Rectangle 36">
              <a:extLst>
                <a:ext uri="{FF2B5EF4-FFF2-40B4-BE49-F238E27FC236}">
                  <a16:creationId xmlns:a16="http://schemas.microsoft.com/office/drawing/2014/main" id="{E60E2628-2EEB-B7F2-7535-771B55A6F40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8" name="Rectangle 37">
              <a:extLst>
                <a:ext uri="{FF2B5EF4-FFF2-40B4-BE49-F238E27FC236}">
                  <a16:creationId xmlns:a16="http://schemas.microsoft.com/office/drawing/2014/main" id="{91E46102-AF70-30F6-0E33-FB04544E58D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cxnSp>
        <p:nvCxnSpPr>
          <p:cNvPr id="45" name="Connector: Elbow 44">
            <a:extLst>
              <a:ext uri="{FF2B5EF4-FFF2-40B4-BE49-F238E27FC236}">
                <a16:creationId xmlns:a16="http://schemas.microsoft.com/office/drawing/2014/main" id="{13C46D44-694B-2E46-9CBD-3ED8E26B7B31}"/>
              </a:ext>
            </a:extLst>
          </p:cNvPr>
          <p:cNvCxnSpPr>
            <a:cxnSpLocks/>
            <a:endCxn id="46" idx="3"/>
          </p:cNvCxnSpPr>
          <p:nvPr/>
        </p:nvCxnSpPr>
        <p:spPr>
          <a:xfrm rot="10800000">
            <a:off x="6735207" y="4853658"/>
            <a:ext cx="578118" cy="211243"/>
          </a:xfrm>
          <a:prstGeom prst="bentConnector3">
            <a:avLst>
              <a:gd name="adj1" fmla="val 56926"/>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3BF565B-3CD3-FB41-C27A-8F53836B33DE}"/>
              </a:ext>
            </a:extLst>
          </p:cNvPr>
          <p:cNvSpPr/>
          <p:nvPr/>
        </p:nvSpPr>
        <p:spPr>
          <a:xfrm>
            <a:off x="5359181" y="464241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7" name="Connector: Elbow 46">
            <a:extLst>
              <a:ext uri="{FF2B5EF4-FFF2-40B4-BE49-F238E27FC236}">
                <a16:creationId xmlns:a16="http://schemas.microsoft.com/office/drawing/2014/main" id="{12911434-E218-0CA1-C272-EB6C98FC5982}"/>
              </a:ext>
            </a:extLst>
          </p:cNvPr>
          <p:cNvCxnSpPr>
            <a:cxnSpLocks/>
            <a:endCxn id="48" idx="3"/>
          </p:cNvCxnSpPr>
          <p:nvPr/>
        </p:nvCxnSpPr>
        <p:spPr>
          <a:xfrm rot="10800000">
            <a:off x="6603988" y="4301609"/>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473459E-1DD5-B7D8-79BE-8CB000F6E133}"/>
              </a:ext>
            </a:extLst>
          </p:cNvPr>
          <p:cNvSpPr/>
          <p:nvPr/>
        </p:nvSpPr>
        <p:spPr>
          <a:xfrm>
            <a:off x="5227961" y="4090365"/>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3" name="TextBox 52">
            <a:extLst>
              <a:ext uri="{FF2B5EF4-FFF2-40B4-BE49-F238E27FC236}">
                <a16:creationId xmlns:a16="http://schemas.microsoft.com/office/drawing/2014/main" id="{4002FF85-98C1-96C2-A151-357AF5C70CF9}"/>
              </a:ext>
            </a:extLst>
          </p:cNvPr>
          <p:cNvSpPr txBox="1"/>
          <p:nvPr/>
        </p:nvSpPr>
        <p:spPr>
          <a:xfrm>
            <a:off x="6356638" y="2925120"/>
            <a:ext cx="2568335" cy="830997"/>
          </a:xfrm>
          <a:prstGeom prst="rect">
            <a:avLst/>
          </a:prstGeom>
          <a:noFill/>
        </p:spPr>
        <p:txBody>
          <a:bodyPr wrap="square" rtlCol="0">
            <a:spAutoFit/>
          </a:bodyPr>
          <a:lstStyle/>
          <a:p>
            <a:pPr algn="ctr"/>
            <a:r>
              <a:rPr lang="en-US" sz="2400" b="1" dirty="0"/>
              <a:t>shared</a:t>
            </a:r>
            <a:br>
              <a:rPr lang="en-US" sz="2400" b="1" dirty="0"/>
            </a:br>
            <a:r>
              <a:rPr lang="en-US" sz="2400" dirty="0"/>
              <a:t>receive ring</a:t>
            </a:r>
            <a:endParaRPr lang="en-IL" sz="3200" dirty="0"/>
          </a:p>
        </p:txBody>
      </p:sp>
      <p:sp>
        <p:nvSpPr>
          <p:cNvPr id="8" name="Rectangle 7">
            <a:extLst>
              <a:ext uri="{FF2B5EF4-FFF2-40B4-BE49-F238E27FC236}">
                <a16:creationId xmlns:a16="http://schemas.microsoft.com/office/drawing/2014/main" id="{C467CA38-AF3F-2F76-D80B-BFE0651CC9F9}"/>
              </a:ext>
            </a:extLst>
          </p:cNvPr>
          <p:cNvSpPr/>
          <p:nvPr/>
        </p:nvSpPr>
        <p:spPr>
          <a:xfrm>
            <a:off x="-76200" y="-43073"/>
            <a:ext cx="12344400" cy="70866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TextBox 9">
            <a:extLst>
              <a:ext uri="{FF2B5EF4-FFF2-40B4-BE49-F238E27FC236}">
                <a16:creationId xmlns:a16="http://schemas.microsoft.com/office/drawing/2014/main" id="{8D2E5EDC-FE20-A282-89DA-A9E6270B0A14}"/>
              </a:ext>
            </a:extLst>
          </p:cNvPr>
          <p:cNvSpPr txBox="1"/>
          <p:nvPr/>
        </p:nvSpPr>
        <p:spPr>
          <a:xfrm>
            <a:off x="0" y="3172944"/>
            <a:ext cx="12580619" cy="646331"/>
          </a:xfrm>
          <a:prstGeom prst="rect">
            <a:avLst/>
          </a:prstGeom>
          <a:solidFill>
            <a:schemeClr val="bg1">
              <a:lumMod val="85000"/>
            </a:schemeClr>
          </a:solidFill>
        </p:spPr>
        <p:txBody>
          <a:bodyPr wrap="square" rtlCol="0">
            <a:spAutoFit/>
          </a:bodyPr>
          <a:lstStyle/>
          <a:p>
            <a:pPr algn="ctr"/>
            <a:r>
              <a:rPr lang="en-US" sz="3600" dirty="0"/>
              <a:t>Helps when:   LLC contention   &gt;   synchronization</a:t>
            </a:r>
            <a:endParaRPr lang="en-IL" sz="3600" dirty="0"/>
          </a:p>
        </p:txBody>
      </p:sp>
    </p:spTree>
    <p:extLst>
      <p:ext uri="{BB962C8B-B14F-4D97-AF65-F5344CB8AC3E}">
        <p14:creationId xmlns:p14="http://schemas.microsoft.com/office/powerpoint/2010/main" val="70203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6|5|3.7|3.2|4.6|8|2.9|1.7|1.5|1.6|7.9"/>
</p:tagLst>
</file>

<file path=ppt/tags/tag10.xml><?xml version="1.0" encoding="utf-8"?>
<p:tagLst xmlns:a="http://schemas.openxmlformats.org/drawingml/2006/main" xmlns:r="http://schemas.openxmlformats.org/officeDocument/2006/relationships" xmlns:p="http://schemas.openxmlformats.org/presentationml/2006/main">
  <p:tag name="TIMING" val="|9.8|9.4|4.7|6.1|3.4|2.1|8.5|9.3|2.3|1.6"/>
</p:tagLst>
</file>

<file path=ppt/tags/tag11.xml><?xml version="1.0" encoding="utf-8"?>
<p:tagLst xmlns:a="http://schemas.openxmlformats.org/drawingml/2006/main" xmlns:r="http://schemas.openxmlformats.org/officeDocument/2006/relationships" xmlns:p="http://schemas.openxmlformats.org/presentationml/2006/main">
  <p:tag name="TIMING" val="|5.2|3.8|8.1|2.5|7.1"/>
</p:tagLst>
</file>

<file path=ppt/tags/tag12.xml><?xml version="1.0" encoding="utf-8"?>
<p:tagLst xmlns:a="http://schemas.openxmlformats.org/drawingml/2006/main" xmlns:r="http://schemas.openxmlformats.org/officeDocument/2006/relationships" xmlns:p="http://schemas.openxmlformats.org/presentationml/2006/main">
  <p:tag name="TIMING" val="|32.3|5.7"/>
</p:tagLst>
</file>

<file path=ppt/tags/tag13.xml><?xml version="1.0" encoding="utf-8"?>
<p:tagLst xmlns:a="http://schemas.openxmlformats.org/drawingml/2006/main" xmlns:r="http://schemas.openxmlformats.org/officeDocument/2006/relationships" xmlns:p="http://schemas.openxmlformats.org/presentationml/2006/main">
  <p:tag name="TIMING" val="|42.5|22.1|17.4"/>
</p:tagLst>
</file>

<file path=ppt/tags/tag2.xml><?xml version="1.0" encoding="utf-8"?>
<p:tagLst xmlns:a="http://schemas.openxmlformats.org/drawingml/2006/main" xmlns:r="http://schemas.openxmlformats.org/officeDocument/2006/relationships" xmlns:p="http://schemas.openxmlformats.org/presentationml/2006/main">
  <p:tag name="TIMING" val="|3.1|8.7"/>
</p:tagLst>
</file>

<file path=ppt/tags/tag3.xml><?xml version="1.0" encoding="utf-8"?>
<p:tagLst xmlns:a="http://schemas.openxmlformats.org/drawingml/2006/main" xmlns:r="http://schemas.openxmlformats.org/officeDocument/2006/relationships" xmlns:p="http://schemas.openxmlformats.org/presentationml/2006/main">
  <p:tag name="TIMING" val="|8.9"/>
</p:tagLst>
</file>

<file path=ppt/tags/tag4.xml><?xml version="1.0" encoding="utf-8"?>
<p:tagLst xmlns:a="http://schemas.openxmlformats.org/drawingml/2006/main" xmlns:r="http://schemas.openxmlformats.org/officeDocument/2006/relationships" xmlns:p="http://schemas.openxmlformats.org/presentationml/2006/main">
  <p:tag name="TIMING" val="|33.3|10.2"/>
</p:tagLst>
</file>

<file path=ppt/tags/tag5.xml><?xml version="1.0" encoding="utf-8"?>
<p:tagLst xmlns:a="http://schemas.openxmlformats.org/drawingml/2006/main" xmlns:r="http://schemas.openxmlformats.org/officeDocument/2006/relationships" xmlns:p="http://schemas.openxmlformats.org/presentationml/2006/main">
  <p:tag name="TIMING" val="|10.2"/>
</p:tagLst>
</file>

<file path=ppt/tags/tag6.xml><?xml version="1.0" encoding="utf-8"?>
<p:tagLst xmlns:a="http://schemas.openxmlformats.org/drawingml/2006/main" xmlns:r="http://schemas.openxmlformats.org/officeDocument/2006/relationships" xmlns:p="http://schemas.openxmlformats.org/presentationml/2006/main">
  <p:tag name="TIMING" val="|22.8|16.9|3.4"/>
</p:tagLst>
</file>

<file path=ppt/tags/tag7.xml><?xml version="1.0" encoding="utf-8"?>
<p:tagLst xmlns:a="http://schemas.openxmlformats.org/drawingml/2006/main" xmlns:r="http://schemas.openxmlformats.org/officeDocument/2006/relationships" xmlns:p="http://schemas.openxmlformats.org/presentationml/2006/main">
  <p:tag name="TIMING" val="|5.7|8.8|3.6|2.5|1.2|1.5|3.4|1.4|2.9"/>
</p:tagLst>
</file>

<file path=ppt/tags/tag8.xml><?xml version="1.0" encoding="utf-8"?>
<p:tagLst xmlns:a="http://schemas.openxmlformats.org/drawingml/2006/main" xmlns:r="http://schemas.openxmlformats.org/officeDocument/2006/relationships" xmlns:p="http://schemas.openxmlformats.org/presentationml/2006/main">
  <p:tag name="TIMING" val="|8.3|17.8|4.6|5.5|3.1|1.1|6|6.1|2.9|1.9|0.9"/>
</p:tagLst>
</file>

<file path=ppt/tags/tag9.xml><?xml version="1.0" encoding="utf-8"?>
<p:tagLst xmlns:a="http://schemas.openxmlformats.org/drawingml/2006/main" xmlns:r="http://schemas.openxmlformats.org/officeDocument/2006/relationships" xmlns:p="http://schemas.openxmlformats.org/presentationml/2006/main">
  <p:tag name="TIMING" val="|13.6|4.8|6.1|4.8|10.1|7|8.1|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103077</TotalTime>
  <Words>3427</Words>
  <Application>Microsoft Macintosh PowerPoint</Application>
  <PresentationFormat>Widescreen</PresentationFormat>
  <Paragraphs>514</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vt:lpstr>
      <vt:lpstr>Calibri</vt:lpstr>
      <vt:lpstr>Calibri Light</vt:lpstr>
      <vt:lpstr>Cambria Math</vt:lpstr>
      <vt:lpstr>Office Theme</vt:lpstr>
      <vt:lpstr>ShRing: networking with Shared Receive Rings</vt:lpstr>
      <vt:lpstr>A day in a life of a packet</vt:lpstr>
      <vt:lpstr>A day in a life of a packet</vt:lpstr>
      <vt:lpstr>A day in a life of a packet</vt:lpstr>
      <vt:lpstr>A day in a life of a packet</vt:lpstr>
      <vt:lpstr>A day in a life of a packet</vt:lpstr>
      <vt:lpstr>Our proposal: ShRing</vt:lpstr>
      <vt:lpstr>Our proposal: ShRing</vt:lpstr>
      <vt:lpstr>Our proposal: ShRing</vt:lpstr>
      <vt:lpstr>Cons of big rings</vt:lpstr>
      <vt:lpstr>Cons of big rings</vt:lpstr>
      <vt:lpstr>Cons of big rings</vt:lpstr>
      <vt:lpstr>Smaller default is impractical</vt:lpstr>
      <vt:lpstr>Smaller default is impractical</vt:lpstr>
      <vt:lpstr>Smaller default is impractical</vt:lpstr>
      <vt:lpstr>Sharing default sized ring</vt:lpstr>
      <vt:lpstr>Naive ring sharing</vt:lpstr>
      <vt:lpstr>Naive ring sharing</vt:lpstr>
      <vt:lpstr>Naive ring sharing</vt:lpstr>
      <vt:lpstr>Shared ring with completion rings</vt:lpstr>
      <vt:lpstr>Shared ring with completion rings</vt:lpstr>
      <vt:lpstr>Problem: out-of-order head update</vt:lpstr>
      <vt:lpstr>Solution: in-order head update</vt:lpstr>
      <vt:lpstr>Pathological conditions</vt:lpstr>
      <vt:lpstr>Pathologically long processing</vt:lpstr>
      <vt:lpstr>ShRing is therefore dynamic</vt:lpstr>
      <vt:lpstr>Implementation</vt:lpstr>
      <vt:lpstr>Layer-3 load balancer performance</vt:lpstr>
      <vt:lpstr>Layer-3 load balancer performance</vt:lpstr>
      <vt:lpstr>Pathological processing skew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NIC Offload</dc:title>
  <dc:creator>Boris Pismenny</dc:creator>
  <cp:lastModifiedBy>Boris Pismenny</cp:lastModifiedBy>
  <cp:revision>2252</cp:revision>
  <dcterms:created xsi:type="dcterms:W3CDTF">2020-12-01T07:44:18Z</dcterms:created>
  <dcterms:modified xsi:type="dcterms:W3CDTF">2023-07-12T20:06:18Z</dcterms:modified>
</cp:coreProperties>
</file>