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2D35-78AF-4FA3-84D7-3A0EA69C2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EDDC3-4CD5-4481-8563-48ACDF38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2086-2AA4-4194-A27F-09BA438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2C05-8F3E-4DBC-AAE7-CD12AC2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5C3-0626-46A5-A1D0-3036FD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E0E-960C-4921-A49C-B5BD100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BA8A-E148-4F1D-985F-6A0A225D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8B18-2EDC-414D-AF6F-23EBCF5E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6997-34E7-476F-B028-45135E7C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B87E-9E8E-4696-96A5-14942F57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230FB-A064-4E78-A467-7602E0D3B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E12B-2669-4E82-8657-C4EFD7A4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81C9-C5B6-4B70-B5B3-DAA6DD3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25DE-2140-4AC3-9338-B2588135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B32F-E613-401E-9719-E21408B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4748-4B51-4192-AB18-C7DB0F49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AACD-5661-4B4C-B10F-CD8FB0E3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A52C-C0FC-4ED7-B71B-8EC09A47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E45A-E95B-4BDF-9FCE-67200AC7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25F9-EC58-471C-9280-3818AC3D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72AC-C0CF-4808-BC9A-D1394F7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D4B7-ABBB-4B89-8D14-CF5BD39E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45D9-776F-43F7-A402-4D684AC4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0B02-FA2A-4865-BF17-1CEECDD3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31EA-3189-4DAD-8713-DFEA662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676-04D2-43EA-B0F4-60778DCA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869-3096-45E8-A053-A8591A8E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FC9A9-CAFE-44A9-922A-74572D8A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AEAC-5EEE-4222-B88F-AFB2DCC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CF03-C4A1-4441-AC9B-9453CB5E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5AC5-150E-4CC5-8D81-87DAD6C4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AEBF-85FB-4538-947F-F2DA978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CDBB-7F7D-4D82-B97D-8FCE07BD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F6D0-452E-415F-A987-46549793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F7A2-67DE-4276-A5C8-4325A4908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210FC-4D49-408E-AFA4-048919187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2BA4-A833-43D5-984C-8E663DD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2A40A-5720-47EF-B8F6-1F21CACC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11775-B42A-4DF9-8088-A0E4819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31BC-EACA-41E3-B1ED-346D073E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D5EFD-4A24-4721-A593-981B9C0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B84-8A8A-415F-98C1-20587EF1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3B001-0FFD-465A-A602-09AB9EBC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3A008-5443-44F7-AE44-2489481F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A1CD9-90DF-45FB-A95B-2BD7D076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428C-E882-44F7-8FBF-5183CC3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7D1-617E-44D9-A4EF-E57BB6E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5112-960B-4765-8E3F-E3ABFAAC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FFFC-1A60-455B-A79C-A7A1886C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F3F2-EED5-466F-B89C-004E0BE5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7137-FD88-4370-966D-808E9FF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3CC2-2A53-4D10-89C9-999D690A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E4E9-C125-48DF-A9DE-F7048C15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0344-79BD-475F-AD8C-099CBC7B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41D2-8D33-4DBB-9C2B-45E808F6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C45B-617A-4D76-BED2-330E778B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561A-8FDB-42EA-B67D-D90B06C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85FE-1020-4005-A458-22374C14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69259-0394-4C8F-8635-8A409BA2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F495-ABBC-4B17-A6C2-7C6BF67A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2852-4204-41CA-A162-D353F1BA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6A90-B1F1-4478-BD56-272CC9AF47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84FB-E0F2-483F-8589-FF61BBA86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8D8-4762-4AE6-BC4E-B95FEFB7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0B6-3997-4096-A5B9-E633F819E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Stocks and Industries Analysis based on the S&amp;P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FAC27-27B5-41FA-9B8C-5572D765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Boris Li</a:t>
            </a:r>
          </a:p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1060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05B-D3C0-4035-BBF5-4FA1EABA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Sector-level aggregation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B6D83-C29F-45D2-A34D-443671390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369" y="1825624"/>
            <a:ext cx="7089773" cy="4551987"/>
          </a:xfrm>
        </p:spPr>
      </p:pic>
    </p:spTree>
    <p:extLst>
      <p:ext uri="{BB962C8B-B14F-4D97-AF65-F5344CB8AC3E}">
        <p14:creationId xmlns:p14="http://schemas.microsoft.com/office/powerpoint/2010/main" val="7671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3056-92C0-40C6-8D31-8EF58C83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 analysis: companies within the same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17DB8-51F9-4501-B26F-9CAD8EF0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03" y="1825625"/>
            <a:ext cx="7181226" cy="4746912"/>
          </a:xfrm>
        </p:spPr>
      </p:pic>
    </p:spTree>
    <p:extLst>
      <p:ext uri="{BB962C8B-B14F-4D97-AF65-F5344CB8AC3E}">
        <p14:creationId xmlns:p14="http://schemas.microsoft.com/office/powerpoint/2010/main" val="340849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8894-E6C4-4D02-8031-5359303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algorithm to calculate multiple companies’ average Price/Earnings ratio?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B8601B-C164-4E92-90E6-3B9A40BF5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44614"/>
              </p:ext>
            </p:extLst>
          </p:nvPr>
        </p:nvGraphicFramePr>
        <p:xfrm>
          <a:off x="1988457" y="2046513"/>
          <a:ext cx="8737599" cy="4446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115">
                  <a:extLst>
                    <a:ext uri="{9D8B030D-6E8A-4147-A177-3AD203B41FA5}">
                      <a16:colId xmlns:a16="http://schemas.microsoft.com/office/drawing/2014/main" val="65343387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64864151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72298678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3013052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557078702"/>
                    </a:ext>
                  </a:extLst>
                </a:gridCol>
              </a:tblGrid>
              <a:tr h="550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Quaterly price/earnings (P/E)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902437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957327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Pfizer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045326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Johnson &amp; Johnson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93532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7966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Raw data, nested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418513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44527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[1,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4],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08427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[5,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780390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620391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404090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 to achieve: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236003"/>
                  </a:ext>
                </a:extLst>
              </a:tr>
              <a:tr h="550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Sector average P/E ratio each 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97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3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Stocks and Industries Analysis based on the S&amp;P 500</vt:lpstr>
      <vt:lpstr>Sector-level aggregation</vt:lpstr>
      <vt:lpstr>Granular analysis: companies within the same sector</vt:lpstr>
      <vt:lpstr>Optimal algorithm to calculate multiple companies’ average Price/Earnings ratio?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and Industries Analysis based on the S&amp;P 500</dc:title>
  <dc:creator>Boris Li</dc:creator>
  <cp:lastModifiedBy>Boris Li</cp:lastModifiedBy>
  <cp:revision>8</cp:revision>
  <dcterms:created xsi:type="dcterms:W3CDTF">2021-01-11T03:12:45Z</dcterms:created>
  <dcterms:modified xsi:type="dcterms:W3CDTF">2021-01-12T15:42:15Z</dcterms:modified>
</cp:coreProperties>
</file>