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uli"/>
      <p:regular r:id="rId15"/>
      <p:bold r:id="rId16"/>
      <p:italic r:id="rId17"/>
      <p:boldItalic r:id="rId18"/>
    </p:embeddedFont>
    <p:embeddedFont>
      <p:font typeface="Muli Regular"/>
      <p:regular r:id="rId19"/>
      <p:bold r:id="rId20"/>
      <p:italic r:id="rId21"/>
      <p:boldItalic r:id="rId22"/>
    </p:embeddedFont>
    <p:embeddedFont>
      <p:font typeface="Lexend Dec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Regular-bold.fntdata"/><Relationship Id="rId11" Type="http://schemas.openxmlformats.org/officeDocument/2006/relationships/slide" Target="slides/slide7.xml"/><Relationship Id="rId22" Type="http://schemas.openxmlformats.org/officeDocument/2006/relationships/font" Target="fonts/MuliRegular-boldItalic.fntdata"/><Relationship Id="rId10" Type="http://schemas.openxmlformats.org/officeDocument/2006/relationships/slide" Target="slides/slide6.xml"/><Relationship Id="rId21" Type="http://schemas.openxmlformats.org/officeDocument/2006/relationships/font" Target="fonts/MuliRegula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exendDe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regular.fntdata"/><Relationship Id="rId14" Type="http://schemas.openxmlformats.org/officeDocument/2006/relationships/slide" Target="slides/slide10.xml"/><Relationship Id="rId17" Type="http://schemas.openxmlformats.org/officeDocument/2006/relationships/font" Target="fonts/Muli-italic.fntdata"/><Relationship Id="rId16" Type="http://schemas.openxmlformats.org/officeDocument/2006/relationships/font" Target="fonts/Muli-bold.fntdata"/><Relationship Id="rId5" Type="http://schemas.openxmlformats.org/officeDocument/2006/relationships/slide" Target="slides/slide1.xml"/><Relationship Id="rId19" Type="http://schemas.openxmlformats.org/officeDocument/2006/relationships/font" Target="fonts/MuliRegular-regular.fntdata"/><Relationship Id="rId6" Type="http://schemas.openxmlformats.org/officeDocument/2006/relationships/slide" Target="slides/slide2.xml"/><Relationship Id="rId18" Type="http://schemas.openxmlformats.org/officeDocument/2006/relationships/font" Target="fonts/Muli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3db52b9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3db52b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3db52b9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83db52b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22.png"/><Relationship Id="rId13" Type="http://schemas.openxmlformats.org/officeDocument/2006/relationships/image" Target="../media/image1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929550" y="3990850"/>
            <a:ext cx="1425300" cy="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Boris Rendón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endParaRPr/>
          </a:p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Github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49700" y="1352550"/>
            <a:ext cx="89943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https://github.com/BorisRendon/Regresor_Lineal_Simple</a:t>
            </a:r>
            <a:endParaRPr sz="1900"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580550" y="4359700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400200" y="238700"/>
            <a:ext cx="83436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Funcionalidad</a:t>
            </a:r>
            <a:endParaRPr sz="7200"/>
          </a:p>
        </p:txBody>
      </p:sp>
      <p:sp>
        <p:nvSpPr>
          <p:cNvPr id="82" name="Google Shape;82;p15"/>
          <p:cNvSpPr txBox="1"/>
          <p:nvPr>
            <p:ph idx="4294967295" type="subTitle"/>
          </p:nvPr>
        </p:nvSpPr>
        <p:spPr>
          <a:xfrm>
            <a:off x="525400" y="1307575"/>
            <a:ext cx="74412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b="1" lang="en" sz="1800"/>
              <a:t>Llenar datasets de manera dinámica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b="1" lang="en" sz="1800"/>
              <a:t>Cargar dataset desde un archivo .csv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b="1" lang="en" sz="1800"/>
              <a:t>Crear y guardar un dataset en un csv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338775" y="271425"/>
            <a:ext cx="6230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 proyecto con su estructura</a:t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38775" y="1788429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100" y="1843725"/>
            <a:ext cx="8455750" cy="185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de estructuras de datos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38" y="1352550"/>
            <a:ext cx="72675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4294967295" type="ctrTitle"/>
          </p:nvPr>
        </p:nvSpPr>
        <p:spPr>
          <a:xfrm>
            <a:off x="363550" y="165913"/>
            <a:ext cx="66945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Evolución de aplicación de estructuras</a:t>
            </a:r>
            <a:endParaRPr sz="3400"/>
          </a:p>
        </p:txBody>
      </p:sp>
      <p:sp>
        <p:nvSpPr>
          <p:cNvPr id="108" name="Google Shape;108;p18"/>
          <p:cNvSpPr txBox="1"/>
          <p:nvPr>
            <p:ph idx="4294967295" type="subTitle"/>
          </p:nvPr>
        </p:nvSpPr>
        <p:spPr>
          <a:xfrm>
            <a:off x="537075" y="164810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8" name="Google Shape;11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1" name="Google Shape;12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31525" y="1386513"/>
            <a:ext cx="8586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https://adrianmejia.com/data-structures-time-complexity-for-beginners-arrays-hashmaps-linked-lists-stacks-queues-tutorial/#Array</a:t>
            </a:r>
            <a:endParaRPr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1525" y="2211025"/>
            <a:ext cx="3680900" cy="291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49673" y="2211025"/>
            <a:ext cx="3680901" cy="29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538550" y="-4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 (jmeter)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1750"/>
            <a:ext cx="8869925" cy="42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92150" y="-241937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50" y="514350"/>
            <a:ext cx="35242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128" y="3934187"/>
            <a:ext cx="2017495" cy="12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Persistencia de Archivos 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Poder almacenar </a:t>
            </a:r>
            <a:r>
              <a:rPr lang="en"/>
              <a:t>información</a:t>
            </a:r>
            <a:r>
              <a:rPr lang="en"/>
              <a:t> en csvs y tener la </a:t>
            </a:r>
            <a:r>
              <a:rPr lang="en"/>
              <a:t>opción</a:t>
            </a:r>
            <a:r>
              <a:rPr lang="en"/>
              <a:t> de sobreescribir la data o seguir llenando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