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bster"/>
      <p:regular r:id="rId12"/>
    </p:embeddedFon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fdd615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fdd615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0fdd615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0fdd615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1109e14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1109e14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77592a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077592a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109e14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109e14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25" y="404400"/>
            <a:ext cx="2624550" cy="2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9500" y="2965173"/>
            <a:ext cx="7425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71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Tr</a:t>
            </a:r>
            <a:r>
              <a:rPr lang="bg" sz="7100">
                <a:latin typeface="Lobster"/>
                <a:ea typeface="Lobster"/>
                <a:cs typeface="Lobster"/>
                <a:sym typeface="Lobster"/>
              </a:rPr>
              <a:t>Tool</a:t>
            </a:r>
            <a:endParaRPr sz="7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-1563650" y="96000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587" y="-4"/>
            <a:ext cx="682825" cy="7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07850" y="496201"/>
            <a:ext cx="232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Tr</a:t>
            </a:r>
            <a:r>
              <a:rPr lang="bg" sz="3800">
                <a:latin typeface="Lobster"/>
                <a:ea typeface="Lobster"/>
                <a:cs typeface="Lobster"/>
                <a:sym typeface="Lobster"/>
              </a:rPr>
              <a:t>Tool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5700" y="1442950"/>
            <a:ext cx="35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TrTool е уеб приложение - инструмент, който предлага симулация на пазар с предоставени фактори и събития, за да помага както на начинаещи така и на напреднали трейдъри да развият опита и знанията си без да рискуват.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73925" y="229595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730825" y="1989425"/>
            <a:ext cx="4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675" y="1347200"/>
            <a:ext cx="3346606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587" y="-4"/>
            <a:ext cx="682825" cy="7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407850" y="496201"/>
            <a:ext cx="232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Tr</a:t>
            </a:r>
            <a:r>
              <a:rPr lang="bg" sz="3800">
                <a:latin typeface="Lobster"/>
                <a:ea typeface="Lobster"/>
                <a:cs typeface="Lobster"/>
                <a:sym typeface="Lobster"/>
              </a:rPr>
              <a:t>Tool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99150" y="1204725"/>
            <a:ext cx="8631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latin typeface="Comfortaa"/>
                <a:ea typeface="Comfortaa"/>
                <a:cs typeface="Comfortaa"/>
                <a:sym typeface="Comfortaa"/>
              </a:rPr>
              <a:t>Какви технологии използваме ?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D1C2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903" y="2384975"/>
            <a:ext cx="1825376" cy="9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50" y="1898450"/>
            <a:ext cx="1604449" cy="166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575" y="2173950"/>
            <a:ext cx="2447299" cy="14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7326" y="2002150"/>
            <a:ext cx="1668823" cy="166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7100" y="3567275"/>
            <a:ext cx="1323600" cy="1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1998" y="3473836"/>
            <a:ext cx="2328300" cy="15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587" y="-4"/>
            <a:ext cx="682825" cy="7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407850" y="496201"/>
            <a:ext cx="232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Tr</a:t>
            </a:r>
            <a:r>
              <a:rPr lang="bg" sz="3800">
                <a:latin typeface="Lobster"/>
                <a:ea typeface="Lobster"/>
                <a:cs typeface="Lobster"/>
                <a:sym typeface="Lobster"/>
              </a:rPr>
              <a:t>Tool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052050" y="1384650"/>
            <a:ext cx="698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Comfortaa"/>
                <a:ea typeface="Comfortaa"/>
                <a:cs typeface="Comfortaa"/>
                <a:sym typeface="Comfortaa"/>
              </a:rPr>
              <a:t>Защо избрахме тази тема?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D1C2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50" y="2323050"/>
            <a:ext cx="1583250" cy="15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0575" y="2019425"/>
            <a:ext cx="1886874" cy="18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25" y="404400"/>
            <a:ext cx="2624550" cy="2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59500" y="2965173"/>
            <a:ext cx="7425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7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Live</a:t>
            </a:r>
            <a:r>
              <a:rPr lang="bg" sz="71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 Demo</a:t>
            </a:r>
            <a:endParaRPr sz="7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00" y="557050"/>
            <a:ext cx="1947000" cy="19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022050" y="2186988"/>
            <a:ext cx="30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800">
                <a:solidFill>
                  <a:srgbClr val="ED1C24"/>
                </a:solidFill>
                <a:latin typeface="Lobster"/>
                <a:ea typeface="Lobster"/>
                <a:cs typeface="Lobster"/>
                <a:sym typeface="Lobster"/>
              </a:rPr>
              <a:t>Tr</a:t>
            </a:r>
            <a:r>
              <a:rPr lang="bg" sz="3800">
                <a:latin typeface="Lobster"/>
                <a:ea typeface="Lobster"/>
                <a:cs typeface="Lobster"/>
                <a:sym typeface="Lobster"/>
              </a:rPr>
              <a:t>Tool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729950" y="3293475"/>
            <a:ext cx="568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1900">
                <a:latin typeface="Comfortaa"/>
                <a:ea typeface="Comfortaa"/>
                <a:cs typeface="Comfortaa"/>
                <a:sym typeface="Comfortaa"/>
              </a:rPr>
              <a:t>БЛАГОДАРИМ </a:t>
            </a:r>
            <a:r>
              <a:rPr b="1" lang="bg" sz="1900">
                <a:solidFill>
                  <a:srgbClr val="ED1C24"/>
                </a:solidFill>
                <a:latin typeface="Comfortaa"/>
                <a:ea typeface="Comfortaa"/>
                <a:cs typeface="Comfortaa"/>
                <a:sym typeface="Comfortaa"/>
              </a:rPr>
              <a:t>ЗА</a:t>
            </a:r>
            <a:r>
              <a:rPr b="1" lang="bg" sz="1900">
                <a:latin typeface="Comfortaa"/>
                <a:ea typeface="Comfortaa"/>
                <a:cs typeface="Comfortaa"/>
                <a:sym typeface="Comfortaa"/>
              </a:rPr>
              <a:t> ВНИМАНИЕТО!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