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25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0673-DE2C-4FC5-A807-FC67DE83E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B2F2F2-68E4-4A65-9779-8B44804F4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3C6A88-4184-4BF7-BE0E-675C369F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B7C9-4C39-491C-9E0E-9F441D706E64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FB150A-2AA0-4AB5-B32C-FC12B34F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BA57C6-2CD6-44B4-8867-C1892E24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D96A-FC5B-41D3-96E2-5E7C70569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7E4C9-FE87-4ED4-9995-2CB005B5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0A14D1-6D93-46A0-8A3D-40E96006F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A818C0-951B-4A73-BACD-E956C135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B7C9-4C39-491C-9E0E-9F441D706E64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FB3339-4F98-461D-8D87-7EBF7DBB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01783A-F801-40CF-9049-EB26CC71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D96A-FC5B-41D3-96E2-5E7C70569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89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9515FD-4CD8-4AA9-8177-4CEEAF43A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B7BCA9-8EAF-4D96-8AF2-BC93C1668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DB55E-745D-4A61-B79A-C5B843EC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B7C9-4C39-491C-9E0E-9F441D706E64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CA008B-3189-40ED-B871-B9333A50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CFF8CF-D429-4C5F-BC1A-B3F21F6D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D96A-FC5B-41D3-96E2-5E7C70569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21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6B673-94B1-4957-8CD6-050498A8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742EA2-C727-4F8F-A1D0-91657B873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3B4155-A245-455A-A2D2-ECE5073E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B7C9-4C39-491C-9E0E-9F441D706E64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97D78C-2CC5-4E48-B8F9-42B457F0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19838D-EBE0-4457-B86C-7C04CA19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D96A-FC5B-41D3-96E2-5E7C70569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15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E82A1-6A4B-4108-AB4E-386AF78C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08FD0B-6EE9-4CA4-98B3-20F0097E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C251FF-C641-48A2-944C-348F7101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B7C9-4C39-491C-9E0E-9F441D706E64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349A59-EAF8-466D-AA10-2C4876CF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F37690-3F7E-43C7-B693-54216D5B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D96A-FC5B-41D3-96E2-5E7C70569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43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88F19-EBA0-4E78-A054-F25A0B5D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721620-6886-4CB1-A275-92B36DE8B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2E70E8-9C26-4898-BDD0-4B44F5089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33CF4A-E446-4C39-9D33-BEFE6C9C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B7C9-4C39-491C-9E0E-9F441D706E64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80E87F-5EB4-47F5-97B2-444C0883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4B6688-DAB1-4E29-BB2E-FCBF25A7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D96A-FC5B-41D3-96E2-5E7C70569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22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4FC75-3FFD-4912-9449-1C5E7DF6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BDBABA-9B5D-4605-9E9A-D0B7C2624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F727C1-58CD-4429-B719-CD6439610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7183B8-0529-4203-A55A-A6B366178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0BCE79-05FB-4051-820A-72D8820BF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1CD8432-9517-4E5A-9337-2A52B422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B7C9-4C39-491C-9E0E-9F441D706E64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DE11F8-6056-4297-B6B2-D947BAF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340412-52EE-458C-A679-9BE30932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D96A-FC5B-41D3-96E2-5E7C70569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1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2C576-75D4-407C-B50A-07A07505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0FB726-8D31-405C-AD30-9D60C12D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B7C9-4C39-491C-9E0E-9F441D706E64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F6764E-02C5-4591-88E6-F2317DB4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2C6DE2-846D-42C0-B8A3-AEE07080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D96A-FC5B-41D3-96E2-5E7C70569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39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8A9AD40-C706-47B5-B1D7-A5F7A735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B7C9-4C39-491C-9E0E-9F441D706E64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256994-C4AD-4BBE-A0A8-2DD6BBA5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6A056C-175D-493D-BC56-060D603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D96A-FC5B-41D3-96E2-5E7C70569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2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AA3B0-DE2A-4338-BE53-CABAB937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147C60-8FA0-470D-9F96-3C4E9442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26085C-E496-4352-993C-10A85F9E6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474953-683C-41E3-8373-C9C4DEB4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B7C9-4C39-491C-9E0E-9F441D706E64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E97E98-5BCF-4B63-946C-BB2D22EC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C83B04-8959-4D87-B967-81D7027C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D96A-FC5B-41D3-96E2-5E7C70569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26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148A0-024C-4CEB-9AD4-5CF35C23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4060A4-E8CC-48C5-9E6B-ED0C09AC0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70F524-2C5E-4ECE-83BB-320C09E0B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D98BF7-1597-4D32-9F87-FB198C9C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B7C9-4C39-491C-9E0E-9F441D706E64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ECBD94-0E15-44FB-ABA2-4A7F58CB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6FC926-B0C1-44C6-B97D-7AE7DD54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D96A-FC5B-41D3-96E2-5E7C70569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43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618AF-B102-459E-A216-5213D3B9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3115D6-C0DE-4898-8181-DC10DEBF9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572AEF-D923-4663-92FC-E3574736B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AB7C9-4C39-491C-9E0E-9F441D706E64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1FD2C1-DD63-498C-9A64-F1BB69895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C0CAA6-98C2-4F6B-92BC-873FA0B83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4D96A-FC5B-41D3-96E2-5E7C70569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4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8DA0D-4F25-44F8-8D81-E99D9B846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2AFE6D-51E7-4D0A-8371-175420182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39AC9D-D4EF-4378-B360-6700DB95E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45244" cy="679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0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CC6D0-C7AD-409D-B9C2-B2DB6A28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1B261A-1314-4A26-A76C-BA469983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8AAE0D-5290-41AF-9A20-68C24F165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2"/>
            <a:ext cx="12192000" cy="683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6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AE5B1-2D07-428D-937A-E561B5D4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766218"/>
            <a:ext cx="10515600" cy="1325563"/>
          </a:xfrm>
        </p:spPr>
        <p:txBody>
          <a:bodyPr/>
          <a:lstStyle/>
          <a:p>
            <a:r>
              <a:rPr lang="ru-RU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74135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B9DB9-84D3-4299-80CD-F75B6395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FE0902-84EE-46CC-AD6C-B53D2B9CE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1993E2-9AE9-458C-BAC6-EAC857E1B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0"/>
            <a:ext cx="12192000" cy="682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8FC89-0CDB-4319-BA3E-77EF0684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D022BB-C657-4A68-A85F-D503968D5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77E334-5421-4748-9A04-BC47BADC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00037"/>
            <a:ext cx="112014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0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D31CF-9AB4-402C-B6D2-280A3C75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0184A2-48F1-4461-B53D-D06AAF11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865115-8C82-4DCD-B476-89939A64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33" y="187325"/>
            <a:ext cx="1120140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7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19F12-FC67-48E4-AEA1-577ACCA0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418A91-5F35-444E-9299-46177AD97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B1E400-814D-453C-9D8B-4C44193D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9"/>
            <a:ext cx="12192000" cy="684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0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754A9-10B0-4527-9A1B-0B92BCBC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9F00EB-029B-430D-9A1B-36634D626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86100C-1198-4A39-A31D-8E7F0281B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" y="0"/>
            <a:ext cx="12188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2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53AF0-A949-4605-80DA-BB1864B8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B5728B-1A6A-4937-A244-7CBE1A11A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8F9FA5-EAC3-4C06-9BF6-74121E813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"/>
            <a:ext cx="12192000" cy="68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5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780D9-A160-44B5-98EE-A5FB86E7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E18AA1-4ED2-4530-A650-40809695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AED4F6-2EF9-4118-ADE9-3D1BF0A8A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738B9-9EC9-4DEC-BDB6-2E13651D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BE14C-C4BD-449B-8437-B0ED944B3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9871EE-619D-4804-819B-17EF774D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63"/>
            <a:ext cx="12192000" cy="682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489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4</Words>
  <Application>Microsoft Office PowerPoint</Application>
  <PresentationFormat>Широкоэкранный</PresentationFormat>
  <Paragraphs>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Gayaz</dc:creator>
  <cp:lastModifiedBy>Gayaz</cp:lastModifiedBy>
  <cp:revision>3</cp:revision>
  <dcterms:created xsi:type="dcterms:W3CDTF">2021-04-17T14:23:44Z</dcterms:created>
  <dcterms:modified xsi:type="dcterms:W3CDTF">2021-04-18T06:52:01Z</dcterms:modified>
</cp:coreProperties>
</file>