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5EC7-0829-4B59-AAC9-DEC94897C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E22A5-2470-4AB5-AF77-9D3D607C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BF2B-8CB8-4BA5-B4AA-29E1D9FB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1E96-B6C4-4A9C-A02F-6BF29CD6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B92D-217C-4299-8C34-73477760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1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15B5-FFA4-45C5-850C-EC5D5938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B536-F3E9-4939-8CF3-4ACF2CBB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DC4B-DF99-4849-A5AE-FCB22F81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C6D-8AD0-4166-9197-4396D04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62B9-6E5B-4CD9-B518-42C744CA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EFA9F-3A72-4D18-AABF-87F470927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16A6-3626-4195-9A82-0AC61C75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0073-D745-4F34-9161-7F90A6B7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7CAE-48D4-4229-9DAB-EF63B317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D945-4D70-409A-8B1F-BBF9887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F561-E9E1-4E4B-981B-0D5C483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DF5D-8802-4E69-99CE-0308F7E1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302B-FB26-4E8E-91F3-1120D795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4FF6-FC70-45C7-B178-3343E953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8D41-0857-4D46-9EAE-A123D33D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4C1-A674-438A-ACCB-31D6EE98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6A70-A7DE-415C-8B56-7B12BD39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82B1-B5EE-4388-AAF3-CE5BA255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0E08-C2CE-4C6C-BA71-132E3F02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5BD8-1ACE-44C0-BC69-148A4F9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E7D-3A87-4E27-898F-80CF7578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DB29-F58A-499C-B1B9-A1201964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BA1B-D78B-4FD3-A7AB-F77A2DCE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D3910-566C-445F-A5DD-864A289A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0DAA-9D65-4D1F-9F20-CA9167AC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C5C10-F022-4F0C-9720-5F8DB782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D48B-CFB4-438C-A18B-28AD3EF2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2065-B2D3-4B1E-9BD2-0C27ABE7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B8E0-BA56-42BB-8FAF-DF536679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B591-475D-4F28-BFCB-C9E0A32A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17C03-AE3C-4E73-ACF3-A1D62F665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0B9AE-C642-4FF0-A58E-6677D961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B8C09-48D8-4882-BFB8-49DDFC91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983F-C364-45C3-AEA5-1505725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0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1370-4D7F-48D0-A385-50F1A172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0D4FC-373C-4D42-AD55-C993B240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391C-B472-425F-A8E4-614038E7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96E7F-9A7F-47DC-8BEA-259922D9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19CE3-81C5-4499-AC47-3D6F6FAD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D2999-6807-4787-96E4-B6BCFE56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695CB-F663-4106-AFDA-549C382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4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0174-419C-4855-BE5E-7B7996A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E629-CE37-47E0-BFA8-216A0548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64F5E-D8C7-4603-9E03-990BAC39F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57B8-C6F4-4633-91A8-CC90ECBF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4369-7177-4B3F-868D-07967439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3172C-A3EF-49C7-BE57-2B380426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7233-5FDA-4133-8772-92E43FB6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9DF2A-17D6-442D-848C-F9DACFE87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B663E-299A-47B4-8A8D-5B680578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13E4-4544-447C-A9FD-280F9B8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7E70-1C80-47C7-B5EB-2E915F13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502C5-115F-4FCA-992D-F68DD9DF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5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B7E89-E44A-4FCB-A7C9-E0968724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AD29-9962-47EE-87EC-FFA226A9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DA88-4FD0-4091-B9B4-C5E71EA81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EBBB-45BC-4F99-9550-885C32163464}" type="datetimeFigureOut">
              <a:rPr lang="en-GB" smtClean="0"/>
              <a:t>26/12/2017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51FA-22B4-407E-98A3-83AFCAA9F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70EF-AFCB-4550-8319-6EDF7AA50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CD21-65F4-422E-B407-E613D4829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3C6747-F5F1-4CE3-9D84-9A1644967D6E}"/>
              </a:ext>
            </a:extLst>
          </p:cNvPr>
          <p:cNvSpPr/>
          <p:nvPr/>
        </p:nvSpPr>
        <p:spPr>
          <a:xfrm>
            <a:off x="572494" y="246490"/>
            <a:ext cx="1327868" cy="20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Trip overview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Lijst</a:t>
            </a:r>
            <a:r>
              <a:rPr lang="en-GB" sz="1100" dirty="0">
                <a:solidFill>
                  <a:schemeClr val="tx1"/>
                </a:solidFill>
              </a:rPr>
              <a:t> van trips</a:t>
            </a:r>
          </a:p>
          <a:p>
            <a:r>
              <a:rPr lang="en-GB" sz="1100" dirty="0">
                <a:solidFill>
                  <a:schemeClr val="tx1"/>
                </a:solidFill>
              </a:rPr>
              <a:t>Add knop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F7451-2298-48A0-AB4E-B64F325C1CEE}"/>
              </a:ext>
            </a:extLst>
          </p:cNvPr>
          <p:cNvSpPr/>
          <p:nvPr/>
        </p:nvSpPr>
        <p:spPr>
          <a:xfrm>
            <a:off x="2519455" y="922351"/>
            <a:ext cx="1327868" cy="20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Trip details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Trip </a:t>
            </a:r>
            <a:r>
              <a:rPr lang="en-GB" sz="1100" dirty="0" err="1">
                <a:solidFill>
                  <a:schemeClr val="tx1"/>
                </a:solidFill>
              </a:rPr>
              <a:t>naam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Trip </a:t>
            </a:r>
            <a:r>
              <a:rPr lang="en-GB" sz="1100" dirty="0" err="1">
                <a:solidFill>
                  <a:schemeClr val="tx1"/>
                </a:solidFill>
              </a:rPr>
              <a:t>begindatum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einddatum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Uitgaven</a:t>
            </a:r>
            <a:r>
              <a:rPr lang="en-GB" sz="1100" dirty="0">
                <a:solidFill>
                  <a:schemeClr val="tx1"/>
                </a:solidFill>
              </a:rPr>
              <a:t>/</a:t>
            </a:r>
            <a:r>
              <a:rPr lang="en-GB" sz="1100" dirty="0" err="1">
                <a:solidFill>
                  <a:schemeClr val="tx1"/>
                </a:solidFill>
              </a:rPr>
              <a:t>persoon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Details/expenses/persons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B7AA6-B802-4E54-9C2F-95AD039465A7}"/>
              </a:ext>
            </a:extLst>
          </p:cNvPr>
          <p:cNvCxnSpPr>
            <a:cxnSpLocks/>
          </p:cNvCxnSpPr>
          <p:nvPr/>
        </p:nvCxnSpPr>
        <p:spPr>
          <a:xfrm>
            <a:off x="1900362" y="246490"/>
            <a:ext cx="3204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37BF9C-25FB-44CC-B038-4932E302A756}"/>
              </a:ext>
            </a:extLst>
          </p:cNvPr>
          <p:cNvSpPr/>
          <p:nvPr/>
        </p:nvSpPr>
        <p:spPr>
          <a:xfrm>
            <a:off x="572494" y="2871502"/>
            <a:ext cx="1327868" cy="20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trip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Naam</a:t>
            </a:r>
            <a:r>
              <a:rPr lang="en-GB" sz="1100" dirty="0">
                <a:solidFill>
                  <a:schemeClr val="tx1"/>
                </a:solidFill>
              </a:rPr>
              <a:t> trip</a:t>
            </a:r>
          </a:p>
          <a:p>
            <a:r>
              <a:rPr lang="en-GB" sz="1100" dirty="0">
                <a:solidFill>
                  <a:schemeClr val="tx1"/>
                </a:solidFill>
              </a:rPr>
              <a:t>Begin/</a:t>
            </a:r>
            <a:r>
              <a:rPr lang="en-GB" sz="1100" dirty="0" err="1">
                <a:solidFill>
                  <a:schemeClr val="tx1"/>
                </a:solidFill>
              </a:rPr>
              <a:t>eind</a:t>
            </a:r>
            <a:r>
              <a:rPr lang="en-GB" sz="1100" dirty="0">
                <a:solidFill>
                  <a:schemeClr val="tx1"/>
                </a:solidFill>
              </a:rPr>
              <a:t> datum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Confirm knop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B9806-2DAD-4A6A-BF6F-ECE95DDC741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236428" y="2282024"/>
            <a:ext cx="0" cy="589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93CC9-CFB4-4061-9BB8-B2635C13149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183389" y="246490"/>
            <a:ext cx="1921348" cy="67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7223-69D1-4BDF-AEFD-0D5EF73A0934}"/>
              </a:ext>
            </a:extLst>
          </p:cNvPr>
          <p:cNvSpPr/>
          <p:nvPr/>
        </p:nvSpPr>
        <p:spPr>
          <a:xfrm>
            <a:off x="4244888" y="922351"/>
            <a:ext cx="1327868" cy="20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Expenses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dropdown expenses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Add expense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Details/expenses/persons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9D34B-6924-42C1-8B8C-C06A436953E4}"/>
              </a:ext>
            </a:extLst>
          </p:cNvPr>
          <p:cNvSpPr/>
          <p:nvPr/>
        </p:nvSpPr>
        <p:spPr>
          <a:xfrm>
            <a:off x="5914662" y="922351"/>
            <a:ext cx="1327868" cy="20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Persons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dropdown persons</a:t>
            </a:r>
          </a:p>
          <a:p>
            <a:r>
              <a:rPr lang="en-GB" sz="1100" dirty="0">
                <a:solidFill>
                  <a:schemeClr val="tx1"/>
                </a:solidFill>
              </a:rPr>
              <a:t>Add participant</a:t>
            </a: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Details/expenses/persons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78F0C-2B35-4810-8AA8-C861178A542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908822" y="246489"/>
            <a:ext cx="195915" cy="67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4D6ABD-63DC-4F00-B8CD-A9BA4553BB6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049078" y="242514"/>
            <a:ext cx="1529518" cy="67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7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Peelman</dc:creator>
  <cp:lastModifiedBy>Kevin Peelman</cp:lastModifiedBy>
  <cp:revision>4</cp:revision>
  <dcterms:created xsi:type="dcterms:W3CDTF">2017-12-26T19:43:11Z</dcterms:created>
  <dcterms:modified xsi:type="dcterms:W3CDTF">2017-12-26T21:38:26Z</dcterms:modified>
</cp:coreProperties>
</file>