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7"/>
  </p:notesMasterIdLst>
  <p:sldIdLst>
    <p:sldId id="256" r:id="rId2"/>
    <p:sldId id="257" r:id="rId3"/>
    <p:sldId id="289" r:id="rId4"/>
    <p:sldId id="290" r:id="rId5"/>
    <p:sldId id="291" r:id="rId6"/>
  </p:sldIdLst>
  <p:sldSz cx="9144000" cy="6858000" type="screen4x3"/>
  <p:notesSz cx="6815138" cy="9942513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9" autoAdjust="0"/>
  </p:normalViewPr>
  <p:slideViewPr>
    <p:cSldViewPr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bg-BG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bg-BG" alt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53062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en-US"/>
              <a:t>Click to edit Master text styles</a:t>
            </a:r>
          </a:p>
          <a:p>
            <a:pPr lvl="1"/>
            <a:r>
              <a:rPr lang="bg-BG" altLang="en-US"/>
              <a:t>Second level</a:t>
            </a:r>
          </a:p>
          <a:p>
            <a:pPr lvl="2"/>
            <a:r>
              <a:rPr lang="bg-BG" altLang="en-US"/>
              <a:t>Third level</a:t>
            </a:r>
          </a:p>
          <a:p>
            <a:pPr lvl="3"/>
            <a:r>
              <a:rPr lang="bg-BG" altLang="en-US"/>
              <a:t>Fourth level</a:t>
            </a:r>
          </a:p>
          <a:p>
            <a:pPr lvl="4"/>
            <a:r>
              <a:rPr lang="bg-BG" altLang="en-US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bg-BG" alt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D75DD9-73F2-41E4-9267-91FDBAD43C8A}" type="slidenum">
              <a:rPr lang="bg-BG" altLang="en-US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98689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B76F3-CC77-43AC-B5BD-5FBCED59934F}" type="slidenum">
              <a:rPr lang="bg-BG" altLang="en-US"/>
              <a:pPr/>
              <a:t>1</a:t>
            </a:fld>
            <a:endParaRPr lang="bg-BG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67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27064-9BAF-4D9C-99E6-CAE6CDA2F94A}" type="slidenum">
              <a:rPr lang="bg-BG" altLang="en-US"/>
              <a:pPr/>
              <a:t>2</a:t>
            </a:fld>
            <a:endParaRPr lang="bg-BG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68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27064-9BAF-4D9C-99E6-CAE6CDA2F94A}" type="slidenum">
              <a:rPr lang="bg-BG" altLang="en-US"/>
              <a:pPr/>
              <a:t>3</a:t>
            </a:fld>
            <a:endParaRPr lang="bg-BG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94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585C-C758-4CC2-A90C-148B6259F85A}" type="slidenum">
              <a:rPr lang="bg-BG" altLang="en-US" smtClean="0"/>
              <a:pPr/>
              <a:t>‹#›</a:t>
            </a:fld>
            <a:endParaRPr lang="bg-BG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82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F2AA-DF3C-4653-AD64-8F4AADF23DDF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0986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FBC3-8E31-43BC-965F-F9BFDBA9B513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15259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BF3C-6CFF-465C-B6FD-56F50043A9AD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07357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A188-8D20-4409-8472-7E9C34F09D42}" type="slidenum">
              <a:rPr lang="bg-BG" altLang="en-US" smtClean="0"/>
              <a:pPr/>
              <a:t>‹#›</a:t>
            </a:fld>
            <a:endParaRPr lang="bg-BG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17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66DF-0EED-4B7B-9A4F-49DF47B8F1CA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88452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82C1-F471-46A5-9E28-B4F1D4237A79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56586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17-EBE8-42C4-9BB2-DA6DFE90ADC3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24738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4572-F852-4187-BAC4-2FE825BD0686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6437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bg-B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D3F89-40C1-471F-962E-67E8DC90F213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4949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2C5C-71CE-4F28-8BF0-52BFAE11EA7C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53950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092E66-91D3-4398-88F1-05D6C4E235C1}" type="slidenum">
              <a:rPr lang="bg-BG" altLang="en-US" smtClean="0"/>
              <a:pPr/>
              <a:t>‹#›</a:t>
            </a:fld>
            <a:endParaRPr lang="bg-BG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7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%20%20mailto:alexander.grigorov@fmi.uni-sofia.b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 sz="4600"/>
              <a:t>Обектно ориентирано програмиране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 cap="none" dirty="0"/>
              <a:t>Спец. Софтуерно инженерство</a:t>
            </a:r>
            <a:br>
              <a:rPr lang="ru-RU" altLang="en-US" cap="none" dirty="0"/>
            </a:br>
            <a:r>
              <a:rPr lang="ru-RU" altLang="en-US" cap="none" dirty="0"/>
              <a:t>летен семестър, 2</a:t>
            </a:r>
            <a:r>
              <a:rPr lang="en-US" altLang="en-US" cap="none" dirty="0"/>
              <a:t>020</a:t>
            </a:r>
            <a:r>
              <a:rPr lang="ru-RU" altLang="en-US" cap="none" dirty="0"/>
              <a:t>-20</a:t>
            </a:r>
            <a:r>
              <a:rPr lang="en-US" altLang="en-US" cap="none" dirty="0"/>
              <a:t>21</a:t>
            </a:r>
            <a:endParaRPr lang="ru-RU" altLang="en-US" cap="non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Екип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altLang="en-US" sz="2400" b="1" dirty="0"/>
              <a:t>Преподавател</a:t>
            </a:r>
          </a:p>
          <a:p>
            <a:r>
              <a:rPr lang="bg-BG" altLang="en-US" sz="2400" dirty="0"/>
              <a:t>доц. д-р Александър Григоров</a:t>
            </a:r>
            <a:endParaRPr lang="en-US" altLang="en-US" sz="2400" dirty="0"/>
          </a:p>
          <a:p>
            <a:r>
              <a:rPr lang="bg-BG" altLang="en-US" sz="2400" dirty="0"/>
              <a:t>ФМИ, ст. 109 </a:t>
            </a:r>
            <a:endParaRPr lang="en-US" altLang="en-US" sz="2400" dirty="0"/>
          </a:p>
          <a:p>
            <a:r>
              <a:rPr lang="bg-BG" altLang="en-US" sz="2400" b="1" dirty="0"/>
              <a:t>Приемно време:</a:t>
            </a:r>
          </a:p>
          <a:p>
            <a:r>
              <a:rPr lang="bg-BG" altLang="en-US" sz="2400" dirty="0"/>
              <a:t>Понеделник 13:00-14:00</a:t>
            </a:r>
          </a:p>
          <a:p>
            <a:r>
              <a:rPr lang="en-US" altLang="en-US" sz="2400" b="1" dirty="0"/>
              <a:t>E-mail: </a:t>
            </a:r>
            <a:r>
              <a:rPr lang="en-US" altLang="en-US" sz="2400" dirty="0">
                <a:hlinkClick r:id="rId3"/>
              </a:rPr>
              <a:t>alexander</a:t>
            </a:r>
            <a:r>
              <a:rPr lang="bg-BG" altLang="en-US" sz="2400" dirty="0">
                <a:hlinkClick r:id="rId3"/>
              </a:rPr>
              <a:t>.</a:t>
            </a:r>
            <a:r>
              <a:rPr lang="en-US" altLang="en-US" sz="2400" dirty="0">
                <a:hlinkClick r:id="rId3"/>
              </a:rPr>
              <a:t>grigorov@fmi.uni-sofia.bg</a:t>
            </a:r>
            <a:endParaRPr lang="bg-BG" altLang="en-US" sz="2400" dirty="0"/>
          </a:p>
          <a:p>
            <a:endParaRPr lang="bg-BG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Екип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altLang="en-US" sz="2400" b="1" dirty="0"/>
              <a:t>Асистенти</a:t>
            </a:r>
          </a:p>
          <a:p>
            <a:r>
              <a:rPr lang="bg-BG" altLang="en-US" sz="2400" dirty="0"/>
              <a:t>1 група</a:t>
            </a:r>
            <a:r>
              <a:rPr lang="en-US" altLang="en-US" sz="2400" dirty="0"/>
              <a:t> – </a:t>
            </a:r>
            <a:r>
              <a:rPr lang="bg-BG" altLang="en-US" sz="2400" dirty="0"/>
              <a:t>Иван </a:t>
            </a:r>
            <a:r>
              <a:rPr lang="bg-BG" altLang="en-US" sz="2400" dirty="0" err="1"/>
              <a:t>Лучев</a:t>
            </a:r>
            <a:endParaRPr lang="bg-BG" altLang="en-US" sz="2400" dirty="0"/>
          </a:p>
          <a:p>
            <a:r>
              <a:rPr lang="bg-BG" altLang="en-US" sz="2400" dirty="0"/>
              <a:t>2 група</a:t>
            </a:r>
            <a:r>
              <a:rPr lang="en-US" altLang="en-US" sz="2400" dirty="0"/>
              <a:t> – </a:t>
            </a:r>
            <a:r>
              <a:rPr lang="bg-BG" altLang="en-US" sz="2400" dirty="0"/>
              <a:t>Жечко Попов</a:t>
            </a:r>
          </a:p>
          <a:p>
            <a:r>
              <a:rPr lang="bg-BG" altLang="en-US" sz="2400" dirty="0"/>
              <a:t>3 група</a:t>
            </a:r>
            <a:r>
              <a:rPr lang="en-US" altLang="en-US" sz="2400" dirty="0"/>
              <a:t> – </a:t>
            </a:r>
            <a:r>
              <a:rPr lang="bg-BG" altLang="en-US" sz="2400" dirty="0"/>
              <a:t>Александър Игнатов </a:t>
            </a:r>
          </a:p>
          <a:p>
            <a:r>
              <a:rPr lang="bg-BG" altLang="en-US" sz="2400" dirty="0"/>
              <a:t>4 група</a:t>
            </a:r>
            <a:r>
              <a:rPr lang="en-US" altLang="en-US" sz="2400" dirty="0"/>
              <a:t> –</a:t>
            </a:r>
            <a:r>
              <a:rPr lang="bg-BG" altLang="en-US" sz="2400" dirty="0"/>
              <a:t> Ивайло Димитров</a:t>
            </a:r>
          </a:p>
          <a:p>
            <a:r>
              <a:rPr lang="bg-BG" altLang="en-US" sz="2400" dirty="0"/>
              <a:t>5 група</a:t>
            </a:r>
            <a:r>
              <a:rPr lang="en-US" altLang="en-US" sz="2400" dirty="0"/>
              <a:t> –</a:t>
            </a:r>
            <a:r>
              <a:rPr lang="bg-BG" altLang="en-US" sz="2400" dirty="0"/>
              <a:t> Любослав </a:t>
            </a:r>
            <a:r>
              <a:rPr lang="bg-BG" altLang="en-US" sz="2400" dirty="0" err="1"/>
              <a:t>Карев</a:t>
            </a:r>
            <a:endParaRPr lang="en-US" altLang="en-US" sz="2400" dirty="0"/>
          </a:p>
          <a:p>
            <a:r>
              <a:rPr lang="bg-BG" altLang="en-US" sz="2400" dirty="0"/>
              <a:t>6 група</a:t>
            </a:r>
            <a:r>
              <a:rPr lang="en-US" altLang="en-US" sz="2400" dirty="0"/>
              <a:t> – </a:t>
            </a:r>
            <a:r>
              <a:rPr lang="bg-BG" altLang="en-US" sz="2400" dirty="0"/>
              <a:t>ас. Борис Величков</a:t>
            </a:r>
          </a:p>
          <a:p>
            <a:endParaRPr lang="bg-BG" altLang="en-US" dirty="0"/>
          </a:p>
        </p:txBody>
      </p:sp>
    </p:spTree>
    <p:extLst>
      <p:ext uri="{BB962C8B-B14F-4D97-AF65-F5344CB8AC3E}">
        <p14:creationId xmlns:p14="http://schemas.microsoft.com/office/powerpoint/2010/main" val="401932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bg-BG" dirty="0"/>
              <a:t>Текущ контрол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Домашни:</a:t>
            </a:r>
          </a:p>
          <a:p>
            <a:r>
              <a:rPr lang="bg-BG" dirty="0"/>
              <a:t>4 домашни (по 10 т.)</a:t>
            </a:r>
          </a:p>
          <a:p>
            <a:r>
              <a:rPr lang="bg-BG" b="1" dirty="0"/>
              <a:t>Контролни:</a:t>
            </a:r>
          </a:p>
          <a:p>
            <a:r>
              <a:rPr lang="bg-BG" dirty="0"/>
              <a:t>2 контролни (по 10 т.):</a:t>
            </a:r>
          </a:p>
          <a:p>
            <a:pPr lvl="1"/>
            <a:r>
              <a:rPr lang="bg-BG" dirty="0"/>
              <a:t>1 контролно – тест, на лекции</a:t>
            </a:r>
          </a:p>
          <a:p>
            <a:pPr lvl="1"/>
            <a:r>
              <a:rPr lang="bg-BG" dirty="0"/>
              <a:t>1 контролно – задачи, в компютърна зала или онлайн</a:t>
            </a:r>
          </a:p>
          <a:p>
            <a:r>
              <a:rPr lang="bg-BG" b="1" dirty="0"/>
              <a:t>Допускане до изпит:</a:t>
            </a:r>
          </a:p>
          <a:p>
            <a:r>
              <a:rPr lang="bg-BG" dirty="0"/>
              <a:t>Минимум 35 т. от домашни  и контролни (максимум 60)</a:t>
            </a:r>
          </a:p>
        </p:txBody>
      </p:sp>
    </p:spTree>
    <p:extLst>
      <p:ext uri="{BB962C8B-B14F-4D97-AF65-F5344CB8AC3E}">
        <p14:creationId xmlns:p14="http://schemas.microsoft.com/office/powerpoint/2010/main" val="94675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bg-BG" dirty="0"/>
              <a:t>Оценяване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Изпит:</a:t>
            </a:r>
          </a:p>
          <a:p>
            <a:pPr lvl="1"/>
            <a:r>
              <a:rPr lang="bg-BG" b="1" dirty="0"/>
              <a:t>80 т.</a:t>
            </a:r>
          </a:p>
          <a:p>
            <a:pPr lvl="1"/>
            <a:r>
              <a:rPr lang="bg-BG" dirty="0"/>
              <a:t>Текущ контрол </a:t>
            </a:r>
            <a:r>
              <a:rPr lang="en-US" dirty="0"/>
              <a:t>+ </a:t>
            </a:r>
            <a:r>
              <a:rPr lang="bg-BG" dirty="0"/>
              <a:t>Изпит – </a:t>
            </a:r>
            <a:r>
              <a:rPr lang="bg-BG" b="1" dirty="0"/>
              <a:t>Максимум 140 т.</a:t>
            </a:r>
          </a:p>
          <a:p>
            <a:pPr lvl="1"/>
            <a:r>
              <a:rPr lang="bg-BG" b="1" dirty="0"/>
              <a:t>Среден 3 – </a:t>
            </a:r>
            <a:r>
              <a:rPr lang="en-US" b="1" dirty="0"/>
              <a:t>8</a:t>
            </a:r>
            <a:r>
              <a:rPr lang="bg-BG" b="1" dirty="0"/>
              <a:t>0 т.</a:t>
            </a:r>
          </a:p>
          <a:p>
            <a:pPr lvl="1"/>
            <a:r>
              <a:rPr lang="bg-BG" b="1" dirty="0"/>
              <a:t>Добър 4 – 93 т.</a:t>
            </a:r>
          </a:p>
          <a:p>
            <a:pPr lvl="1"/>
            <a:r>
              <a:rPr lang="bg-BG" b="1" dirty="0"/>
              <a:t>Мн. добър 5 – 107 т.</a:t>
            </a:r>
          </a:p>
          <a:p>
            <a:pPr lvl="1"/>
            <a:r>
              <a:rPr lang="bg-BG" b="1" dirty="0"/>
              <a:t>Отличен 6 – 1</a:t>
            </a:r>
            <a:r>
              <a:rPr lang="en-US" b="1" dirty="0"/>
              <a:t>2</a:t>
            </a:r>
            <a:r>
              <a:rPr lang="bg-BG" b="1" dirty="0"/>
              <a:t>0 т.</a:t>
            </a:r>
          </a:p>
          <a:p>
            <a:pPr marL="0" indent="0">
              <a:buNone/>
            </a:pPr>
            <a:r>
              <a:rPr lang="bg-BG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85728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1317</TotalTime>
  <Words>180</Words>
  <Application>Microsoft Office PowerPoint</Application>
  <PresentationFormat>On-screen Show (4:3)</PresentationFormat>
  <Paragraphs>38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Обектно ориентирано програмиране</vt:lpstr>
      <vt:lpstr>Екип</vt:lpstr>
      <vt:lpstr>Екип</vt:lpstr>
      <vt:lpstr> Текущ контрол</vt:lpstr>
      <vt:lpstr> Оценяване</vt:lpstr>
    </vt:vector>
  </TitlesOfParts>
  <Company>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 курса ООП</dc:title>
  <dc:creator>Alexander Grigorov</dc:creator>
  <cp:lastModifiedBy>Alexander Grigorov</cp:lastModifiedBy>
  <cp:revision>73</cp:revision>
  <dcterms:created xsi:type="dcterms:W3CDTF">2006-10-10T06:20:21Z</dcterms:created>
  <dcterms:modified xsi:type="dcterms:W3CDTF">2021-02-21T12:26:17Z</dcterms:modified>
</cp:coreProperties>
</file>