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7" d="100"/>
          <a:sy n="57"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 Flores" userId="f40c08e90cb23091" providerId="LiveId" clId="{75165880-9049-416E-B2D2-1F853A7994C8}"/>
    <pc:docChg chg="undo custSel addSld modSld">
      <pc:chgData name="Boris Flores" userId="f40c08e90cb23091" providerId="LiveId" clId="{75165880-9049-416E-B2D2-1F853A7994C8}" dt="2020-09-16T22:55:05.050" v="201" actId="20577"/>
      <pc:docMkLst>
        <pc:docMk/>
      </pc:docMkLst>
      <pc:sldChg chg="modSp mod">
        <pc:chgData name="Boris Flores" userId="f40c08e90cb23091" providerId="LiveId" clId="{75165880-9049-416E-B2D2-1F853A7994C8}" dt="2020-09-16T22:45:54.374" v="184" actId="113"/>
        <pc:sldMkLst>
          <pc:docMk/>
          <pc:sldMk cId="2985052993" sldId="257"/>
        </pc:sldMkLst>
        <pc:spChg chg="mod">
          <ac:chgData name="Boris Flores" userId="f40c08e90cb23091" providerId="LiveId" clId="{75165880-9049-416E-B2D2-1F853A7994C8}" dt="2020-09-16T22:45:22.472" v="155" actId="20577"/>
          <ac:spMkLst>
            <pc:docMk/>
            <pc:sldMk cId="2985052993" sldId="257"/>
            <ac:spMk id="2" creationId="{00C283CD-8186-4D1E-B743-4D13D7D8A6B3}"/>
          </ac:spMkLst>
        </pc:spChg>
        <pc:spChg chg="mod">
          <ac:chgData name="Boris Flores" userId="f40c08e90cb23091" providerId="LiveId" clId="{75165880-9049-416E-B2D2-1F853A7994C8}" dt="2020-09-16T22:45:54.374" v="184" actId="113"/>
          <ac:spMkLst>
            <pc:docMk/>
            <pc:sldMk cId="2985052993" sldId="257"/>
            <ac:spMk id="3" creationId="{F20D3168-EB6E-449F-ACBA-48B24B939D99}"/>
          </ac:spMkLst>
        </pc:spChg>
      </pc:sldChg>
      <pc:sldChg chg="modSp new mod">
        <pc:chgData name="Boris Flores" userId="f40c08e90cb23091" providerId="LiveId" clId="{75165880-9049-416E-B2D2-1F853A7994C8}" dt="2020-09-16T06:51:40.732" v="33" actId="403"/>
        <pc:sldMkLst>
          <pc:docMk/>
          <pc:sldMk cId="3396508036" sldId="258"/>
        </pc:sldMkLst>
        <pc:spChg chg="mod">
          <ac:chgData name="Boris Flores" userId="f40c08e90cb23091" providerId="LiveId" clId="{75165880-9049-416E-B2D2-1F853A7994C8}" dt="2020-09-16T06:50:06.583" v="10" actId="1076"/>
          <ac:spMkLst>
            <pc:docMk/>
            <pc:sldMk cId="3396508036" sldId="258"/>
            <ac:spMk id="2" creationId="{241932C6-CB6A-45BD-858B-03C8C7E15407}"/>
          </ac:spMkLst>
        </pc:spChg>
        <pc:spChg chg="mod">
          <ac:chgData name="Boris Flores" userId="f40c08e90cb23091" providerId="LiveId" clId="{75165880-9049-416E-B2D2-1F853A7994C8}" dt="2020-09-16T06:51:40.732" v="33" actId="403"/>
          <ac:spMkLst>
            <pc:docMk/>
            <pc:sldMk cId="3396508036" sldId="258"/>
            <ac:spMk id="3" creationId="{026C72E0-EDAD-47D1-B04E-9A3089C48356}"/>
          </ac:spMkLst>
        </pc:spChg>
      </pc:sldChg>
      <pc:sldChg chg="modSp new mod">
        <pc:chgData name="Boris Flores" userId="f40c08e90cb23091" providerId="LiveId" clId="{75165880-9049-416E-B2D2-1F853A7994C8}" dt="2020-09-16T22:55:05.050" v="201" actId="20577"/>
        <pc:sldMkLst>
          <pc:docMk/>
          <pc:sldMk cId="2340580396" sldId="259"/>
        </pc:sldMkLst>
        <pc:spChg chg="mod">
          <ac:chgData name="Boris Flores" userId="f40c08e90cb23091" providerId="LiveId" clId="{75165880-9049-416E-B2D2-1F853A7994C8}" dt="2020-09-16T06:51:09.886" v="26" actId="1076"/>
          <ac:spMkLst>
            <pc:docMk/>
            <pc:sldMk cId="2340580396" sldId="259"/>
            <ac:spMk id="2" creationId="{340B178D-7908-48C2-BFFD-1DA5225551E1}"/>
          </ac:spMkLst>
        </pc:spChg>
        <pc:spChg chg="mod">
          <ac:chgData name="Boris Flores" userId="f40c08e90cb23091" providerId="LiveId" clId="{75165880-9049-416E-B2D2-1F853A7994C8}" dt="2020-09-16T22:55:05.050" v="201" actId="20577"/>
          <ac:spMkLst>
            <pc:docMk/>
            <pc:sldMk cId="2340580396" sldId="259"/>
            <ac:spMk id="3" creationId="{BCB9D92E-FD3B-4AED-A84F-A632856F3C73}"/>
          </ac:spMkLst>
        </pc:spChg>
      </pc:sldChg>
      <pc:sldChg chg="modSp new mod">
        <pc:chgData name="Boris Flores" userId="f40c08e90cb23091" providerId="LiveId" clId="{75165880-9049-416E-B2D2-1F853A7994C8}" dt="2020-09-16T06:52:22.244" v="41" actId="403"/>
        <pc:sldMkLst>
          <pc:docMk/>
          <pc:sldMk cId="4190458435" sldId="260"/>
        </pc:sldMkLst>
        <pc:spChg chg="mod">
          <ac:chgData name="Boris Flores" userId="f40c08e90cb23091" providerId="LiveId" clId="{75165880-9049-416E-B2D2-1F853A7994C8}" dt="2020-09-16T06:52:15.949" v="39"/>
          <ac:spMkLst>
            <pc:docMk/>
            <pc:sldMk cId="4190458435" sldId="260"/>
            <ac:spMk id="2" creationId="{6BF772D3-9FD0-40A1-9264-6A4060830F25}"/>
          </ac:spMkLst>
        </pc:spChg>
        <pc:spChg chg="mod">
          <ac:chgData name="Boris Flores" userId="f40c08e90cb23091" providerId="LiveId" clId="{75165880-9049-416E-B2D2-1F853A7994C8}" dt="2020-09-16T06:52:22.244" v="41" actId="403"/>
          <ac:spMkLst>
            <pc:docMk/>
            <pc:sldMk cId="4190458435" sldId="260"/>
            <ac:spMk id="3" creationId="{816371BE-28AE-4428-BA85-9970D6AF4DD0}"/>
          </ac:spMkLst>
        </pc:spChg>
      </pc:sldChg>
      <pc:sldChg chg="modSp new mod">
        <pc:chgData name="Boris Flores" userId="f40c08e90cb23091" providerId="LiveId" clId="{75165880-9049-416E-B2D2-1F853A7994C8}" dt="2020-09-16T06:55:00.158" v="135" actId="12"/>
        <pc:sldMkLst>
          <pc:docMk/>
          <pc:sldMk cId="2050856628" sldId="261"/>
        </pc:sldMkLst>
        <pc:spChg chg="mod">
          <ac:chgData name="Boris Flores" userId="f40c08e90cb23091" providerId="LiveId" clId="{75165880-9049-416E-B2D2-1F853A7994C8}" dt="2020-09-16T06:52:56.910" v="65" actId="20577"/>
          <ac:spMkLst>
            <pc:docMk/>
            <pc:sldMk cId="2050856628" sldId="261"/>
            <ac:spMk id="2" creationId="{C27307E8-6BDA-4E34-8A72-D7D11CD1AFE4}"/>
          </ac:spMkLst>
        </pc:spChg>
        <pc:spChg chg="mod">
          <ac:chgData name="Boris Flores" userId="f40c08e90cb23091" providerId="LiveId" clId="{75165880-9049-416E-B2D2-1F853A7994C8}" dt="2020-09-16T06:55:00.158" v="135" actId="12"/>
          <ac:spMkLst>
            <pc:docMk/>
            <pc:sldMk cId="2050856628" sldId="261"/>
            <ac:spMk id="3" creationId="{7DE90893-5CD6-4381-B8B6-6CD908EF09EA}"/>
          </ac:spMkLst>
        </pc:spChg>
      </pc:sldChg>
    </pc:docChg>
  </pc:docChgLst>
  <pc:docChgLst>
    <pc:chgData name="Boris Flores" userId="f40c08e90cb23091" providerId="LiveId" clId="{D446A1DA-DCD5-47D8-8775-5F7890AEC3F1}"/>
    <pc:docChg chg="custSel addSld modSld">
      <pc:chgData name="Boris Flores" userId="f40c08e90cb23091" providerId="LiveId" clId="{D446A1DA-DCD5-47D8-8775-5F7890AEC3F1}" dt="2020-09-19T00:47:39.409" v="9" actId="14100"/>
      <pc:docMkLst>
        <pc:docMk/>
      </pc:docMkLst>
      <pc:sldChg chg="addSp delSp modSp new mod">
        <pc:chgData name="Boris Flores" userId="f40c08e90cb23091" providerId="LiveId" clId="{D446A1DA-DCD5-47D8-8775-5F7890AEC3F1}" dt="2020-09-19T00:47:39.409" v="9" actId="14100"/>
        <pc:sldMkLst>
          <pc:docMk/>
          <pc:sldMk cId="1626506158" sldId="262"/>
        </pc:sldMkLst>
        <pc:spChg chg="del">
          <ac:chgData name="Boris Flores" userId="f40c08e90cb23091" providerId="LiveId" clId="{D446A1DA-DCD5-47D8-8775-5F7890AEC3F1}" dt="2020-09-19T00:47:24.342" v="2" actId="478"/>
          <ac:spMkLst>
            <pc:docMk/>
            <pc:sldMk cId="1626506158" sldId="262"/>
            <ac:spMk id="2" creationId="{2EADBA82-C763-49C1-AB36-79FCAEF44DB5}"/>
          </ac:spMkLst>
        </pc:spChg>
        <pc:spChg chg="del">
          <ac:chgData name="Boris Flores" userId="f40c08e90cb23091" providerId="LiveId" clId="{D446A1DA-DCD5-47D8-8775-5F7890AEC3F1}" dt="2020-09-19T00:47:27.059" v="3" actId="478"/>
          <ac:spMkLst>
            <pc:docMk/>
            <pc:sldMk cId="1626506158" sldId="262"/>
            <ac:spMk id="3" creationId="{B60C394D-ADB9-4795-83B7-D20F2532D928}"/>
          </ac:spMkLst>
        </pc:spChg>
        <pc:picChg chg="add mod">
          <ac:chgData name="Boris Flores" userId="f40c08e90cb23091" providerId="LiveId" clId="{D446A1DA-DCD5-47D8-8775-5F7890AEC3F1}" dt="2020-09-19T00:47:39.409" v="9" actId="14100"/>
          <ac:picMkLst>
            <pc:docMk/>
            <pc:sldMk cId="1626506158" sldId="262"/>
            <ac:picMk id="4" creationId="{81672EDF-A30B-48D2-BE16-D93B536211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81407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34060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5FD71E-3FB6-49BE-B00C-1A0DB1FB4A3D}"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818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191883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5FD71E-3FB6-49BE-B00C-1A0DB1FB4A3D}"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95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183658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61246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41497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426943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BD99D-73ED-4916-B219-67AC3201E48E}" type="datetimeFigureOut">
              <a:rPr lang="es-PE" smtClean="0"/>
              <a:t>18/09/2020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5368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86249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ABD99D-73ED-4916-B219-67AC3201E48E}" type="datetimeFigureOut">
              <a:rPr lang="es-PE" smtClean="0"/>
              <a:t>18/09/2020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128709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8ABD99D-73ED-4916-B219-67AC3201E48E}" type="datetimeFigureOut">
              <a:rPr lang="es-PE" smtClean="0"/>
              <a:t>18/09/2020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5635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BD99D-73ED-4916-B219-67AC3201E48E}" type="datetimeFigureOut">
              <a:rPr lang="es-PE" smtClean="0"/>
              <a:t>18/09/2020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142107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270474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ABD99D-73ED-4916-B219-67AC3201E48E}" type="datetimeFigureOut">
              <a:rPr lang="es-PE" smtClean="0"/>
              <a:t>18/09/2020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5FD71E-3FB6-49BE-B00C-1A0DB1FB4A3D}" type="slidenum">
              <a:rPr lang="es-PE" smtClean="0"/>
              <a:t>‹Nº›</a:t>
            </a:fld>
            <a:endParaRPr lang="es-PE"/>
          </a:p>
        </p:txBody>
      </p:sp>
    </p:spTree>
    <p:extLst>
      <p:ext uri="{BB962C8B-B14F-4D97-AF65-F5344CB8AC3E}">
        <p14:creationId xmlns:p14="http://schemas.microsoft.com/office/powerpoint/2010/main" val="335842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ABD99D-73ED-4916-B219-67AC3201E48E}" type="datetimeFigureOut">
              <a:rPr lang="es-PE" smtClean="0"/>
              <a:t>18/09/2020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5FD71E-3FB6-49BE-B00C-1A0DB1FB4A3D}" type="slidenum">
              <a:rPr lang="es-PE" smtClean="0"/>
              <a:t>‹Nº›</a:t>
            </a:fld>
            <a:endParaRPr lang="es-PE"/>
          </a:p>
        </p:txBody>
      </p:sp>
    </p:spTree>
    <p:extLst>
      <p:ext uri="{BB962C8B-B14F-4D97-AF65-F5344CB8AC3E}">
        <p14:creationId xmlns:p14="http://schemas.microsoft.com/office/powerpoint/2010/main" val="2818439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7086F-2C3B-4F55-B397-75ED3E7662E0}"/>
              </a:ext>
            </a:extLst>
          </p:cNvPr>
          <p:cNvSpPr>
            <a:spLocks noGrp="1"/>
          </p:cNvSpPr>
          <p:nvPr>
            <p:ph type="ctrTitle"/>
          </p:nvPr>
        </p:nvSpPr>
        <p:spPr>
          <a:xfrm>
            <a:off x="1638300" y="1946189"/>
            <a:ext cx="8915399" cy="2262781"/>
          </a:xfrm>
        </p:spPr>
        <p:txBody>
          <a:bodyPr>
            <a:normAutofit fontScale="90000"/>
          </a:bodyPr>
          <a:lstStyle/>
          <a:p>
            <a:r>
              <a:rPr lang="es-ES" sz="2400" b="1" dirty="0">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APLICACIÓN PARA CALCULAR LAS CARACTERÍSTICAS DE UN</a:t>
            </a:r>
            <a:br>
              <a:rPr lang="es-ES" sz="2400" b="1" dirty="0">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br>
            <a:r>
              <a:rPr lang="es-ES" sz="2400" b="1" dirty="0">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TRANSFORMADOR MONOFÁSICO PARA SU CREACIÓN CON PROGRAMACION ORIENTADA A OBJETOS</a:t>
            </a:r>
            <a:br>
              <a:rPr lang="es-E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s-PE" sz="6000" dirty="0"/>
          </a:p>
        </p:txBody>
      </p:sp>
      <p:sp>
        <p:nvSpPr>
          <p:cNvPr id="3" name="Subtítulo 2">
            <a:extLst>
              <a:ext uri="{FF2B5EF4-FFF2-40B4-BE49-F238E27FC236}">
                <a16:creationId xmlns:a16="http://schemas.microsoft.com/office/drawing/2014/main" id="{008CA1AD-536A-4BE8-8D2E-C9EAF5BBB183}"/>
              </a:ext>
            </a:extLst>
          </p:cNvPr>
          <p:cNvSpPr>
            <a:spLocks noGrp="1"/>
          </p:cNvSpPr>
          <p:nvPr>
            <p:ph type="subTitle" idx="1"/>
          </p:nvPr>
        </p:nvSpPr>
        <p:spPr/>
        <p:txBody>
          <a:bodyPr/>
          <a:lstStyle/>
          <a:p>
            <a:r>
              <a:rPr lang="es-ES" sz="1800" dirty="0">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BORIS FLORES CORDOVA</a:t>
            </a:r>
            <a:endParaRPr lang="es-E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76737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283CD-8186-4D1E-B743-4D13D7D8A6B3}"/>
              </a:ext>
            </a:extLst>
          </p:cNvPr>
          <p:cNvSpPr>
            <a:spLocks noGrp="1"/>
          </p:cNvSpPr>
          <p:nvPr>
            <p:ph type="title"/>
          </p:nvPr>
        </p:nvSpPr>
        <p:spPr>
          <a:xfrm>
            <a:off x="1925660" y="574683"/>
            <a:ext cx="8911687" cy="1280890"/>
          </a:xfrm>
        </p:spPr>
        <p:txBody>
          <a:bodyPr/>
          <a:lstStyle/>
          <a:p>
            <a: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t>DEFINICION DEL PROBLEMA	</a:t>
            </a:r>
            <a:br>
              <a:rPr lang="es-ES" sz="2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F20D3168-EB6E-449F-ACBA-48B24B939D99}"/>
              </a:ext>
            </a:extLst>
          </p:cNvPr>
          <p:cNvSpPr>
            <a:spLocks noGrp="1"/>
          </p:cNvSpPr>
          <p:nvPr>
            <p:ph idx="1"/>
          </p:nvPr>
        </p:nvSpPr>
        <p:spPr>
          <a:xfrm>
            <a:off x="1921947" y="2022390"/>
            <a:ext cx="8915400" cy="3777622"/>
          </a:xfrm>
        </p:spPr>
        <p:txBody>
          <a:bodyPr>
            <a:normAutofit fontScale="77500" lnSpcReduction="20000"/>
          </a:bodyPr>
          <a:lstStyle/>
          <a:p>
            <a:pPr indent="450215">
              <a:lnSpc>
                <a:spcPct val="200000"/>
              </a:lnSpc>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Al momento de cotizar los transformadores que el cliente desea de acuerdo a sus especificaciones suele tomarles tiempo, ya que estas lo hacen de forma manual y esto puede ocasionar fallos en los cálculos o aun peor que el cliente se aburra de tanto esperar.</a:t>
            </a:r>
          </a:p>
          <a:p>
            <a:pPr indent="450215">
              <a:lnSpc>
                <a:spcPct val="200000"/>
              </a:lnSpc>
            </a:pP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nSpc>
                <a:spcPct val="200000"/>
              </a:lnSpc>
            </a:pPr>
            <a:r>
              <a:rPr lang="es-ES" sz="1600" b="1" dirty="0">
                <a:latin typeface="Times New Roman" panose="02020603050405020304" pitchFamily="18" charset="0"/>
                <a:ea typeface="Calibri" panose="020F0502020204030204" pitchFamily="34" charset="0"/>
                <a:cs typeface="Times New Roman" panose="02020603050405020304" pitchFamily="18" charset="0"/>
              </a:rPr>
              <a:t>DESCRIPCION DEL PROBLEMA</a:t>
            </a:r>
          </a:p>
          <a:p>
            <a:pPr indent="450215">
              <a:lnSpc>
                <a:spcPct val="200000"/>
              </a:lnSpc>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De esta deficiencia parte la iniciativa de crear una aplicación que permita saber rápidamente las características (núcleo, cantidad de espiras, calibre, longitud, perdidas de hierro etc.) que va tener el transformador y así poder cotizar más rápido dependiendo a la cantidad de material que se usara para su desarrollo. Todo se calcula a partir de la cantidad del devanado primario y secundario que el cliente desee.</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98505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932C6-CB6A-45BD-858B-03C8C7E15407}"/>
              </a:ext>
            </a:extLst>
          </p:cNvPr>
          <p:cNvSpPr>
            <a:spLocks noGrp="1"/>
          </p:cNvSpPr>
          <p:nvPr>
            <p:ph type="title"/>
          </p:nvPr>
        </p:nvSpPr>
        <p:spPr>
          <a:xfrm>
            <a:off x="1950373" y="537613"/>
            <a:ext cx="8911687" cy="1280890"/>
          </a:xfrm>
        </p:spPr>
        <p:txBody>
          <a:bodyPr/>
          <a:lstStyle/>
          <a:p>
            <a: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t>DEFINICIÓN DE OBJETIVOS</a:t>
            </a:r>
            <a:br>
              <a:rPr lang="es-ES" sz="2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026C72E0-EDAD-47D1-B04E-9A3089C48356}"/>
              </a:ext>
            </a:extLst>
          </p:cNvPr>
          <p:cNvSpPr>
            <a:spLocks noGrp="1"/>
          </p:cNvSpPr>
          <p:nvPr>
            <p:ph idx="1"/>
          </p:nvPr>
        </p:nvSpPr>
        <p:spPr>
          <a:xfrm>
            <a:off x="1860163" y="2133600"/>
            <a:ext cx="8915400" cy="3777622"/>
          </a:xfrm>
        </p:spPr>
        <p:txBody>
          <a:bodyPr/>
          <a:lstStyle/>
          <a:p>
            <a:pPr indent="450215">
              <a:lnSpc>
                <a:spcPct val="200000"/>
              </a:lnSpc>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Acelerar el proceso del cálculo de las características internas del transformador monofásico y así evitar demoras en la cotización del producto.</a:t>
            </a:r>
          </a:p>
          <a:p>
            <a:pPr lvl="2">
              <a:lnSpc>
                <a:spcPct val="200000"/>
              </a:lnSpc>
            </a:pPr>
            <a:r>
              <a:rPr lang="es-ES" b="1" dirty="0">
                <a:effectLst/>
                <a:latin typeface="Times New Roman" panose="02020603050405020304" pitchFamily="18" charset="0"/>
                <a:ea typeface="Times New Roman" panose="02020603050405020304" pitchFamily="18" charset="0"/>
                <a:cs typeface="Times New Roman" panose="02020603050405020304" pitchFamily="18" charset="0"/>
              </a:rPr>
              <a:t>OBJETIVO GENERAL</a:t>
            </a:r>
            <a:endParaRPr lang="es-E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nSpc>
                <a:spcPct val="200000"/>
              </a:lnSpc>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Diseñar y desarrollar una aplicación que permita el rápido cálculo de las características de un transformador monofásico según las especificaciones del cliente (devanado primario y secundario).</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339650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B178D-7908-48C2-BFFD-1DA5225551E1}"/>
              </a:ext>
            </a:extLst>
          </p:cNvPr>
          <p:cNvSpPr>
            <a:spLocks noGrp="1"/>
          </p:cNvSpPr>
          <p:nvPr>
            <p:ph type="title"/>
          </p:nvPr>
        </p:nvSpPr>
        <p:spPr>
          <a:xfrm>
            <a:off x="2049228" y="475829"/>
            <a:ext cx="8911687" cy="1280890"/>
          </a:xfrm>
        </p:spPr>
        <p:txBody>
          <a:bodyPr/>
          <a:lstStyle/>
          <a:p>
            <a: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t>OBETIVO ESPECIFICO</a:t>
            </a:r>
            <a:br>
              <a:rPr lang="es-ES" sz="2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BCB9D92E-FD3B-4AED-A84F-A632856F3C73}"/>
              </a:ext>
            </a:extLst>
          </p:cNvPr>
          <p:cNvSpPr>
            <a:spLocks noGrp="1"/>
          </p:cNvSpPr>
          <p:nvPr>
            <p:ph idx="1"/>
          </p:nvPr>
        </p:nvSpPr>
        <p:spPr>
          <a:xfrm>
            <a:off x="1909590" y="1911178"/>
            <a:ext cx="8915400" cy="3777622"/>
          </a:xfrm>
        </p:spPr>
        <p:txBody>
          <a:bodyPr/>
          <a:lstStyle/>
          <a:p>
            <a:pPr indent="450215">
              <a:lnSpc>
                <a:spcPct val="200000"/>
              </a:lnSpc>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Los objetivos específicos planteados son:</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Agilizar el proceso de diseño</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Acelerar el proceso de cotización del producto</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Realizar cálculos precisos del bobinado de los transformadores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Utilizando las leyes de Faraday y Lenz se establecerán las características internas de un transformador, dando las siguientes de salida como las dimensiones del núcleo según su forma, el calibre del alambre, cantidad de espiras en cada devanado, perdidas de hierro, perdidas en el bobinado(Efecto Joule) etc.</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34058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772D3-9FD0-40A1-9264-6A4060830F25}"/>
              </a:ext>
            </a:extLst>
          </p:cNvPr>
          <p:cNvSpPr>
            <a:spLocks noGrp="1"/>
          </p:cNvSpPr>
          <p:nvPr>
            <p:ph type="title"/>
          </p:nvPr>
        </p:nvSpPr>
        <p:spPr>
          <a:xfrm>
            <a:off x="2036871" y="306333"/>
            <a:ext cx="8911687" cy="1280890"/>
          </a:xfrm>
        </p:spPr>
        <p:txBody>
          <a:bodyPr/>
          <a:lstStyle/>
          <a:p>
            <a: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t>ALCANCES Y LIMITACIONES</a:t>
            </a:r>
            <a:br>
              <a:rPr lang="es-ES" sz="2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816371BE-28AE-4428-BA85-9970D6AF4DD0}"/>
              </a:ext>
            </a:extLst>
          </p:cNvPr>
          <p:cNvSpPr>
            <a:spLocks noGrp="1"/>
          </p:cNvSpPr>
          <p:nvPr>
            <p:ph idx="1"/>
          </p:nvPr>
        </p:nvSpPr>
        <p:spPr>
          <a:xfrm>
            <a:off x="2036871" y="2059460"/>
            <a:ext cx="8915400" cy="3777622"/>
          </a:xfrm>
        </p:spPr>
        <p:txBody>
          <a:bodyPr/>
          <a:lstStyle/>
          <a:p>
            <a:pPr indent="450215">
              <a:lnSpc>
                <a:spcPct val="200000"/>
              </a:lnSpc>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Alcances: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Aplicación desarrollada en Java 8</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Ejecución de un programa que permita calcular las características de los transformadores monofásicos.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Permite al usuario hacer uso de la aplicación desde una computadora.</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450215">
              <a:lnSpc>
                <a:spcPct val="200000"/>
              </a:lnSpc>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 Limitaciones: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s-ES" sz="1400" dirty="0">
                <a:effectLst/>
                <a:latin typeface="Times New Roman" panose="02020603050405020304" pitchFamily="18" charset="0"/>
                <a:ea typeface="Calibri" panose="020F0502020204030204" pitchFamily="34" charset="0"/>
                <a:cs typeface="Times New Roman" panose="02020603050405020304" pitchFamily="18" charset="0"/>
              </a:rPr>
              <a:t>La aplicación está destinada para el cálculo de transformadores monofásico, en caso de usarlo para trifásicos presentaría complicaciones y esto podría generar conflictos con el producto conectado.</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419045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307E8-6BDA-4E34-8A72-D7D11CD1AFE4}"/>
              </a:ext>
            </a:extLst>
          </p:cNvPr>
          <p:cNvSpPr>
            <a:spLocks noGrp="1"/>
          </p:cNvSpPr>
          <p:nvPr>
            <p:ph type="title"/>
          </p:nvPr>
        </p:nvSpPr>
        <p:spPr>
          <a:xfrm>
            <a:off x="2049227" y="463472"/>
            <a:ext cx="8911687" cy="1280890"/>
          </a:xfrm>
        </p:spPr>
        <p:txBody>
          <a:bodyPr/>
          <a:lstStyle/>
          <a:p>
            <a: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t>JUSTIFICACION Y ESTADO DEL ARTE</a:t>
            </a:r>
            <a:br>
              <a:rPr lang="es-ES" sz="36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7DE90893-5CD6-4381-B8B6-6CD908EF09EA}"/>
              </a:ext>
            </a:extLst>
          </p:cNvPr>
          <p:cNvSpPr>
            <a:spLocks noGrp="1"/>
          </p:cNvSpPr>
          <p:nvPr>
            <p:ph idx="1"/>
          </p:nvPr>
        </p:nvSpPr>
        <p:spPr>
          <a:xfrm>
            <a:off x="2049227" y="2010032"/>
            <a:ext cx="8915400" cy="3777622"/>
          </a:xfrm>
        </p:spPr>
        <p:txBody>
          <a:bodyPr>
            <a:normAutofit fontScale="70000" lnSpcReduction="20000"/>
          </a:bodyPr>
          <a:lstStyle/>
          <a:p>
            <a:pPr indent="450215">
              <a:lnSpc>
                <a:spcPct val="200000"/>
              </a:lnSpc>
            </a:pP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JUSTIFICACION:</a:t>
            </a:r>
          </a:p>
          <a:p>
            <a:pPr indent="450215">
              <a:lnSpc>
                <a:spcPct val="200000"/>
              </a:lnSpc>
            </a:pP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Desarrollar un programa que permitan calcular las principales características de transformadores para su producción, que simplifique al máximo y facilite hacerlos, con la finalidad de que alimente los distintos productos eléctricos según las especificaciones que tengan.</a:t>
            </a:r>
          </a:p>
          <a:p>
            <a:pPr indent="450215">
              <a:lnSpc>
                <a:spcPct val="200000"/>
              </a:lnSpc>
            </a:pPr>
            <a:r>
              <a:rPr lang="es-E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ESTADO DEL ARTE:</a:t>
            </a:r>
          </a:p>
          <a:p>
            <a:pPr lvl="0">
              <a:lnSpc>
                <a:spcPct val="200000"/>
              </a:lnSpc>
              <a:buFont typeface="Wingdings" panose="05000000000000000000" pitchFamily="2" charset="2"/>
              <a:buChar char="q"/>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CALCULOTRANSFORMADOR</a:t>
            </a:r>
          </a:p>
          <a:p>
            <a:pPr marL="907415" indent="450215">
              <a:lnSpc>
                <a:spcPct val="200000"/>
              </a:lnSpc>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Autor: Jaider Martínez</a:t>
            </a:r>
          </a:p>
          <a:p>
            <a:pPr lvl="0">
              <a:lnSpc>
                <a:spcPct val="200000"/>
              </a:lnSpc>
              <a:buFont typeface="Wingdings" panose="05000000000000000000" pitchFamily="2" charset="2"/>
              <a:buChar char="q"/>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TRANSFORMADOR</a:t>
            </a:r>
          </a:p>
          <a:p>
            <a:pPr marL="907415" indent="450215">
              <a:lnSpc>
                <a:spcPct val="200000"/>
              </a:lnSpc>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Autor: </a:t>
            </a:r>
            <a:r>
              <a:rPr lang="es-ES" sz="1600" dirty="0" err="1">
                <a:effectLst/>
                <a:latin typeface="Times New Roman" panose="02020603050405020304" pitchFamily="18" charset="0"/>
                <a:ea typeface="Calibri" panose="020F0502020204030204" pitchFamily="34" charset="0"/>
                <a:cs typeface="Times New Roman" panose="02020603050405020304" pitchFamily="18" charset="0"/>
              </a:rPr>
              <a:t>Aurover</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nSpc>
                <a:spcPct val="200000"/>
              </a:lnSpc>
            </a:pPr>
            <a:endParaRPr lang="es-ES" sz="1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05085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1672EDF-A30B-48D2-BE16-D93B5362111C}"/>
              </a:ext>
            </a:extLst>
          </p:cNvPr>
          <p:cNvPicPr/>
          <p:nvPr/>
        </p:nvPicPr>
        <p:blipFill>
          <a:blip r:embed="rId2">
            <a:extLst>
              <a:ext uri="{28A0092B-C50C-407E-A947-70E740481C1C}">
                <a14:useLocalDpi xmlns:a14="http://schemas.microsoft.com/office/drawing/2010/main" val="0"/>
              </a:ext>
            </a:extLst>
          </a:blip>
          <a:stretch>
            <a:fillRect/>
          </a:stretch>
        </p:blipFill>
        <p:spPr>
          <a:xfrm>
            <a:off x="1117600" y="677332"/>
            <a:ext cx="10109200" cy="5791201"/>
          </a:xfrm>
          <a:prstGeom prst="rect">
            <a:avLst/>
          </a:prstGeom>
        </p:spPr>
      </p:pic>
    </p:spTree>
    <p:extLst>
      <p:ext uri="{BB962C8B-B14F-4D97-AF65-F5344CB8AC3E}">
        <p14:creationId xmlns:p14="http://schemas.microsoft.com/office/powerpoint/2010/main" val="162650615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99</TotalTime>
  <Words>422</Words>
  <Application>Microsoft Office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Century Gothic</vt:lpstr>
      <vt:lpstr>Symbol</vt:lpstr>
      <vt:lpstr>Times New Roman</vt:lpstr>
      <vt:lpstr>Wingdings</vt:lpstr>
      <vt:lpstr>Wingdings 3</vt:lpstr>
      <vt:lpstr>Espiral</vt:lpstr>
      <vt:lpstr>APLICACIÓN PARA CALCULAR LAS CARACTERÍSTICAS DE UN TRANSFORMADOR MONOFÁSICO PARA SU CREACIÓN CON PROGRAMACION ORIENTADA A OBJETOS </vt:lpstr>
      <vt:lpstr>DEFINICION DEL PROBLEMA  </vt:lpstr>
      <vt:lpstr>DEFINICIÓN DE OBJETIVOS </vt:lpstr>
      <vt:lpstr>OBETIVO ESPECIFICO </vt:lpstr>
      <vt:lpstr>ALCANCES Y LIMITACIONES </vt:lpstr>
      <vt:lpstr>JUSTIFICACION Y ESTADO DEL ARTE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PARA CALCULAR LAS CARACTERÍSTICAS DE UN TRANSFORMADOR MONOFÁSICO PARA SU CREACIÓN CON PROGRAMACION ORIENTADA A OBJETOS </dc:title>
  <dc:creator>ALUMNO - BORIS VLADIMIR FLORES CORDOVA</dc:creator>
  <cp:lastModifiedBy>Boris Flores</cp:lastModifiedBy>
  <cp:revision>2</cp:revision>
  <dcterms:created xsi:type="dcterms:W3CDTF">2020-09-16T06:11:37Z</dcterms:created>
  <dcterms:modified xsi:type="dcterms:W3CDTF">2020-09-19T00:47:51Z</dcterms:modified>
</cp:coreProperties>
</file>