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Flores" userId="f40c08e90cb23091" providerId="LiveId" clId="{57872804-2168-46FF-BE3B-4A2013645517}"/>
    <pc:docChg chg="custSel addSld modSld">
      <pc:chgData name="Boris Flores" userId="f40c08e90cb23091" providerId="LiveId" clId="{57872804-2168-46FF-BE3B-4A2013645517}" dt="2020-09-30T07:12:20.528" v="72" actId="14100"/>
      <pc:docMkLst>
        <pc:docMk/>
      </pc:docMkLst>
      <pc:sldChg chg="addSp delSp modSp mod">
        <pc:chgData name="Boris Flores" userId="f40c08e90cb23091" providerId="LiveId" clId="{57872804-2168-46FF-BE3B-4A2013645517}" dt="2020-09-30T07:12:20.528" v="72" actId="14100"/>
        <pc:sldMkLst>
          <pc:docMk/>
          <pc:sldMk cId="3352949611" sldId="257"/>
        </pc:sldMkLst>
        <pc:spChg chg="del">
          <ac:chgData name="Boris Flores" userId="f40c08e90cb23091" providerId="LiveId" clId="{57872804-2168-46FF-BE3B-4A2013645517}" dt="2020-09-30T07:03:07.503" v="2" actId="22"/>
          <ac:spMkLst>
            <pc:docMk/>
            <pc:sldMk cId="3352949611" sldId="257"/>
            <ac:spMk id="3" creationId="{7842936F-A16C-458A-8864-454A01EBEFDD}"/>
          </ac:spMkLst>
        </pc:spChg>
        <pc:spChg chg="add del mod">
          <ac:chgData name="Boris Flores" userId="f40c08e90cb23091" providerId="LiveId" clId="{57872804-2168-46FF-BE3B-4A2013645517}" dt="2020-09-30T07:11:58.673" v="68" actId="478"/>
          <ac:spMkLst>
            <pc:docMk/>
            <pc:sldMk cId="3352949611" sldId="257"/>
            <ac:spMk id="4" creationId="{9DFE6955-9D69-40A5-B63B-A06DFD58A20D}"/>
          </ac:spMkLst>
        </pc:spChg>
        <pc:picChg chg="add del mod ord modCrop">
          <ac:chgData name="Boris Flores" userId="f40c08e90cb23091" providerId="LiveId" clId="{57872804-2168-46FF-BE3B-4A2013645517}" dt="2020-09-30T07:11:39.385" v="64" actId="478"/>
          <ac:picMkLst>
            <pc:docMk/>
            <pc:sldMk cId="3352949611" sldId="257"/>
            <ac:picMk id="5" creationId="{FBD03334-1527-43A0-95C1-C52BD0D15F1F}"/>
          </ac:picMkLst>
        </pc:picChg>
        <pc:picChg chg="add mod">
          <ac:chgData name="Boris Flores" userId="f40c08e90cb23091" providerId="LiveId" clId="{57872804-2168-46FF-BE3B-4A2013645517}" dt="2020-09-30T07:12:20.528" v="72" actId="14100"/>
          <ac:picMkLst>
            <pc:docMk/>
            <pc:sldMk cId="3352949611" sldId="257"/>
            <ac:picMk id="7" creationId="{E3EDCE2A-19C4-4045-AA1C-2BF76A842008}"/>
          </ac:picMkLst>
        </pc:picChg>
      </pc:sldChg>
      <pc:sldChg chg="modSp mod">
        <pc:chgData name="Boris Flores" userId="f40c08e90cb23091" providerId="LiveId" clId="{57872804-2168-46FF-BE3B-4A2013645517}" dt="2020-09-29T00:53:54.064" v="1" actId="1076"/>
        <pc:sldMkLst>
          <pc:docMk/>
          <pc:sldMk cId="121873754" sldId="260"/>
        </pc:sldMkLst>
        <pc:picChg chg="mod">
          <ac:chgData name="Boris Flores" userId="f40c08e90cb23091" providerId="LiveId" clId="{57872804-2168-46FF-BE3B-4A2013645517}" dt="2020-09-29T00:53:54.064" v="1" actId="1076"/>
          <ac:picMkLst>
            <pc:docMk/>
            <pc:sldMk cId="121873754" sldId="260"/>
            <ac:picMk id="5" creationId="{8EDC942E-F2F8-45CD-B712-6F05173C1FCF}"/>
          </ac:picMkLst>
        </pc:picChg>
      </pc:sldChg>
      <pc:sldChg chg="addSp delSp modSp new mod">
        <pc:chgData name="Boris Flores" userId="f40c08e90cb23091" providerId="LiveId" clId="{57872804-2168-46FF-BE3B-4A2013645517}" dt="2020-09-30T07:07:16.483" v="63" actId="14100"/>
        <pc:sldMkLst>
          <pc:docMk/>
          <pc:sldMk cId="3123415992" sldId="261"/>
        </pc:sldMkLst>
        <pc:spChg chg="mod">
          <ac:chgData name="Boris Flores" userId="f40c08e90cb23091" providerId="LiveId" clId="{57872804-2168-46FF-BE3B-4A2013645517}" dt="2020-09-30T07:06:49.934" v="61" actId="20577"/>
          <ac:spMkLst>
            <pc:docMk/>
            <pc:sldMk cId="3123415992" sldId="261"/>
            <ac:spMk id="2" creationId="{1C9698F4-66B6-44A0-B3D0-586356FFCC6A}"/>
          </ac:spMkLst>
        </pc:spChg>
        <pc:spChg chg="del">
          <ac:chgData name="Boris Flores" userId="f40c08e90cb23091" providerId="LiveId" clId="{57872804-2168-46FF-BE3B-4A2013645517}" dt="2020-09-30T07:06:53.209" v="62" actId="22"/>
          <ac:spMkLst>
            <pc:docMk/>
            <pc:sldMk cId="3123415992" sldId="261"/>
            <ac:spMk id="3" creationId="{69076A46-E80D-44E0-B2E9-60D8BBF7D820}"/>
          </ac:spMkLst>
        </pc:spChg>
        <pc:picChg chg="add mod ord">
          <ac:chgData name="Boris Flores" userId="f40c08e90cb23091" providerId="LiveId" clId="{57872804-2168-46FF-BE3B-4A2013645517}" dt="2020-09-30T07:07:16.483" v="63" actId="14100"/>
          <ac:picMkLst>
            <pc:docMk/>
            <pc:sldMk cId="3123415992" sldId="261"/>
            <ac:picMk id="5" creationId="{0F401B04-B753-4B70-9FF0-3272389DAF01}"/>
          </ac:picMkLst>
        </pc:picChg>
      </pc:sldChg>
    </pc:docChg>
  </pc:docChgLst>
  <pc:docChgLst>
    <pc:chgData name="Boris Flores" userId="f40c08e90cb23091" providerId="LiveId" clId="{973E56CF-4DBB-4D80-8012-0BB032383EC0}"/>
    <pc:docChg chg="custSel addSld modSld">
      <pc:chgData name="Boris Flores" userId="f40c08e90cb23091" providerId="LiveId" clId="{973E56CF-4DBB-4D80-8012-0BB032383EC0}" dt="2020-10-02T03:44:46.644" v="192" actId="1076"/>
      <pc:docMkLst>
        <pc:docMk/>
      </pc:docMkLst>
      <pc:sldChg chg="addSp delSp modSp mod">
        <pc:chgData name="Boris Flores" userId="f40c08e90cb23091" providerId="LiveId" clId="{973E56CF-4DBB-4D80-8012-0BB032383EC0}" dt="2020-10-02T03:44:46.644" v="192" actId="1076"/>
        <pc:sldMkLst>
          <pc:docMk/>
          <pc:sldMk cId="3352949611" sldId="257"/>
        </pc:sldMkLst>
        <pc:picChg chg="add mod">
          <ac:chgData name="Boris Flores" userId="f40c08e90cb23091" providerId="LiveId" clId="{973E56CF-4DBB-4D80-8012-0BB032383EC0}" dt="2020-10-02T03:44:46.644" v="192" actId="1076"/>
          <ac:picMkLst>
            <pc:docMk/>
            <pc:sldMk cId="3352949611" sldId="257"/>
            <ac:picMk id="4" creationId="{64AED5DE-E762-486B-944F-85B305BB0551}"/>
          </ac:picMkLst>
        </pc:picChg>
        <pc:picChg chg="del mod modCrop">
          <ac:chgData name="Boris Flores" userId="f40c08e90cb23091" providerId="LiveId" clId="{973E56CF-4DBB-4D80-8012-0BB032383EC0}" dt="2020-10-02T03:40:53.060" v="2" actId="478"/>
          <ac:picMkLst>
            <pc:docMk/>
            <pc:sldMk cId="3352949611" sldId="257"/>
            <ac:picMk id="7" creationId="{E3EDCE2A-19C4-4045-AA1C-2BF76A842008}"/>
          </ac:picMkLst>
        </pc:picChg>
      </pc:sldChg>
      <pc:sldChg chg="addSp delSp modSp mod">
        <pc:chgData name="Boris Flores" userId="f40c08e90cb23091" providerId="LiveId" clId="{973E56CF-4DBB-4D80-8012-0BB032383EC0}" dt="2020-10-02T03:43:34.201" v="77" actId="21"/>
        <pc:sldMkLst>
          <pc:docMk/>
          <pc:sldMk cId="3668531910" sldId="258"/>
        </pc:sldMkLst>
        <pc:spChg chg="add del mod">
          <ac:chgData name="Boris Flores" userId="f40c08e90cb23091" providerId="LiveId" clId="{973E56CF-4DBB-4D80-8012-0BB032383EC0}" dt="2020-10-02T03:43:34.201" v="77" actId="21"/>
          <ac:spMkLst>
            <pc:docMk/>
            <pc:sldMk cId="3668531910" sldId="258"/>
            <ac:spMk id="3" creationId="{56C9CD35-6E75-4DCE-9223-97F0F62D94E4}"/>
          </ac:spMkLst>
        </pc:spChg>
      </pc:sldChg>
      <pc:sldChg chg="addSp delSp modSp new mod">
        <pc:chgData name="Boris Flores" userId="f40c08e90cb23091" providerId="LiveId" clId="{973E56CF-4DBB-4D80-8012-0BB032383EC0}" dt="2020-10-02T03:44:27.489" v="189" actId="27636"/>
        <pc:sldMkLst>
          <pc:docMk/>
          <pc:sldMk cId="82444744" sldId="262"/>
        </pc:sldMkLst>
        <pc:spChg chg="mod">
          <ac:chgData name="Boris Flores" userId="f40c08e90cb23091" providerId="LiveId" clId="{973E56CF-4DBB-4D80-8012-0BB032383EC0}" dt="2020-10-02T03:44:27.489" v="189" actId="27636"/>
          <ac:spMkLst>
            <pc:docMk/>
            <pc:sldMk cId="82444744" sldId="262"/>
            <ac:spMk id="2" creationId="{69D670F7-8165-4E3A-AF99-122DF9C6B5D0}"/>
          </ac:spMkLst>
        </pc:spChg>
        <pc:spChg chg="del">
          <ac:chgData name="Boris Flores" userId="f40c08e90cb23091" providerId="LiveId" clId="{973E56CF-4DBB-4D80-8012-0BB032383EC0}" dt="2020-10-02T03:42:14.529" v="7" actId="22"/>
          <ac:spMkLst>
            <pc:docMk/>
            <pc:sldMk cId="82444744" sldId="262"/>
            <ac:spMk id="3" creationId="{C836FD49-FF66-4C4C-AC2A-8F70731A85DB}"/>
          </ac:spMkLst>
        </pc:spChg>
        <pc:spChg chg="add del mod">
          <ac:chgData name="Boris Flores" userId="f40c08e90cb23091" providerId="LiveId" clId="{973E56CF-4DBB-4D80-8012-0BB032383EC0}" dt="2020-10-02T03:44:02.748" v="122" actId="478"/>
          <ac:spMkLst>
            <pc:docMk/>
            <pc:sldMk cId="82444744" sldId="262"/>
            <ac:spMk id="7" creationId="{2F9BC345-E30F-4909-AF34-74B96D31BD8E}"/>
          </ac:spMkLst>
        </pc:spChg>
        <pc:picChg chg="add mod ord">
          <ac:chgData name="Boris Flores" userId="f40c08e90cb23091" providerId="LiveId" clId="{973E56CF-4DBB-4D80-8012-0BB032383EC0}" dt="2020-10-02T03:43:57.619" v="120" actId="1076"/>
          <ac:picMkLst>
            <pc:docMk/>
            <pc:sldMk cId="82444744" sldId="262"/>
            <ac:picMk id="5" creationId="{EC616E26-2C77-471D-BAE6-E4DB8F4846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002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99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602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79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6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33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1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32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730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27FD60-6325-46CA-B9C0-21CC35C7EED8}" type="datetimeFigureOut">
              <a:rPr lang="es-PE" smtClean="0"/>
              <a:t>1/10/2020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EAFC97-D9C1-4238-9A8E-719CCD99DB91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70391-CBDB-45E5-8C1A-D842DFFB4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ENTREGABLE #2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30AD90-5AF4-4DBA-88CE-BEB916B23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Alumno: boris flores cordova</a:t>
            </a:r>
          </a:p>
        </p:txBody>
      </p:sp>
    </p:spTree>
    <p:extLst>
      <p:ext uri="{BB962C8B-B14F-4D97-AF65-F5344CB8AC3E}">
        <p14:creationId xmlns:p14="http://schemas.microsoft.com/office/powerpoint/2010/main" val="183142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564E3-9F5F-45DC-81A7-64DB8A5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AED5DE-E762-486B-944F-85B305BB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2" y="1817510"/>
            <a:ext cx="6775944" cy="45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4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AB80A-4725-4449-A7A8-56044622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Login de Usuario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E05A90-E8A0-453C-8E87-30F190CF3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289" y="2093398"/>
            <a:ext cx="3140382" cy="4022725"/>
          </a:xfrm>
        </p:spPr>
      </p:pic>
    </p:spTree>
    <p:extLst>
      <p:ext uri="{BB962C8B-B14F-4D97-AF65-F5344CB8AC3E}">
        <p14:creationId xmlns:p14="http://schemas.microsoft.com/office/powerpoint/2010/main" val="366853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670F7-8165-4E3A-AF99-122DF9C6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Los usuarios registrados en Usuarios.txt pueden ingresar.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C616E26-2C77-471D-BAE6-E4DB8F484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992" y="2476059"/>
            <a:ext cx="9852688" cy="2972682"/>
          </a:xfrm>
        </p:spPr>
      </p:pic>
    </p:spTree>
    <p:extLst>
      <p:ext uri="{BB962C8B-B14F-4D97-AF65-F5344CB8AC3E}">
        <p14:creationId xmlns:p14="http://schemas.microsoft.com/office/powerpoint/2010/main" val="8244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12058-8EE3-44DF-9BC9-38E74CF1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Entrada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9B6AEF-35ED-41A5-A392-8AFABF959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461" y="2043971"/>
            <a:ext cx="6269078" cy="4022725"/>
          </a:xfrm>
        </p:spPr>
      </p:pic>
    </p:spTree>
    <p:extLst>
      <p:ext uri="{BB962C8B-B14F-4D97-AF65-F5344CB8AC3E}">
        <p14:creationId xmlns:p14="http://schemas.microsoft.com/office/powerpoint/2010/main" val="100408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29764-2BEF-4A12-8259-0F6846E6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Salida de 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DC942E-F2F8-45CD-B712-6F05173C1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184" y="1926424"/>
            <a:ext cx="5471296" cy="4301381"/>
          </a:xfrm>
        </p:spPr>
      </p:pic>
    </p:spTree>
    <p:extLst>
      <p:ext uri="{BB962C8B-B14F-4D97-AF65-F5344CB8AC3E}">
        <p14:creationId xmlns:p14="http://schemas.microsoft.com/office/powerpoint/2010/main" val="12187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98F4-66B6-44A0-B3D0-586356FF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Registro de Transformadores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401B04-B753-4B70-9FF0-3272389DA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349" y="1846263"/>
            <a:ext cx="6386814" cy="4261026"/>
          </a:xfrm>
        </p:spPr>
      </p:pic>
    </p:spTree>
    <p:extLst>
      <p:ext uri="{BB962C8B-B14F-4D97-AF65-F5344CB8AC3E}">
        <p14:creationId xmlns:p14="http://schemas.microsoft.com/office/powerpoint/2010/main" val="31234159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33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ENTREGABLE #2</vt:lpstr>
      <vt:lpstr>Diagrama de Clases</vt:lpstr>
      <vt:lpstr>Login de Usuario</vt:lpstr>
      <vt:lpstr>Los usuarios registrados en Usuarios.txt pueden ingresar.</vt:lpstr>
      <vt:lpstr>Entrada de Datos</vt:lpstr>
      <vt:lpstr>Salida de Resultados</vt:lpstr>
      <vt:lpstr>Registro de Transformadores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ENTREGABLE #2</dc:title>
  <dc:creator>Boris Flores</dc:creator>
  <cp:lastModifiedBy>Boris Flores</cp:lastModifiedBy>
  <cp:revision>2</cp:revision>
  <dcterms:created xsi:type="dcterms:W3CDTF">2020-09-29T00:32:28Z</dcterms:created>
  <dcterms:modified xsi:type="dcterms:W3CDTF">2020-10-02T03:44:49Z</dcterms:modified>
</cp:coreProperties>
</file>