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9" r:id="rId3"/>
    <p:sldId id="262" r:id="rId4"/>
    <p:sldId id="263" r:id="rId5"/>
    <p:sldId id="257" r:id="rId6"/>
    <p:sldId id="266" r:id="rId7"/>
    <p:sldId id="277" r:id="rId8"/>
    <p:sldId id="279" r:id="rId9"/>
    <p:sldId id="280" r:id="rId10"/>
    <p:sldId id="261" r:id="rId11"/>
    <p:sldId id="283" r:id="rId12"/>
    <p:sldId id="282" r:id="rId13"/>
    <p:sldId id="278" r:id="rId14"/>
  </p:sldIdLst>
  <p:sldSz cx="9144000" cy="5143500" type="screen16x9"/>
  <p:notesSz cx="6858000" cy="9144000"/>
  <p:embeddedFontLst>
    <p:embeddedFont>
      <p:font typeface="Titillium Web" panose="020B0604020202020204" charset="0"/>
      <p:regular r:id="rId16"/>
      <p:bold r:id="rId17"/>
      <p:italic r:id="rId18"/>
      <p:boldItalic r:id="rId19"/>
    </p:embeddedFont>
    <p:embeddedFont>
      <p:font typeface="Titillium Web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5C4C36-E3BC-49B1-9C90-FE79072E1807}">
  <a:tblStyle styleId="{755C4C36-E3BC-49B1-9C90-FE79072E18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Flores" userId="f40c08e90cb23091" providerId="LiveId" clId="{D8724332-B0BD-4BCB-8BCB-508F82388C12}"/>
    <pc:docChg chg="undo custSel addSld delSld modSld sldOrd">
      <pc:chgData name="Boris Flores" userId="f40c08e90cb23091" providerId="LiveId" clId="{D8724332-B0BD-4BCB-8BCB-508F82388C12}" dt="2020-10-20T18:58:20.928" v="509" actId="14100"/>
      <pc:docMkLst>
        <pc:docMk/>
      </pc:docMkLst>
      <pc:sldChg chg="modSp mod">
        <pc:chgData name="Boris Flores" userId="f40c08e90cb23091" providerId="LiveId" clId="{D8724332-B0BD-4BCB-8BCB-508F82388C12}" dt="2020-10-20T05:25:08.096" v="503" actId="20577"/>
        <pc:sldMkLst>
          <pc:docMk/>
          <pc:sldMk cId="0" sldId="256"/>
        </pc:sldMkLst>
        <pc:spChg chg="mod">
          <ac:chgData name="Boris Flores" userId="f40c08e90cb23091" providerId="LiveId" clId="{D8724332-B0BD-4BCB-8BCB-508F82388C12}" dt="2020-10-20T05:25:08.096" v="503" actId="20577"/>
          <ac:spMkLst>
            <pc:docMk/>
            <pc:sldMk cId="0" sldId="256"/>
            <ac:spMk id="2" creationId="{35F80B1D-E61E-4740-9E6A-7B2A0AC7B785}"/>
          </ac:spMkLst>
        </pc:spChg>
      </pc:sldChg>
      <pc:sldChg chg="addSp delSp modSp mod">
        <pc:chgData name="Boris Flores" userId="f40c08e90cb23091" providerId="LiveId" clId="{D8724332-B0BD-4BCB-8BCB-508F82388C12}" dt="2020-10-20T18:58:20.928" v="509" actId="14100"/>
        <pc:sldMkLst>
          <pc:docMk/>
          <pc:sldMk cId="0" sldId="257"/>
        </pc:sldMkLst>
        <pc:picChg chg="add mod">
          <ac:chgData name="Boris Flores" userId="f40c08e90cb23091" providerId="LiveId" clId="{D8724332-B0BD-4BCB-8BCB-508F82388C12}" dt="2020-10-20T18:58:20.928" v="509" actId="14100"/>
          <ac:picMkLst>
            <pc:docMk/>
            <pc:sldMk cId="0" sldId="257"/>
            <ac:picMk id="3" creationId="{ECEA02B9-EB74-452B-9512-4D93F363B60E}"/>
          </ac:picMkLst>
        </pc:picChg>
        <pc:picChg chg="del">
          <ac:chgData name="Boris Flores" userId="f40c08e90cb23091" providerId="LiveId" clId="{D8724332-B0BD-4BCB-8BCB-508F82388C12}" dt="2020-10-20T18:58:02.095" v="504" actId="478"/>
          <ac:picMkLst>
            <pc:docMk/>
            <pc:sldMk cId="0" sldId="257"/>
            <ac:picMk id="13" creationId="{ABC88752-4585-4C91-A2BF-D8A8FF0CCB7F}"/>
          </ac:picMkLst>
        </pc:picChg>
      </pc:sldChg>
      <pc:sldChg chg="del">
        <pc:chgData name="Boris Flores" userId="f40c08e90cb23091" providerId="LiveId" clId="{D8724332-B0BD-4BCB-8BCB-508F82388C12}" dt="2020-10-20T05:11:56.289" v="123" actId="47"/>
        <pc:sldMkLst>
          <pc:docMk/>
          <pc:sldMk cId="0" sldId="258"/>
        </pc:sldMkLst>
      </pc:sldChg>
      <pc:sldChg chg="modSp mod">
        <pc:chgData name="Boris Flores" userId="f40c08e90cb23091" providerId="LiveId" clId="{D8724332-B0BD-4BCB-8BCB-508F82388C12}" dt="2020-10-20T05:13:08.689" v="136" actId="20577"/>
        <pc:sldMkLst>
          <pc:docMk/>
          <pc:sldMk cId="0" sldId="259"/>
        </pc:sldMkLst>
        <pc:spChg chg="mod">
          <ac:chgData name="Boris Flores" userId="f40c08e90cb23091" providerId="LiveId" clId="{D8724332-B0BD-4BCB-8BCB-508F82388C12}" dt="2020-10-20T05:12:18.097" v="125" actId="1076"/>
          <ac:spMkLst>
            <pc:docMk/>
            <pc:sldMk cId="0" sldId="259"/>
            <ac:spMk id="75" creationId="{00000000-0000-0000-0000-000000000000}"/>
          </ac:spMkLst>
        </pc:spChg>
        <pc:spChg chg="mod">
          <ac:chgData name="Boris Flores" userId="f40c08e90cb23091" providerId="LiveId" clId="{D8724332-B0BD-4BCB-8BCB-508F82388C12}" dt="2020-10-20T05:13:08.689" v="136" actId="20577"/>
          <ac:spMkLst>
            <pc:docMk/>
            <pc:sldMk cId="0" sldId="259"/>
            <ac:spMk id="76" creationId="{00000000-0000-0000-0000-000000000000}"/>
          </ac:spMkLst>
        </pc:spChg>
      </pc:sldChg>
      <pc:sldChg chg="add del">
        <pc:chgData name="Boris Flores" userId="f40c08e90cb23091" providerId="LiveId" clId="{D8724332-B0BD-4BCB-8BCB-508F82388C12}" dt="2020-10-20T05:12:12.811" v="124" actId="47"/>
        <pc:sldMkLst>
          <pc:docMk/>
          <pc:sldMk cId="0" sldId="260"/>
        </pc:sldMkLst>
      </pc:sldChg>
      <pc:sldChg chg="addSp modSp mod ord">
        <pc:chgData name="Boris Flores" userId="f40c08e90cb23091" providerId="LiveId" clId="{D8724332-B0BD-4BCB-8BCB-508F82388C12}" dt="2020-10-20T05:09:48.087" v="80"/>
        <pc:sldMkLst>
          <pc:docMk/>
          <pc:sldMk cId="0" sldId="261"/>
        </pc:sldMkLst>
        <pc:spChg chg="add mod">
          <ac:chgData name="Boris Flores" userId="f40c08e90cb23091" providerId="LiveId" clId="{D8724332-B0BD-4BCB-8BCB-508F82388C12}" dt="2020-10-20T05:09:34.312" v="78" actId="12"/>
          <ac:spMkLst>
            <pc:docMk/>
            <pc:sldMk cId="0" sldId="261"/>
            <ac:spMk id="5" creationId="{620CF2B0-4430-404F-A4F1-DA4D67B7ABA4}"/>
          </ac:spMkLst>
        </pc:spChg>
        <pc:spChg chg="mod">
          <ac:chgData name="Boris Flores" userId="f40c08e90cb23091" providerId="LiveId" clId="{D8724332-B0BD-4BCB-8BCB-508F82388C12}" dt="2020-10-20T05:08:41.550" v="70" actId="1076"/>
          <ac:spMkLst>
            <pc:docMk/>
            <pc:sldMk cId="0" sldId="261"/>
            <ac:spMk id="88" creationId="{00000000-0000-0000-0000-000000000000}"/>
          </ac:spMkLst>
        </pc:spChg>
      </pc:sldChg>
      <pc:sldChg chg="modSp">
        <pc:chgData name="Boris Flores" userId="f40c08e90cb23091" providerId="LiveId" clId="{D8724332-B0BD-4BCB-8BCB-508F82388C12}" dt="2020-10-20T05:16:31.004" v="139"/>
        <pc:sldMkLst>
          <pc:docMk/>
          <pc:sldMk cId="0" sldId="262"/>
        </pc:sldMkLst>
        <pc:spChg chg="mod">
          <ac:chgData name="Boris Flores" userId="f40c08e90cb23091" providerId="LiveId" clId="{D8724332-B0BD-4BCB-8BCB-508F82388C12}" dt="2020-10-20T05:16:31.004" v="139"/>
          <ac:spMkLst>
            <pc:docMk/>
            <pc:sldMk cId="0" sldId="262"/>
            <ac:spMk id="94" creationId="{00000000-0000-0000-0000-000000000000}"/>
          </ac:spMkLst>
        </pc:spChg>
      </pc:sldChg>
      <pc:sldChg chg="modSp add del mod">
        <pc:chgData name="Boris Flores" userId="f40c08e90cb23091" providerId="LiveId" clId="{D8724332-B0BD-4BCB-8BCB-508F82388C12}" dt="2020-10-20T05:16:24.113" v="138" actId="14100"/>
        <pc:sldMkLst>
          <pc:docMk/>
          <pc:sldMk cId="0" sldId="263"/>
        </pc:sldMkLst>
        <pc:spChg chg="mod">
          <ac:chgData name="Boris Flores" userId="f40c08e90cb23091" providerId="LiveId" clId="{D8724332-B0BD-4BCB-8BCB-508F82388C12}" dt="2020-10-20T05:16:24.113" v="138" actId="14100"/>
          <ac:spMkLst>
            <pc:docMk/>
            <pc:sldMk cId="0" sldId="263"/>
            <ac:spMk id="114" creationId="{00000000-0000-0000-0000-000000000000}"/>
          </ac:spMkLst>
        </pc:spChg>
      </pc:sldChg>
      <pc:sldChg chg="add del">
        <pc:chgData name="Boris Flores" userId="f40c08e90cb23091" providerId="LiveId" clId="{D8724332-B0BD-4BCB-8BCB-508F82388C12}" dt="2020-10-20T05:00:05.445" v="30" actId="47"/>
        <pc:sldMkLst>
          <pc:docMk/>
          <pc:sldMk cId="0" sldId="264"/>
        </pc:sldMkLst>
      </pc:sldChg>
      <pc:sldChg chg="add del">
        <pc:chgData name="Boris Flores" userId="f40c08e90cb23091" providerId="LiveId" clId="{D8724332-B0BD-4BCB-8BCB-508F82388C12}" dt="2020-10-20T05:00:04.011" v="29" actId="47"/>
        <pc:sldMkLst>
          <pc:docMk/>
          <pc:sldMk cId="0" sldId="265"/>
        </pc:sldMkLst>
      </pc:sldChg>
      <pc:sldChg chg="addSp delSp modSp mod">
        <pc:chgData name="Boris Flores" userId="f40c08e90cb23091" providerId="LiveId" clId="{D8724332-B0BD-4BCB-8BCB-508F82388C12}" dt="2020-10-20T05:01:06.839" v="38" actId="14100"/>
        <pc:sldMkLst>
          <pc:docMk/>
          <pc:sldMk cId="0" sldId="266"/>
        </pc:sldMkLst>
        <pc:spChg chg="add del mod">
          <ac:chgData name="Boris Flores" userId="f40c08e90cb23091" providerId="LiveId" clId="{D8724332-B0BD-4BCB-8BCB-508F82388C12}" dt="2020-10-20T05:00:28.388" v="34" actId="478"/>
          <ac:spMkLst>
            <pc:docMk/>
            <pc:sldMk cId="0" sldId="266"/>
            <ac:spMk id="3" creationId="{63965992-D030-4901-B3E2-BF6C381A3C82}"/>
          </ac:spMkLst>
        </pc:spChg>
        <pc:spChg chg="del">
          <ac:chgData name="Boris Flores" userId="f40c08e90cb23091" providerId="LiveId" clId="{D8724332-B0BD-4BCB-8BCB-508F82388C12}" dt="2020-10-20T05:00:25.522" v="33" actId="478"/>
          <ac:spMkLst>
            <pc:docMk/>
            <pc:sldMk cId="0" sldId="266"/>
            <ac:spMk id="138" creationId="{00000000-0000-0000-0000-000000000000}"/>
          </ac:spMkLst>
        </pc:spChg>
        <pc:picChg chg="add mod">
          <ac:chgData name="Boris Flores" userId="f40c08e90cb23091" providerId="LiveId" clId="{D8724332-B0BD-4BCB-8BCB-508F82388C12}" dt="2020-10-20T05:01:06.839" v="38" actId="14100"/>
          <ac:picMkLst>
            <pc:docMk/>
            <pc:sldMk cId="0" sldId="266"/>
            <ac:picMk id="6" creationId="{5CDB35A8-86FB-4338-9316-772A215DCC45}"/>
          </ac:picMkLst>
        </pc:picChg>
      </pc:sldChg>
      <pc:sldChg chg="add del">
        <pc:chgData name="Boris Flores" userId="f40c08e90cb23091" providerId="LiveId" clId="{D8724332-B0BD-4BCB-8BCB-508F82388C12}" dt="2020-10-20T05:00:01.904" v="28" actId="47"/>
        <pc:sldMkLst>
          <pc:docMk/>
          <pc:sldMk cId="0" sldId="267"/>
        </pc:sldMkLst>
      </pc:sldChg>
      <pc:sldChg chg="add del">
        <pc:chgData name="Boris Flores" userId="f40c08e90cb23091" providerId="LiveId" clId="{D8724332-B0BD-4BCB-8BCB-508F82388C12}" dt="2020-10-20T05:00:00.543" v="27" actId="47"/>
        <pc:sldMkLst>
          <pc:docMk/>
          <pc:sldMk cId="0" sldId="268"/>
        </pc:sldMkLst>
      </pc:sldChg>
      <pc:sldChg chg="addSp add del mod">
        <pc:chgData name="Boris Flores" userId="f40c08e90cb23091" providerId="LiveId" clId="{D8724332-B0BD-4BCB-8BCB-508F82388C12}" dt="2020-10-20T04:59:59.341" v="26" actId="47"/>
        <pc:sldMkLst>
          <pc:docMk/>
          <pc:sldMk cId="0" sldId="269"/>
        </pc:sldMkLst>
        <pc:spChg chg="add">
          <ac:chgData name="Boris Flores" userId="f40c08e90cb23091" providerId="LiveId" clId="{D8724332-B0BD-4BCB-8BCB-508F82388C12}" dt="2020-10-20T04:59:39.230" v="12" actId="478"/>
          <ac:spMkLst>
            <pc:docMk/>
            <pc:sldMk cId="0" sldId="269"/>
            <ac:spMk id="194" creationId="{00000000-0000-0000-0000-000000000000}"/>
          </ac:spMkLst>
        </pc:spChg>
      </pc:sldChg>
      <pc:sldChg chg="add del">
        <pc:chgData name="Boris Flores" userId="f40c08e90cb23091" providerId="LiveId" clId="{D8724332-B0BD-4BCB-8BCB-508F82388C12}" dt="2020-10-20T04:59:58.418" v="25" actId="47"/>
        <pc:sldMkLst>
          <pc:docMk/>
          <pc:sldMk cId="0" sldId="270"/>
        </pc:sldMkLst>
      </pc:sldChg>
      <pc:sldChg chg="add del">
        <pc:chgData name="Boris Flores" userId="f40c08e90cb23091" providerId="LiveId" clId="{D8724332-B0BD-4BCB-8BCB-508F82388C12}" dt="2020-10-20T04:59:57.356" v="24" actId="47"/>
        <pc:sldMkLst>
          <pc:docMk/>
          <pc:sldMk cId="0" sldId="271"/>
        </pc:sldMkLst>
      </pc:sldChg>
      <pc:sldChg chg="add del">
        <pc:chgData name="Boris Flores" userId="f40c08e90cb23091" providerId="LiveId" clId="{D8724332-B0BD-4BCB-8BCB-508F82388C12}" dt="2020-10-20T04:59:56.328" v="23" actId="47"/>
        <pc:sldMkLst>
          <pc:docMk/>
          <pc:sldMk cId="0" sldId="272"/>
        </pc:sldMkLst>
      </pc:sldChg>
      <pc:sldChg chg="add del">
        <pc:chgData name="Boris Flores" userId="f40c08e90cb23091" providerId="LiveId" clId="{D8724332-B0BD-4BCB-8BCB-508F82388C12}" dt="2020-10-20T04:59:55.308" v="22" actId="47"/>
        <pc:sldMkLst>
          <pc:docMk/>
          <pc:sldMk cId="0" sldId="273"/>
        </pc:sldMkLst>
      </pc:sldChg>
      <pc:sldChg chg="add del">
        <pc:chgData name="Boris Flores" userId="f40c08e90cb23091" providerId="LiveId" clId="{D8724332-B0BD-4BCB-8BCB-508F82388C12}" dt="2020-10-20T04:59:53.288" v="21" actId="47"/>
        <pc:sldMkLst>
          <pc:docMk/>
          <pc:sldMk cId="0" sldId="274"/>
        </pc:sldMkLst>
      </pc:sldChg>
      <pc:sldChg chg="del">
        <pc:chgData name="Boris Flores" userId="f40c08e90cb23091" providerId="LiveId" clId="{D8724332-B0BD-4BCB-8BCB-508F82388C12}" dt="2020-10-20T04:59:52.094" v="20" actId="47"/>
        <pc:sldMkLst>
          <pc:docMk/>
          <pc:sldMk cId="0" sldId="275"/>
        </pc:sldMkLst>
      </pc:sldChg>
      <pc:sldChg chg="del">
        <pc:chgData name="Boris Flores" userId="f40c08e90cb23091" providerId="LiveId" clId="{D8724332-B0BD-4BCB-8BCB-508F82388C12}" dt="2020-10-20T04:59:49.806" v="19" actId="47"/>
        <pc:sldMkLst>
          <pc:docMk/>
          <pc:sldMk cId="0" sldId="276"/>
        </pc:sldMkLst>
      </pc:sldChg>
      <pc:sldChg chg="addSp modSp add mod">
        <pc:chgData name="Boris Flores" userId="f40c08e90cb23091" providerId="LiveId" clId="{D8724332-B0BD-4BCB-8BCB-508F82388C12}" dt="2020-10-20T05:20:22.474" v="391" actId="14100"/>
        <pc:sldMkLst>
          <pc:docMk/>
          <pc:sldMk cId="0" sldId="277"/>
        </pc:sldMkLst>
        <pc:spChg chg="mod">
          <ac:chgData name="Boris Flores" userId="f40c08e90cb23091" providerId="LiveId" clId="{D8724332-B0BD-4BCB-8BCB-508F82388C12}" dt="2020-10-20T05:20:19.958" v="390" actId="14100"/>
          <ac:spMkLst>
            <pc:docMk/>
            <pc:sldMk cId="0" sldId="277"/>
            <ac:spMk id="299" creationId="{00000000-0000-0000-0000-000000000000}"/>
          </ac:spMkLst>
        </pc:spChg>
        <pc:spChg chg="mod">
          <ac:chgData name="Boris Flores" userId="f40c08e90cb23091" providerId="LiveId" clId="{D8724332-B0BD-4BCB-8BCB-508F82388C12}" dt="2020-10-20T05:18:49.954" v="258" actId="20577"/>
          <ac:spMkLst>
            <pc:docMk/>
            <pc:sldMk cId="0" sldId="277"/>
            <ac:spMk id="302" creationId="{00000000-0000-0000-0000-000000000000}"/>
          </ac:spMkLst>
        </pc:spChg>
        <pc:picChg chg="add mod">
          <ac:chgData name="Boris Flores" userId="f40c08e90cb23091" providerId="LiveId" clId="{D8724332-B0BD-4BCB-8BCB-508F82388C12}" dt="2020-10-20T05:20:22.474" v="391" actId="14100"/>
          <ac:picMkLst>
            <pc:docMk/>
            <pc:sldMk cId="0" sldId="277"/>
            <ac:picMk id="6" creationId="{C39D1F5A-69D0-4F6C-94FE-A7D837E506E0}"/>
          </ac:picMkLst>
        </pc:picChg>
      </pc:sldChg>
      <pc:sldChg chg="addSp delSp modSp mod">
        <pc:chgData name="Boris Flores" userId="f40c08e90cb23091" providerId="LiveId" clId="{D8724332-B0BD-4BCB-8BCB-508F82388C12}" dt="2020-10-20T05:22:28.095" v="501" actId="1076"/>
        <pc:sldMkLst>
          <pc:docMk/>
          <pc:sldMk cId="0" sldId="278"/>
        </pc:sldMkLst>
        <pc:spChg chg="mod">
          <ac:chgData name="Boris Flores" userId="f40c08e90cb23091" providerId="LiveId" clId="{D8724332-B0BD-4BCB-8BCB-508F82388C12}" dt="2020-10-20T05:22:28.095" v="501" actId="1076"/>
          <ac:spMkLst>
            <pc:docMk/>
            <pc:sldMk cId="0" sldId="278"/>
            <ac:spMk id="308" creationId="{00000000-0000-0000-0000-000000000000}"/>
          </ac:spMkLst>
        </pc:spChg>
        <pc:spChg chg="add del mod">
          <ac:chgData name="Boris Flores" userId="f40c08e90cb23091" providerId="LiveId" clId="{D8724332-B0BD-4BCB-8BCB-508F82388C12}" dt="2020-10-20T05:22:21.315" v="500" actId="1076"/>
          <ac:spMkLst>
            <pc:docMk/>
            <pc:sldMk cId="0" sldId="278"/>
            <ac:spMk id="309" creationId="{00000000-0000-0000-0000-000000000000}"/>
          </ac:spMkLst>
        </pc:spChg>
      </pc:sldChg>
      <pc:sldChg chg="addSp modSp add mod">
        <pc:chgData name="Boris Flores" userId="f40c08e90cb23091" providerId="LiveId" clId="{D8724332-B0BD-4BCB-8BCB-508F82388C12}" dt="2020-10-20T05:20:12.944" v="389" actId="14100"/>
        <pc:sldMkLst>
          <pc:docMk/>
          <pc:sldMk cId="1445467421" sldId="279"/>
        </pc:sldMkLst>
        <pc:spChg chg="mod">
          <ac:chgData name="Boris Flores" userId="f40c08e90cb23091" providerId="LiveId" clId="{D8724332-B0BD-4BCB-8BCB-508F82388C12}" dt="2020-10-20T05:20:00.688" v="384" actId="14100"/>
          <ac:spMkLst>
            <pc:docMk/>
            <pc:sldMk cId="1445467421" sldId="279"/>
            <ac:spMk id="299" creationId="{00000000-0000-0000-0000-000000000000}"/>
          </ac:spMkLst>
        </pc:spChg>
        <pc:spChg chg="mod">
          <ac:chgData name="Boris Flores" userId="f40c08e90cb23091" providerId="LiveId" clId="{D8724332-B0BD-4BCB-8BCB-508F82388C12}" dt="2020-10-20T05:19:45.885" v="382" actId="20577"/>
          <ac:spMkLst>
            <pc:docMk/>
            <pc:sldMk cId="1445467421" sldId="279"/>
            <ac:spMk id="302" creationId="{00000000-0000-0000-0000-000000000000}"/>
          </ac:spMkLst>
        </pc:spChg>
        <pc:picChg chg="add mod">
          <ac:chgData name="Boris Flores" userId="f40c08e90cb23091" providerId="LiveId" clId="{D8724332-B0BD-4BCB-8BCB-508F82388C12}" dt="2020-10-20T05:20:12.944" v="389" actId="14100"/>
          <ac:picMkLst>
            <pc:docMk/>
            <pc:sldMk cId="1445467421" sldId="279"/>
            <ac:picMk id="6" creationId="{9BB6C366-38EC-444C-906C-44FC22027304}"/>
          </ac:picMkLst>
        </pc:picChg>
      </pc:sldChg>
      <pc:sldChg chg="addSp modSp add mod">
        <pc:chgData name="Boris Flores" userId="f40c08e90cb23091" providerId="LiveId" clId="{D8724332-B0BD-4BCB-8BCB-508F82388C12}" dt="2020-10-20T05:22:00.062" v="499" actId="20577"/>
        <pc:sldMkLst>
          <pc:docMk/>
          <pc:sldMk cId="1921551749" sldId="280"/>
        </pc:sldMkLst>
        <pc:spChg chg="mod">
          <ac:chgData name="Boris Flores" userId="f40c08e90cb23091" providerId="LiveId" clId="{D8724332-B0BD-4BCB-8BCB-508F82388C12}" dt="2020-10-20T05:20:55.833" v="396" actId="14100"/>
          <ac:spMkLst>
            <pc:docMk/>
            <pc:sldMk cId="1921551749" sldId="280"/>
            <ac:spMk id="299" creationId="{00000000-0000-0000-0000-000000000000}"/>
          </ac:spMkLst>
        </pc:spChg>
        <pc:spChg chg="mod">
          <ac:chgData name="Boris Flores" userId="f40c08e90cb23091" providerId="LiveId" clId="{D8724332-B0BD-4BCB-8BCB-508F82388C12}" dt="2020-10-20T05:22:00.062" v="499" actId="20577"/>
          <ac:spMkLst>
            <pc:docMk/>
            <pc:sldMk cId="1921551749" sldId="280"/>
            <ac:spMk id="302" creationId="{00000000-0000-0000-0000-000000000000}"/>
          </ac:spMkLst>
        </pc:spChg>
        <pc:picChg chg="add mod">
          <ac:chgData name="Boris Flores" userId="f40c08e90cb23091" providerId="LiveId" clId="{D8724332-B0BD-4BCB-8BCB-508F82388C12}" dt="2020-10-20T05:21:02.393" v="398" actId="14100"/>
          <ac:picMkLst>
            <pc:docMk/>
            <pc:sldMk cId="1921551749" sldId="280"/>
            <ac:picMk id="6" creationId="{7F17C341-9EDC-4991-A9C6-2FF158AE9F7C}"/>
          </ac:picMkLst>
        </pc:picChg>
      </pc:sldChg>
      <pc:sldMasterChg chg="addSldLayout delSldLayout">
        <pc:chgData name="Boris Flores" userId="f40c08e90cb23091" providerId="LiveId" clId="{D8724332-B0BD-4BCB-8BCB-508F82388C12}" dt="2020-10-20T05:00:05.445" v="30" actId="47"/>
        <pc:sldMasterMkLst>
          <pc:docMk/>
          <pc:sldMasterMk cId="0" sldId="2147483657"/>
        </pc:sldMasterMkLst>
        <pc:sldLayoutChg chg="add del">
          <pc:chgData name="Boris Flores" userId="f40c08e90cb23091" providerId="LiveId" clId="{D8724332-B0BD-4BCB-8BCB-508F82388C12}" dt="2020-10-20T05:00:05.445" v="30" actId="47"/>
          <pc:sldLayoutMkLst>
            <pc:docMk/>
            <pc:sldMasterMk cId="0" sldId="2147483657"/>
            <pc:sldLayoutMk cId="0" sldId="2147483653"/>
          </pc:sldLayoutMkLst>
        </pc:sldLayoutChg>
        <pc:sldLayoutChg chg="add del">
          <pc:chgData name="Boris Flores" userId="f40c08e90cb23091" providerId="LiveId" clId="{D8724332-B0BD-4BCB-8BCB-508F82388C12}" dt="2020-10-20T05:00:01.904" v="28" actId="47"/>
          <pc:sldLayoutMkLst>
            <pc:docMk/>
            <pc:sldMasterMk cId="0" sldId="2147483657"/>
            <pc:sldLayoutMk cId="0" sldId="2147483654"/>
          </pc:sldLayoutMkLst>
        </pc:sldLayoutChg>
        <pc:sldLayoutChg chg="add del">
          <pc:chgData name="Boris Flores" userId="f40c08e90cb23091" providerId="LiveId" clId="{D8724332-B0BD-4BCB-8BCB-508F82388C12}" dt="2020-10-20T04:59:53.288" v="21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Boris Flores" userId="f40c08e90cb23091" providerId="LiveId" clId="{0A974170-ED90-482C-B40A-503674AA2FE7}"/>
    <pc:docChg chg="undo custSel addSld delSld modSld sldOrd">
      <pc:chgData name="Boris Flores" userId="f40c08e90cb23091" providerId="LiveId" clId="{0A974170-ED90-482C-B40A-503674AA2FE7}" dt="2020-10-22T04:09:25.563" v="853" actId="1076"/>
      <pc:docMkLst>
        <pc:docMk/>
      </pc:docMkLst>
      <pc:sldChg chg="addSp delSp modSp mod ord">
        <pc:chgData name="Boris Flores" userId="f40c08e90cb23091" providerId="LiveId" clId="{0A974170-ED90-482C-B40A-503674AA2FE7}" dt="2020-10-22T04:09:25.563" v="853" actId="1076"/>
        <pc:sldMkLst>
          <pc:docMk/>
          <pc:sldMk cId="0" sldId="257"/>
        </pc:sldMkLst>
        <pc:picChg chg="del">
          <ac:chgData name="Boris Flores" userId="f40c08e90cb23091" providerId="LiveId" clId="{0A974170-ED90-482C-B40A-503674AA2FE7}" dt="2020-10-22T04:09:08.132" v="849" actId="478"/>
          <ac:picMkLst>
            <pc:docMk/>
            <pc:sldMk cId="0" sldId="257"/>
            <ac:picMk id="3" creationId="{ECEA02B9-EB74-452B-9512-4D93F363B60E}"/>
          </ac:picMkLst>
        </pc:picChg>
        <pc:picChg chg="add mod">
          <ac:chgData name="Boris Flores" userId="f40c08e90cb23091" providerId="LiveId" clId="{0A974170-ED90-482C-B40A-503674AA2FE7}" dt="2020-10-22T04:09:25.563" v="853" actId="1076"/>
          <ac:picMkLst>
            <pc:docMk/>
            <pc:sldMk cId="0" sldId="257"/>
            <ac:picMk id="4" creationId="{BE3B4543-6C27-4D3F-B46F-2BD697176D0D}"/>
          </ac:picMkLst>
        </pc:picChg>
      </pc:sldChg>
      <pc:sldChg chg="modSp mod">
        <pc:chgData name="Boris Flores" userId="f40c08e90cb23091" providerId="LiveId" clId="{0A974170-ED90-482C-B40A-503674AA2FE7}" dt="2020-10-22T02:02:09.888" v="816" actId="313"/>
        <pc:sldMkLst>
          <pc:docMk/>
          <pc:sldMk cId="0" sldId="261"/>
        </pc:sldMkLst>
        <pc:spChg chg="mod">
          <ac:chgData name="Boris Flores" userId="f40c08e90cb23091" providerId="LiveId" clId="{0A974170-ED90-482C-B40A-503674AA2FE7}" dt="2020-10-22T02:02:09.888" v="816" actId="313"/>
          <ac:spMkLst>
            <pc:docMk/>
            <pc:sldMk cId="0" sldId="261"/>
            <ac:spMk id="5" creationId="{620CF2B0-4430-404F-A4F1-DA4D67B7ABA4}"/>
          </ac:spMkLst>
        </pc:spChg>
      </pc:sldChg>
      <pc:sldChg chg="modSp mod">
        <pc:chgData name="Boris Flores" userId="f40c08e90cb23091" providerId="LiveId" clId="{0A974170-ED90-482C-B40A-503674AA2FE7}" dt="2020-10-22T02:20:51.170" v="848" actId="20577"/>
        <pc:sldMkLst>
          <pc:docMk/>
          <pc:sldMk cId="0" sldId="263"/>
        </pc:sldMkLst>
        <pc:spChg chg="mod">
          <ac:chgData name="Boris Flores" userId="f40c08e90cb23091" providerId="LiveId" clId="{0A974170-ED90-482C-B40A-503674AA2FE7}" dt="2020-10-22T02:20:51.170" v="848" actId="20577"/>
          <ac:spMkLst>
            <pc:docMk/>
            <pc:sldMk cId="0" sldId="263"/>
            <ac:spMk id="113" creationId="{00000000-0000-0000-0000-000000000000}"/>
          </ac:spMkLst>
        </pc:spChg>
      </pc:sldChg>
      <pc:sldChg chg="addSp delSp modSp mod modClrScheme chgLayout">
        <pc:chgData name="Boris Flores" userId="f40c08e90cb23091" providerId="LiveId" clId="{0A974170-ED90-482C-B40A-503674AA2FE7}" dt="2020-10-21T01:44:01.976" v="57" actId="1076"/>
        <pc:sldMkLst>
          <pc:docMk/>
          <pc:sldMk cId="0" sldId="266"/>
        </pc:sldMkLst>
        <pc:spChg chg="add mod ord">
          <ac:chgData name="Boris Flores" userId="f40c08e90cb23091" providerId="LiveId" clId="{0A974170-ED90-482C-B40A-503674AA2FE7}" dt="2020-10-21T01:44:01.976" v="57" actId="1076"/>
          <ac:spMkLst>
            <pc:docMk/>
            <pc:sldMk cId="0" sldId="266"/>
            <ac:spMk id="2" creationId="{E08F22CF-D254-4E53-B5CC-5EC42D7A1D2F}"/>
          </ac:spMkLst>
        </pc:spChg>
        <pc:spChg chg="mod ord">
          <ac:chgData name="Boris Flores" userId="f40c08e90cb23091" providerId="LiveId" clId="{0A974170-ED90-482C-B40A-503674AA2FE7}" dt="2020-10-21T01:43:27.185" v="8" actId="700"/>
          <ac:spMkLst>
            <pc:docMk/>
            <pc:sldMk cId="0" sldId="266"/>
            <ac:spMk id="139" creationId="{00000000-0000-0000-0000-000000000000}"/>
          </ac:spMkLst>
        </pc:spChg>
        <pc:picChg chg="del">
          <ac:chgData name="Boris Flores" userId="f40c08e90cb23091" providerId="LiveId" clId="{0A974170-ED90-482C-B40A-503674AA2FE7}" dt="2020-10-21T01:43:20.447" v="7" actId="478"/>
          <ac:picMkLst>
            <pc:docMk/>
            <pc:sldMk cId="0" sldId="266"/>
            <ac:picMk id="6" creationId="{5CDB35A8-86FB-4338-9316-772A215DCC45}"/>
          </ac:picMkLst>
        </pc:picChg>
      </pc:sldChg>
      <pc:sldChg chg="addSp delSp modSp mod modClrScheme chgLayout">
        <pc:chgData name="Boris Flores" userId="f40c08e90cb23091" providerId="LiveId" clId="{0A974170-ED90-482C-B40A-503674AA2FE7}" dt="2020-10-21T01:43:00.624" v="1" actId="700"/>
        <pc:sldMkLst>
          <pc:docMk/>
          <pc:sldMk cId="0" sldId="277"/>
        </pc:sldMkLst>
        <pc:spChg chg="add del mod ord">
          <ac:chgData name="Boris Flores" userId="f40c08e90cb23091" providerId="LiveId" clId="{0A974170-ED90-482C-B40A-503674AA2FE7}" dt="2020-10-21T01:43:00.624" v="1" actId="700"/>
          <ac:spMkLst>
            <pc:docMk/>
            <pc:sldMk cId="0" sldId="277"/>
            <ac:spMk id="2" creationId="{195042FA-E435-4B44-A195-4ED1957FD911}"/>
          </ac:spMkLst>
        </pc:spChg>
        <pc:spChg chg="mod ord">
          <ac:chgData name="Boris Flores" userId="f40c08e90cb23091" providerId="LiveId" clId="{0A974170-ED90-482C-B40A-503674AA2FE7}" dt="2020-10-21T01:43:00.624" v="1" actId="700"/>
          <ac:spMkLst>
            <pc:docMk/>
            <pc:sldMk cId="0" sldId="277"/>
            <ac:spMk id="301" creationId="{00000000-0000-0000-0000-000000000000}"/>
          </ac:spMkLst>
        </pc:spChg>
        <pc:spChg chg="mod ord">
          <ac:chgData name="Boris Flores" userId="f40c08e90cb23091" providerId="LiveId" clId="{0A974170-ED90-482C-B40A-503674AA2FE7}" dt="2020-10-21T01:43:00.624" v="1" actId="700"/>
          <ac:spMkLst>
            <pc:docMk/>
            <pc:sldMk cId="0" sldId="277"/>
            <ac:spMk id="302" creationId="{00000000-0000-0000-0000-000000000000}"/>
          </ac:spMkLst>
        </pc:spChg>
      </pc:sldChg>
      <pc:sldChg chg="new del">
        <pc:chgData name="Boris Flores" userId="f40c08e90cb23091" providerId="LiveId" clId="{0A974170-ED90-482C-B40A-503674AA2FE7}" dt="2020-10-21T01:43:15.575" v="4" actId="47"/>
        <pc:sldMkLst>
          <pc:docMk/>
          <pc:sldMk cId="1660178359" sldId="281"/>
        </pc:sldMkLst>
      </pc:sldChg>
      <pc:sldChg chg="add ord setBg">
        <pc:chgData name="Boris Flores" userId="f40c08e90cb23091" providerId="LiveId" clId="{0A974170-ED90-482C-B40A-503674AA2FE7}" dt="2020-10-21T23:53:00.164" v="143"/>
        <pc:sldMkLst>
          <pc:docMk/>
          <pc:sldMk cId="1027604707" sldId="282"/>
        </pc:sldMkLst>
      </pc:sldChg>
      <pc:sldChg chg="modSp new mod">
        <pc:chgData name="Boris Flores" userId="f40c08e90cb23091" providerId="LiveId" clId="{0A974170-ED90-482C-B40A-503674AA2FE7}" dt="2020-10-21T23:02:48.131" v="141" actId="12"/>
        <pc:sldMkLst>
          <pc:docMk/>
          <pc:sldMk cId="312158156" sldId="283"/>
        </pc:sldMkLst>
        <pc:spChg chg="mod">
          <ac:chgData name="Boris Flores" userId="f40c08e90cb23091" providerId="LiveId" clId="{0A974170-ED90-482C-B40A-503674AA2FE7}" dt="2020-10-21T23:02:48.131" v="141" actId="12"/>
          <ac:spMkLst>
            <pc:docMk/>
            <pc:sldMk cId="312158156" sldId="283"/>
            <ac:spMk id="2" creationId="{6D99EDA9-039E-429F-8AE1-B01C9DC8FA47}"/>
          </ac:spMkLst>
        </pc:spChg>
      </pc:sldChg>
      <pc:sldChg chg="modSp new del mod">
        <pc:chgData name="Boris Flores" userId="f40c08e90cb23091" providerId="LiveId" clId="{0A974170-ED90-482C-B40A-503674AA2FE7}" dt="2020-10-21T23:02:39.483" v="140" actId="47"/>
        <pc:sldMkLst>
          <pc:docMk/>
          <pc:sldMk cId="1947650478" sldId="284"/>
        </pc:sldMkLst>
        <pc:spChg chg="mod">
          <ac:chgData name="Boris Flores" userId="f40c08e90cb23091" providerId="LiveId" clId="{0A974170-ED90-482C-B40A-503674AA2FE7}" dt="2020-10-21T23:02:00.187" v="133" actId="21"/>
          <ac:spMkLst>
            <pc:docMk/>
            <pc:sldMk cId="1947650478" sldId="284"/>
            <ac:spMk id="2" creationId="{5374F275-1FF2-479D-A031-E561D4C6F3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09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42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05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75967" y="399461"/>
            <a:ext cx="7611533" cy="25920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Integrador I</a:t>
            </a:r>
            <a:br>
              <a:rPr lang="en" sz="6600" dirty="0"/>
            </a:br>
            <a:r>
              <a:rPr lang="en" sz="6600" dirty="0"/>
              <a:t>Sistemas - Software</a:t>
            </a:r>
            <a:endParaRPr sz="6600" dirty="0"/>
          </a:p>
        </p:txBody>
      </p:sp>
      <p:sp>
        <p:nvSpPr>
          <p:cNvPr id="3" name="Google Shape;60;p12">
            <a:extLst>
              <a:ext uri="{FF2B5EF4-FFF2-40B4-BE49-F238E27FC236}">
                <a16:creationId xmlns:a16="http://schemas.microsoft.com/office/drawing/2014/main" id="{C719C842-BE23-487F-A817-1C60140DCD0F}"/>
              </a:ext>
            </a:extLst>
          </p:cNvPr>
          <p:cNvSpPr txBox="1">
            <a:spLocks/>
          </p:cNvSpPr>
          <p:nvPr/>
        </p:nvSpPr>
        <p:spPr>
          <a:xfrm>
            <a:off x="3267449" y="4463846"/>
            <a:ext cx="2428567" cy="3834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bg1"/>
                </a:solidFill>
              </a:rPr>
              <a:t>Boris Flores Cordova</a:t>
            </a:r>
          </a:p>
        </p:txBody>
      </p:sp>
      <p:sp>
        <p:nvSpPr>
          <p:cNvPr id="2" name="Google Shape;60;p12">
            <a:extLst>
              <a:ext uri="{FF2B5EF4-FFF2-40B4-BE49-F238E27FC236}">
                <a16:creationId xmlns:a16="http://schemas.microsoft.com/office/drawing/2014/main" id="{35F80B1D-E61E-4740-9E6A-7B2A0AC7B785}"/>
              </a:ext>
            </a:extLst>
          </p:cNvPr>
          <p:cNvSpPr txBox="1">
            <a:spLocks/>
          </p:cNvSpPr>
          <p:nvPr/>
        </p:nvSpPr>
        <p:spPr>
          <a:xfrm>
            <a:off x="516193" y="2991478"/>
            <a:ext cx="8111614" cy="688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PE" sz="2800" b="1" dirty="0">
                <a:solidFill>
                  <a:schemeClr val="bg1"/>
                </a:solidFill>
              </a:rPr>
              <a:t>Aplicación</a:t>
            </a:r>
            <a:r>
              <a:rPr lang="en-US" sz="2800" b="1" dirty="0">
                <a:solidFill>
                  <a:schemeClr val="bg1"/>
                </a:solidFill>
              </a:rPr>
              <a:t> para el </a:t>
            </a:r>
            <a:r>
              <a:rPr lang="es-PE" sz="2800" b="1" dirty="0">
                <a:solidFill>
                  <a:schemeClr val="bg1"/>
                </a:solidFill>
              </a:rPr>
              <a:t>Cálculo</a:t>
            </a:r>
            <a:r>
              <a:rPr lang="en-US" sz="2800" b="1" dirty="0">
                <a:solidFill>
                  <a:schemeClr val="bg1"/>
                </a:solidFill>
              </a:rPr>
              <a:t> de Transformadores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299110" y="770579"/>
            <a:ext cx="5163900" cy="5567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CONCLUSIONES</a:t>
            </a:r>
            <a:endParaRPr b="1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0CF2B0-4430-404F-A4F1-DA4D67B7ABA4}"/>
              </a:ext>
            </a:extLst>
          </p:cNvPr>
          <p:cNvSpPr txBox="1"/>
          <p:nvPr/>
        </p:nvSpPr>
        <p:spPr>
          <a:xfrm>
            <a:off x="1056968" y="1563330"/>
            <a:ext cx="6641690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se centra en acelerar el proceso de cálculo de las características internas que tiene un transformador como son las dimensiones del núcleo, las longitudes y calibres del cobre, las cantidades de chapas necesarias.,</a:t>
            </a:r>
            <a:r>
              <a:rPr lang="es-E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s-E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</a:p>
          <a:p>
            <a:pPr marL="342900" lvl="0" indent="-342900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el desarrollo de la aplicación se aplicaron conceptos importantes de la programación orientada a objetos, sumándole conceptos de ciencia se logro crear una aplicación que facilitara los cálculos.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D99EDA9-039E-429F-8AE1-B01C9DC8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6930" y="160979"/>
            <a:ext cx="6055418" cy="4982472"/>
          </a:xfrm>
        </p:spPr>
        <p:txBody>
          <a:bodyPr/>
          <a:lstStyle/>
          <a:p>
            <a:r>
              <a:rPr lang="es-PE" dirty="0"/>
              <a:t>ALCANCES</a:t>
            </a: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desarrollada en Java 8</a:t>
            </a: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Ejecución de un programa que permita calcular las características de los transformadores monofásicos.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Permite al usuario hacer uso de la aplicación desde una computadora.</a:t>
            </a:r>
          </a:p>
          <a:p>
            <a:r>
              <a:rPr lang="es-PE" dirty="0"/>
              <a:t>LIMITACIONES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está destinada para el cálculo de transformadores monofásico, en caso de usarlo para trifásicos presentaría complicaciones y esto podría generar conflictos con el producto conectado.</a:t>
            </a:r>
          </a:p>
          <a:p>
            <a:pPr marL="457200" lvl="1" indent="0">
              <a:lnSpc>
                <a:spcPct val="200000"/>
              </a:lnSpc>
              <a:spcAft>
                <a:spcPts val="800"/>
              </a:spcAft>
              <a:buNone/>
            </a:pPr>
            <a:endParaRPr lang="es-E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FAF4331-A897-46B7-A42C-037148F1C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5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DB35A8-86FB-4338-9316-772A215DCC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78" y="281336"/>
            <a:ext cx="8477864" cy="46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0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ctrTitle" idx="4294967295"/>
          </p:nvPr>
        </p:nvSpPr>
        <p:spPr>
          <a:xfrm>
            <a:off x="449410" y="754981"/>
            <a:ext cx="8579874" cy="213570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0" dirty="0"/>
              <a:t>THANKS!</a:t>
            </a:r>
            <a:endParaRPr sz="13800"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4294967295"/>
          </p:nvPr>
        </p:nvSpPr>
        <p:spPr>
          <a:xfrm>
            <a:off x="3183194" y="4364530"/>
            <a:ext cx="2922639" cy="5821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¿Alguna Pregunta?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508819" y="79015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1337187"/>
            <a:ext cx="7681452" cy="30971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En las empresas que producen transformadores monofásicos la competencia es alta, por tal motivo el proceso de diseño y cotización de transformadores deberán de realizarlo con mayor rapidez y exactitud, para poder tener una ventaja competitiva aun mayor frente al resto de la competencia. Al momento de cotizar los transformadores que el cliente desea de acuerdo a sus especificaciones suele tomarles tiempo, ya que estas lo hacen de forma manual y esto puede ocasionar fallos en los cálculos o aún peor que el cliente se aburra de tanto esperar.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649174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/>
              <a:t>OBJETIVO GENERAL</a:t>
            </a:r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2"/>
            <a:ext cx="8343484" cy="12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Diseñar y desarrollar una aplicación que permita el rápido cálculo de las características de un transformador monofásico según las especificaciones del cliente (devanado primario y secundario).</a:t>
            </a:r>
            <a:endParaRPr lang="en-US" sz="1800"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200" y="1428749"/>
            <a:ext cx="8293510" cy="33211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s-ES" dirty="0"/>
              <a:t>Desarrollar una aplicación que permita calcular las características internas de un transformador monofásico haciendo uso de la programación orientada a objetos.</a:t>
            </a:r>
          </a:p>
          <a:p>
            <a:pPr marL="342900" indent="-342900"/>
            <a:r>
              <a:rPr lang="es-ES" dirty="0"/>
              <a:t>Establecer las medidas el devanado primario, secundario y núcleo utilizando  las formulas que derivan de la ley de Faraday y Lenz.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199" y="434575"/>
            <a:ext cx="7418439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OBJETIVOS ESPECIFICOS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27704" y="157338"/>
            <a:ext cx="6025500" cy="6005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CLASES</a:t>
            </a: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3B4543-6C27-4D3F-B46F-2BD69717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8" y="837952"/>
            <a:ext cx="7432663" cy="4148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F22CF-D254-4E53-B5CC-5EC42D7A1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5" y="2081582"/>
            <a:ext cx="6891867" cy="1965483"/>
          </a:xfrm>
        </p:spPr>
        <p:txBody>
          <a:bodyPr/>
          <a:lstStyle/>
          <a:p>
            <a:pPr algn="ctr"/>
            <a:r>
              <a:rPr lang="es-PE" dirty="0"/>
              <a:t>PROTOTIPOS DE LA APLICACIÓN</a:t>
            </a:r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4024150" y="117987"/>
            <a:ext cx="4456494" cy="502551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b="1" dirty="0">
                <a:latin typeface="Titillium Web"/>
                <a:ea typeface="Titillium Web"/>
                <a:cs typeface="Titillium Web"/>
                <a:sym typeface="Titillium Web"/>
              </a:rPr>
              <a:t>Entrada de Datos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En esta interfaz se ingresan los datos propocionados por el cliente.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9D1F5A-69D0-4F6C-94FE-A7D837E506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26" y="373575"/>
            <a:ext cx="3232303" cy="37486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4024150" y="137651"/>
            <a:ext cx="4456494" cy="493579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b="1" dirty="0">
                <a:latin typeface="Titillium Web"/>
                <a:ea typeface="Titillium Web"/>
                <a:cs typeface="Titillium Web"/>
                <a:sym typeface="Titillium Web"/>
              </a:rPr>
              <a:t>Salida de Resultados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En esta interfaz encontraremos los calculos realizados a partir de las formulas aplicadas.</a:t>
            </a:r>
            <a:endParaRPr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B6C366-38EC-444C-906C-44FC220273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6" y="373575"/>
            <a:ext cx="3517350" cy="37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6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4024150" y="108155"/>
            <a:ext cx="4434050" cy="50352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 dirty="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s-PE" b="1" dirty="0">
                <a:latin typeface="Titillium Web"/>
                <a:ea typeface="Titillium Web"/>
                <a:cs typeface="Titillium Web"/>
                <a:sym typeface="Titillium Web"/>
              </a:rPr>
              <a:t>Salida de Resultados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Imagenes de las partes del nucleo del transformador</a:t>
            </a:r>
            <a:endParaRPr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17C341-9EDC-4991-A9C6-2FF158AE9F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14" y="373575"/>
            <a:ext cx="3883589" cy="36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51749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401</Words>
  <Application>Microsoft Office PowerPoint</Application>
  <PresentationFormat>Presentación en pantalla (16:9)</PresentationFormat>
  <Paragraphs>46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Titillium Web</vt:lpstr>
      <vt:lpstr>Times New Roman</vt:lpstr>
      <vt:lpstr>Arial</vt:lpstr>
      <vt:lpstr>Titillium Web Light</vt:lpstr>
      <vt:lpstr>Symbol</vt:lpstr>
      <vt:lpstr>Ninacor template</vt:lpstr>
      <vt:lpstr>Integrador I Sistemas - Software</vt:lpstr>
      <vt:lpstr>PROBLEMA</vt:lpstr>
      <vt:lpstr>OBJETIVO GENERAL</vt:lpstr>
      <vt:lpstr>OBJETIVOS ESPECIFICOS</vt:lpstr>
      <vt:lpstr>DIAGRAMA DE CLASES</vt:lpstr>
      <vt:lpstr>PROTOTIPOS DE LA 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Integrador I Sistemas - Software</dc:title>
  <dc:creator>Boris</dc:creator>
  <cp:lastModifiedBy>Boris Flores</cp:lastModifiedBy>
  <cp:revision>8</cp:revision>
  <dcterms:modified xsi:type="dcterms:W3CDTF">2020-10-22T04:09:28Z</dcterms:modified>
</cp:coreProperties>
</file>