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335" r:id="rId3"/>
    <p:sldId id="257" r:id="rId4"/>
    <p:sldId id="313" r:id="rId5"/>
    <p:sldId id="266" r:id="rId6"/>
    <p:sldId id="317" r:id="rId7"/>
    <p:sldId id="336" r:id="rId8"/>
    <p:sldId id="333" r:id="rId9"/>
    <p:sldId id="334" r:id="rId10"/>
    <p:sldId id="337" r:id="rId11"/>
    <p:sldId id="260" r:id="rId12"/>
  </p:sldIdLst>
  <p:sldSz cx="9144000" cy="5143500" type="screen16x9"/>
  <p:notesSz cx="6858000" cy="9144000"/>
  <p:embeddedFontLst>
    <p:embeddedFont>
      <p:font typeface="Hind" panose="020B0604020202020204" charset="0"/>
      <p:regular r:id="rId14"/>
      <p:bold r:id="rId15"/>
    </p:embeddedFont>
    <p:embeddedFont>
      <p:font typeface="Pompier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E0B22-8ED5-425C-8F85-37C655BD759E}">
  <a:tblStyle styleId="{B0FE0B22-8ED5-425C-8F85-37C655BD7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5" autoAdjust="0"/>
  </p:normalViewPr>
  <p:slideViewPr>
    <p:cSldViewPr snapToGrid="0">
      <p:cViewPr>
        <p:scale>
          <a:sx n="100" d="100"/>
          <a:sy n="100" d="100"/>
        </p:scale>
        <p:origin x="5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Flores" userId="f40c08e90cb23091" providerId="LiveId" clId="{81154C06-4623-44CA-AC9A-3D47407A6718}"/>
    <pc:docChg chg="custSel modSld">
      <pc:chgData name="Boris Flores" userId="f40c08e90cb23091" providerId="LiveId" clId="{81154C06-4623-44CA-AC9A-3D47407A6718}" dt="2020-11-06T10:33:14.240" v="24" actId="20577"/>
      <pc:docMkLst>
        <pc:docMk/>
      </pc:docMkLst>
      <pc:sldChg chg="modSp mod">
        <pc:chgData name="Boris Flores" userId="f40c08e90cb23091" providerId="LiveId" clId="{81154C06-4623-44CA-AC9A-3D47407A6718}" dt="2020-11-06T10:29:51.367" v="7" actId="12"/>
        <pc:sldMkLst>
          <pc:docMk/>
          <pc:sldMk cId="0" sldId="257"/>
        </pc:sldMkLst>
        <pc:spChg chg="mod">
          <ac:chgData name="Boris Flores" userId="f40c08e90cb23091" providerId="LiveId" clId="{81154C06-4623-44CA-AC9A-3D47407A6718}" dt="2020-11-06T10:29:51.367" v="7" actId="12"/>
          <ac:spMkLst>
            <pc:docMk/>
            <pc:sldMk cId="0" sldId="257"/>
            <ac:spMk id="397" creationId="{00000000-0000-0000-0000-000000000000}"/>
          </ac:spMkLst>
        </pc:spChg>
      </pc:sldChg>
      <pc:sldChg chg="addSp mod">
        <pc:chgData name="Boris Flores" userId="f40c08e90cb23091" providerId="LiveId" clId="{81154C06-4623-44CA-AC9A-3D47407A6718}" dt="2020-11-06T10:28:23" v="1" actId="22"/>
        <pc:sldMkLst>
          <pc:docMk/>
          <pc:sldMk cId="0" sldId="260"/>
        </pc:sldMkLst>
        <pc:picChg chg="add">
          <ac:chgData name="Boris Flores" userId="f40c08e90cb23091" providerId="LiveId" clId="{81154C06-4623-44CA-AC9A-3D47407A6718}" dt="2020-11-06T10:28:23" v="1" actId="22"/>
          <ac:picMkLst>
            <pc:docMk/>
            <pc:sldMk cId="0" sldId="260"/>
            <ac:picMk id="9" creationId="{CD7537BC-8CFC-4666-BECD-628A502B3FA7}"/>
          </ac:picMkLst>
        </pc:picChg>
      </pc:sldChg>
      <pc:sldChg chg="modSp mod">
        <pc:chgData name="Boris Flores" userId="f40c08e90cb23091" providerId="LiveId" clId="{81154C06-4623-44CA-AC9A-3D47407A6718}" dt="2020-11-06T10:33:14.240" v="24" actId="20577"/>
        <pc:sldMkLst>
          <pc:docMk/>
          <pc:sldMk cId="0" sldId="266"/>
        </pc:sldMkLst>
        <pc:spChg chg="mod">
          <ac:chgData name="Boris Flores" userId="f40c08e90cb23091" providerId="LiveId" clId="{81154C06-4623-44CA-AC9A-3D47407A6718}" dt="2020-11-06T10:33:14.240" v="24" actId="20577"/>
          <ac:spMkLst>
            <pc:docMk/>
            <pc:sldMk cId="0" sldId="266"/>
            <ac:spMk id="32" creationId="{E9C86F16-4572-44E3-8C36-E65CE229EF68}"/>
          </ac:spMkLst>
        </pc:spChg>
      </pc:sldChg>
      <pc:sldChg chg="addSp delSp modSp mod">
        <pc:chgData name="Boris Flores" userId="f40c08e90cb23091" providerId="LiveId" clId="{81154C06-4623-44CA-AC9A-3D47407A6718}" dt="2020-11-06T10:32:36.633" v="16" actId="1076"/>
        <pc:sldMkLst>
          <pc:docMk/>
          <pc:sldMk cId="0" sldId="284"/>
        </pc:sldMkLst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17" creationId="{21DC9685-41D4-467C-8CAF-C002201FE948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18" creationId="{5B2759D2-4E21-472D-A4FC-EF248B9AB3E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19" creationId="{1C724BC1-9C66-4DAC-AFA1-E8BF9AD891A2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0" creationId="{9CCE91B3-F029-4A30-A501-67ACF737E1E8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1" creationId="{8D6ACFE0-171F-497B-B93A-C2E8E05864C3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2" creationId="{7E079A01-F560-4850-ACA1-55D3460AC7C2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3" creationId="{F407D262-43D9-47DF-AB56-43F95493F634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4" creationId="{612F9809-F045-45C2-987A-75AA25DA2E5B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5" creationId="{A1C76692-F502-44AA-9271-3FCBB82C7E4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6" creationId="{36EF7C02-C14C-40BB-8A6C-253E59228F08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7" creationId="{421B1D30-1337-4A1B-8DC1-74C34B50039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8" creationId="{4826CF3B-13A5-453A-B4C1-CE03BA61F3D9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29" creationId="{F2AD7FED-9F97-4D5F-9527-3FED106382E3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0" creationId="{B96FA137-8E06-4F36-A966-7D1284C1DB5E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1" creationId="{22BEDE03-FF99-4BFF-9D88-B88FE579F591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2" creationId="{92EDECDE-F6FB-4483-9159-C558AE883F87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3" creationId="{F4D67205-D9F7-446C-951D-91805DC4D2C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4" creationId="{68388091-DF1E-41C3-A5C0-E268D37E70AB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5" creationId="{8B91B6A5-A7E2-4BC9-B3CA-C9822E693AD6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6" creationId="{E567901D-ABDF-4003-B7C7-31552EE2A40A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7" creationId="{B127CB73-8560-45AD-9D84-BC962D74696D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8" creationId="{CD4583C7-0CAE-4587-A01B-1BA294326159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39" creationId="{1DB69193-C968-438B-9480-5BBF5E6BFBC6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0" creationId="{852E5D62-5D6B-40EF-A817-7155D90C3822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1" creationId="{86FA83B6-0FEC-4716-9CE7-4C2187B0DB6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2" creationId="{3850DA90-8A3F-4576-B32D-BDA6872D292D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3" creationId="{EC622631-3164-433E-9228-572EF88E05DC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4" creationId="{B41B6991-B0A9-49AB-9C69-2C3AEAF83101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5" creationId="{D6861614-812A-4DC1-B9BB-2DD0247C7199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6" creationId="{7D58BDA8-07F6-4D88-9CA8-695F0B614261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7" creationId="{45D117ED-23C7-42D6-8D98-1EC06D28F7C4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8" creationId="{33DFAE8A-6E42-4448-A537-44B4157EC7E5}"/>
          </ac:spMkLst>
        </pc:spChg>
        <pc:spChg chg="mod">
          <ac:chgData name="Boris Flores" userId="f40c08e90cb23091" providerId="LiveId" clId="{81154C06-4623-44CA-AC9A-3D47407A6718}" dt="2020-11-06T10:32:22.295" v="11"/>
          <ac:spMkLst>
            <pc:docMk/>
            <pc:sldMk cId="0" sldId="284"/>
            <ac:spMk id="49" creationId="{E8CF8309-432E-4A9A-89F1-63142266F15C}"/>
          </ac:spMkLst>
        </pc:spChg>
        <pc:grpChg chg="add mod">
          <ac:chgData name="Boris Flores" userId="f40c08e90cb23091" providerId="LiveId" clId="{81154C06-4623-44CA-AC9A-3D47407A6718}" dt="2020-11-06T10:32:36.633" v="16" actId="1076"/>
          <ac:grpSpMkLst>
            <pc:docMk/>
            <pc:sldMk cId="0" sldId="284"/>
            <ac:grpSpMk id="16" creationId="{CA5EF267-F608-4E4D-864B-AD44D938D9D0}"/>
          </ac:grpSpMkLst>
        </pc:grpChg>
        <pc:picChg chg="add del">
          <ac:chgData name="Boris Flores" userId="f40c08e90cb23091" providerId="LiveId" clId="{81154C06-4623-44CA-AC9A-3D47407A6718}" dt="2020-11-06T10:28:43.371" v="5" actId="478"/>
          <ac:picMkLst>
            <pc:docMk/>
            <pc:sldMk cId="0" sldId="284"/>
            <ac:picMk id="2" creationId="{A9012C5E-F30A-406D-B6F4-EC9471056E2B}"/>
          </ac:picMkLst>
        </pc:picChg>
      </pc:sldChg>
      <pc:sldChg chg="addSp delSp modSp mod">
        <pc:chgData name="Boris Flores" userId="f40c08e90cb23091" providerId="LiveId" clId="{81154C06-4623-44CA-AC9A-3D47407A6718}" dt="2020-11-06T10:33:08.610" v="22" actId="20577"/>
        <pc:sldMkLst>
          <pc:docMk/>
          <pc:sldMk cId="1609886707" sldId="311"/>
        </pc:sldMkLst>
        <pc:spChg chg="mod">
          <ac:chgData name="Boris Flores" userId="f40c08e90cb23091" providerId="LiveId" clId="{81154C06-4623-44CA-AC9A-3D47407A6718}" dt="2020-11-06T10:33:08.610" v="22" actId="20577"/>
          <ac:spMkLst>
            <pc:docMk/>
            <pc:sldMk cId="1609886707" sldId="311"/>
            <ac:spMk id="9" creationId="{F3B97985-1ADC-4F90-B4E8-71B359B4C531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0" creationId="{16C3397C-F190-4980-A80D-4451299A264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1" creationId="{25A2076E-BE65-400D-8DE1-FB041D54B4C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2" creationId="{89E328A7-C791-4948-95CC-02DF0270730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3" creationId="{5D2549BE-2265-4F8E-BB81-0DC144845D78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4" creationId="{6115A749-5FBF-4930-9575-7A9641B2D483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5" creationId="{5731E6EE-A70C-4832-B690-0382BA1CEB47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6" creationId="{F91AAE19-CEB1-4CD7-8CE3-EA9EE9710701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7" creationId="{3F512115-8B9E-4B37-989A-233D3AF54948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8" creationId="{FCA66242-59D3-43A4-B174-1A8240688D79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69" creationId="{A6B3FDC0-8828-4BFB-9C41-8836D4AAE0F3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0" creationId="{252BFC3B-CB2E-4AB3-80DB-80909ACE60E5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1" creationId="{D2481B18-EAC3-48BA-A574-C8C157E3F7DB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2" creationId="{07CD815A-AD32-4ADC-B995-BDD2031E6468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3" creationId="{B2C12199-8026-4EFA-A91D-9F3156CFAEA1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4" creationId="{9096C0D6-2B7D-4772-8AB1-697614A9AE78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5" creationId="{AB4BA288-0240-4A8E-9343-D60AB6D2C7DE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6" creationId="{EBF8EDF1-0965-4E23-83F5-8E6D8975701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7" creationId="{60AD1F4F-64FF-48DE-B72B-5B70A7EABFFB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8" creationId="{4EEDE246-66BB-4A08-8902-C6C58B797491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79" creationId="{4A9C8079-1622-4199-A3DC-D6E2D5846F36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0" creationId="{F7D211D0-AF7E-427F-8F65-AC0A8F06EE87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1" creationId="{8268982B-65FE-45C7-AD35-87B18AB1D25F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2" creationId="{A2193BED-DB4A-46AA-9036-80B85F47B21D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3" creationId="{27C9D197-FE50-4B67-98F8-BA58041CE2A2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4" creationId="{1DB52390-79FC-4DFD-B99C-E505AF64CBBE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5" creationId="{E9EA7AA4-0FA7-4CEC-B2C8-02B0D79BCD79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6" creationId="{FC2687B2-2512-4520-9869-199F7810469D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7" creationId="{CCFB6976-4CC9-4700-9A8F-F943797CD2C1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8" creationId="{09631AF4-0ED1-421C-BAEF-550227E60638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89" creationId="{EB3F6723-C958-45DA-92DE-43E7EC2BFC94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90" creationId="{359EA2F0-69AE-453A-A502-6FBDEEA64A6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91" creationId="{A6535638-3FD1-4007-8889-5F5796C21ACA}"/>
          </ac:spMkLst>
        </pc:spChg>
        <pc:spChg chg="mod">
          <ac:chgData name="Boris Flores" userId="f40c08e90cb23091" providerId="LiveId" clId="{81154C06-4623-44CA-AC9A-3D47407A6718}" dt="2020-11-06T10:30:26.999" v="8"/>
          <ac:spMkLst>
            <pc:docMk/>
            <pc:sldMk cId="1609886707" sldId="311"/>
            <ac:spMk id="92" creationId="{24CD9626-8622-4038-AA4F-F417ED5092D6}"/>
          </ac:spMkLst>
        </pc:spChg>
        <pc:grpChg chg="del">
          <ac:chgData name="Boris Flores" userId="f40c08e90cb23091" providerId="LiveId" clId="{81154C06-4623-44CA-AC9A-3D47407A6718}" dt="2020-11-06T10:30:35.329" v="10" actId="478"/>
          <ac:grpSpMkLst>
            <pc:docMk/>
            <pc:sldMk cId="1609886707" sldId="311"/>
            <ac:grpSpMk id="40" creationId="{598FF413-A760-4C7B-A16C-42046DDBA6CA}"/>
          </ac:grpSpMkLst>
        </pc:grpChg>
        <pc:grpChg chg="add mod">
          <ac:chgData name="Boris Flores" userId="f40c08e90cb23091" providerId="LiveId" clId="{81154C06-4623-44CA-AC9A-3D47407A6718}" dt="2020-11-06T10:30:31.791" v="9" actId="1076"/>
          <ac:grpSpMkLst>
            <pc:docMk/>
            <pc:sldMk cId="1609886707" sldId="311"/>
            <ac:grpSpMk id="59" creationId="{C68325BE-A57A-4E58-82C7-1DDF1E8230F4}"/>
          </ac:grpSpMkLst>
        </pc:grpChg>
        <pc:picChg chg="add del mod">
          <ac:chgData name="Boris Flores" userId="f40c08e90cb23091" providerId="LiveId" clId="{81154C06-4623-44CA-AC9A-3D47407A6718}" dt="2020-11-06T10:28:33.369" v="4" actId="478"/>
          <ac:picMkLst>
            <pc:docMk/>
            <pc:sldMk cId="1609886707" sldId="311"/>
            <ac:picMk id="58" creationId="{C5756BBF-17A4-4431-A7AD-AB7B68F78E9D}"/>
          </ac:picMkLst>
        </pc:picChg>
      </pc:sldChg>
    </pc:docChg>
  </pc:docChgLst>
  <pc:docChgLst>
    <pc:chgData name="Boris Flores" userId="f40c08e90cb23091" providerId="LiveId" clId="{3A77EC81-89A7-4F3F-8096-0F216D7325B0}"/>
    <pc:docChg chg="modSld sldOrd">
      <pc:chgData name="Boris Flores" userId="f40c08e90cb23091" providerId="LiveId" clId="{3A77EC81-89A7-4F3F-8096-0F216D7325B0}" dt="2020-12-16T23:45:08.431" v="1"/>
      <pc:docMkLst>
        <pc:docMk/>
      </pc:docMkLst>
      <pc:sldChg chg="ord">
        <pc:chgData name="Boris Flores" userId="f40c08e90cb23091" providerId="LiveId" clId="{3A77EC81-89A7-4F3F-8096-0F216D7325B0}" dt="2020-12-16T23:45:08.431" v="1"/>
        <pc:sldMkLst>
          <pc:docMk/>
          <pc:sldMk cId="2074428461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66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8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9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avLst/>
            <a:gdLst/>
            <a:ahLst/>
            <a:cxnLst/>
            <a:rect l="l" t="t" r="r" b="b"/>
            <a:pathLst>
              <a:path w="194712" h="181560" extrusionOk="0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619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0" r:id="rId6"/>
    <p:sldLayoutId id="2147483666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5193549" y="2995249"/>
            <a:ext cx="4246916" cy="201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PE" sz="16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Realizado por: </a:t>
            </a:r>
          </a:p>
          <a:p>
            <a:r>
              <a:rPr lang="es-PE" sz="16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FERNANDO FELIX PROAÑO CHOQUE</a:t>
            </a:r>
          </a:p>
          <a:p>
            <a:r>
              <a:rPr lang="es-PE" sz="16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BORIS FLORES CÓRDOVA</a:t>
            </a:r>
          </a:p>
          <a:p>
            <a:r>
              <a:rPr lang="es-PE" sz="16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JESÚS RHAZET MOGROVEJO MATTA</a:t>
            </a:r>
          </a:p>
          <a:p>
            <a:r>
              <a:rPr lang="es-PE" sz="16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VÍCTOR RAÚL QUIROZ MORENO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oogle Shape;264;p35"/>
          <p:cNvGrpSpPr/>
          <p:nvPr/>
        </p:nvGrpSpPr>
        <p:grpSpPr>
          <a:xfrm>
            <a:off x="110121" y="1520202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Título 1">
            <a:extLst>
              <a:ext uri="{FF2B5EF4-FFF2-40B4-BE49-F238E27FC236}">
                <a16:creationId xmlns:a16="http://schemas.microsoft.com/office/drawing/2014/main" id="{F654FB21-B3F7-45A8-96A3-E7B85C517996}"/>
              </a:ext>
            </a:extLst>
          </p:cNvPr>
          <p:cNvSpPr txBox="1">
            <a:spLocks/>
          </p:cNvSpPr>
          <p:nvPr/>
        </p:nvSpPr>
        <p:spPr>
          <a:xfrm>
            <a:off x="-641774" y="270990"/>
            <a:ext cx="10427547" cy="188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71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mpiere"/>
              <a:buNone/>
              <a:defRPr sz="52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s-ES" sz="40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SISTEMA DE REGISTRO DE HISTORIAL MÉDICO</a:t>
            </a:r>
            <a:endParaRPr lang="es-PE" sz="4800" b="1" dirty="0"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88DCE-C515-4DCC-93BF-D5A21479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18" y="1330379"/>
            <a:ext cx="1962658" cy="15105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EB16B3-19AC-4CB7-8E67-937919FA4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552" y="4465934"/>
            <a:ext cx="2661479" cy="6040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2515" y="301707"/>
            <a:ext cx="2980800" cy="812700"/>
          </a:xfrm>
        </p:spPr>
        <p:txBody>
          <a:bodyPr/>
          <a:lstStyle/>
          <a:p>
            <a:r>
              <a:rPr lang="es-PE" dirty="0"/>
              <a:t>CONCLUSIONES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88685" y="1361150"/>
            <a:ext cx="9405257" cy="3065707"/>
          </a:xfrm>
        </p:spPr>
        <p:txBody>
          <a:bodyPr/>
          <a:lstStyle/>
          <a:p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Aplicativo capaz de registrar datos de pacientes y sus atenciones.</a:t>
            </a:r>
          </a:p>
          <a:p>
            <a:endParaRPr lang="es-PE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Modulo con lista de pacientes. </a:t>
            </a:r>
          </a:p>
          <a:p>
            <a:endParaRPr lang="es-PE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Se implementó la búsqueda de los datos de cada paciente por medio del DNI, Nombre o Apellido del paciente.</a:t>
            </a:r>
          </a:p>
          <a:p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Historias clínicas en formato PDF.</a:t>
            </a:r>
          </a:p>
          <a:p>
            <a:endParaRPr lang="es-PE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Visualizar registros de las atenciones por fecha.</a:t>
            </a:r>
          </a:p>
          <a:p>
            <a:endParaRPr lang="es-PE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43062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39"/>
          <p:cNvGrpSpPr/>
          <p:nvPr/>
        </p:nvGrpSpPr>
        <p:grpSpPr>
          <a:xfrm>
            <a:off x="6955526" y="308689"/>
            <a:ext cx="1465547" cy="1458915"/>
            <a:chOff x="7019104" y="3218529"/>
            <a:chExt cx="1577383" cy="1570077"/>
          </a:xfrm>
        </p:grpSpPr>
        <p:sp>
          <p:nvSpPr>
            <p:cNvPr id="537" name="Google Shape;537;p39"/>
            <p:cNvSpPr/>
            <p:nvPr/>
          </p:nvSpPr>
          <p:spPr>
            <a:xfrm>
              <a:off x="7021796" y="3218529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720000" y="2258601"/>
            <a:ext cx="3481228" cy="2303176"/>
            <a:chOff x="720000" y="2258601"/>
            <a:chExt cx="3481228" cy="2303176"/>
          </a:xfrm>
        </p:grpSpPr>
        <p:grpSp>
          <p:nvGrpSpPr>
            <p:cNvPr id="554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2" name="Picture 2" descr="Gracias Logo | Herramienta de diseño de logotipos gratuita de Flaming Text">
            <a:extLst>
              <a:ext uri="{FF2B5EF4-FFF2-40B4-BE49-F238E27FC236}">
                <a16:creationId xmlns:a16="http://schemas.microsoft.com/office/drawing/2014/main" id="{5D95B29E-5371-4353-A0C0-50A27398E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4926" t="30100" r="14851" b="29885"/>
          <a:stretch/>
        </p:blipFill>
        <p:spPr bwMode="auto">
          <a:xfrm>
            <a:off x="4302525" y="2329930"/>
            <a:ext cx="4547189" cy="1317838"/>
          </a:xfrm>
          <a:prstGeom prst="rect">
            <a:avLst/>
          </a:prstGeom>
          <a:noFill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7537BC-8CFC-4666-BECD-628A502B3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552" y="4465934"/>
            <a:ext cx="2661479" cy="604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" name="Google Shape;1780;p63"/>
          <p:cNvGrpSpPr/>
          <p:nvPr/>
        </p:nvGrpSpPr>
        <p:grpSpPr>
          <a:xfrm>
            <a:off x="2772124" y="-176981"/>
            <a:ext cx="4002301" cy="5457797"/>
            <a:chOff x="2772125" y="289957"/>
            <a:chExt cx="3893582" cy="4990859"/>
          </a:xfrm>
        </p:grpSpPr>
        <p:grpSp>
          <p:nvGrpSpPr>
            <p:cNvPr id="1781" name="Google Shape;1781;p63"/>
            <p:cNvGrpSpPr/>
            <p:nvPr/>
          </p:nvGrpSpPr>
          <p:grpSpPr>
            <a:xfrm>
              <a:off x="2772125" y="289957"/>
              <a:ext cx="3489773" cy="4321192"/>
              <a:chOff x="2772125" y="289957"/>
              <a:chExt cx="3489773" cy="4321192"/>
            </a:xfrm>
          </p:grpSpPr>
          <p:grpSp>
            <p:nvGrpSpPr>
              <p:cNvPr id="1782" name="Google Shape;1782;p63"/>
              <p:cNvGrpSpPr/>
              <p:nvPr/>
            </p:nvGrpSpPr>
            <p:grpSpPr>
              <a:xfrm>
                <a:off x="2772125" y="664600"/>
                <a:ext cx="3489773" cy="3946549"/>
                <a:chOff x="2772125" y="664600"/>
                <a:chExt cx="3489773" cy="3946549"/>
              </a:xfrm>
            </p:grpSpPr>
            <p:sp>
              <p:nvSpPr>
                <p:cNvPr id="1783" name="Google Shape;1783;p63"/>
                <p:cNvSpPr/>
                <p:nvPr/>
              </p:nvSpPr>
              <p:spPr>
                <a:xfrm>
                  <a:off x="2772125" y="664600"/>
                  <a:ext cx="3489773" cy="394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180827" extrusionOk="0">
                      <a:moveTo>
                        <a:pt x="1790" y="0"/>
                      </a:moveTo>
                      <a:cubicBezTo>
                        <a:pt x="778" y="0"/>
                        <a:pt x="0" y="856"/>
                        <a:pt x="0" y="1868"/>
                      </a:cubicBezTo>
                      <a:lnTo>
                        <a:pt x="0" y="179036"/>
                      </a:lnTo>
                      <a:cubicBezTo>
                        <a:pt x="0" y="180048"/>
                        <a:pt x="778" y="180826"/>
                        <a:pt x="1790" y="180826"/>
                      </a:cubicBezTo>
                      <a:lnTo>
                        <a:pt x="139025" y="180826"/>
                      </a:lnTo>
                      <a:cubicBezTo>
                        <a:pt x="140037" y="180826"/>
                        <a:pt x="140816" y="180048"/>
                        <a:pt x="140816" y="179036"/>
                      </a:cubicBezTo>
                      <a:lnTo>
                        <a:pt x="140816" y="1868"/>
                      </a:lnTo>
                      <a:cubicBezTo>
                        <a:pt x="140816" y="856"/>
                        <a:pt x="140037" y="0"/>
                        <a:pt x="1390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63"/>
                <p:cNvSpPr/>
                <p:nvPr/>
              </p:nvSpPr>
              <p:spPr>
                <a:xfrm>
                  <a:off x="3042180" y="914319"/>
                  <a:ext cx="2949638" cy="3448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21" h="158020" extrusionOk="0">
                      <a:moveTo>
                        <a:pt x="1" y="1"/>
                      </a:moveTo>
                      <a:lnTo>
                        <a:pt x="1" y="158020"/>
                      </a:lnTo>
                      <a:lnTo>
                        <a:pt x="119021" y="158020"/>
                      </a:lnTo>
                      <a:lnTo>
                        <a:pt x="1190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5" name="Google Shape;1785;p63"/>
              <p:cNvSpPr/>
              <p:nvPr/>
            </p:nvSpPr>
            <p:spPr>
              <a:xfrm>
                <a:off x="3746327" y="289957"/>
                <a:ext cx="1541372" cy="488067"/>
              </a:xfrm>
              <a:custGeom>
                <a:avLst/>
                <a:gdLst/>
                <a:ahLst/>
                <a:cxnLst/>
                <a:rect l="l" t="t" r="r" b="b"/>
                <a:pathLst>
                  <a:path w="62196" h="19694" extrusionOk="0">
                    <a:moveTo>
                      <a:pt x="31115" y="3929"/>
                    </a:moveTo>
                    <a:cubicBezTo>
                      <a:pt x="33197" y="3929"/>
                      <a:pt x="35185" y="5547"/>
                      <a:pt x="35185" y="8018"/>
                    </a:cubicBezTo>
                    <a:cubicBezTo>
                      <a:pt x="35185" y="10275"/>
                      <a:pt x="33394" y="12143"/>
                      <a:pt x="31137" y="12143"/>
                    </a:cubicBezTo>
                    <a:cubicBezTo>
                      <a:pt x="27478" y="12143"/>
                      <a:pt x="25610" y="7706"/>
                      <a:pt x="28257" y="5138"/>
                    </a:cubicBezTo>
                    <a:cubicBezTo>
                      <a:pt x="29091" y="4303"/>
                      <a:pt x="30114" y="3929"/>
                      <a:pt x="31115" y="3929"/>
                    </a:cubicBezTo>
                    <a:close/>
                    <a:moveTo>
                      <a:pt x="31137" y="0"/>
                    </a:moveTo>
                    <a:cubicBezTo>
                      <a:pt x="26544" y="0"/>
                      <a:pt x="22808" y="3736"/>
                      <a:pt x="22808" y="8329"/>
                    </a:cubicBezTo>
                    <a:cubicBezTo>
                      <a:pt x="22808" y="8796"/>
                      <a:pt x="22808" y="9185"/>
                      <a:pt x="22886" y="9652"/>
                    </a:cubicBezTo>
                    <a:lnTo>
                      <a:pt x="1557" y="9652"/>
                    </a:lnTo>
                    <a:cubicBezTo>
                      <a:pt x="701" y="9652"/>
                      <a:pt x="0" y="10353"/>
                      <a:pt x="0" y="11209"/>
                    </a:cubicBezTo>
                    <a:lnTo>
                      <a:pt x="0" y="18059"/>
                    </a:lnTo>
                    <a:cubicBezTo>
                      <a:pt x="0" y="18916"/>
                      <a:pt x="701" y="19616"/>
                      <a:pt x="1557" y="19694"/>
                    </a:cubicBezTo>
                    <a:lnTo>
                      <a:pt x="60639" y="19694"/>
                    </a:lnTo>
                    <a:cubicBezTo>
                      <a:pt x="61495" y="19616"/>
                      <a:pt x="62196" y="18916"/>
                      <a:pt x="62196" y="18059"/>
                    </a:cubicBezTo>
                    <a:lnTo>
                      <a:pt x="62196" y="11209"/>
                    </a:lnTo>
                    <a:cubicBezTo>
                      <a:pt x="62196" y="10353"/>
                      <a:pt x="61495" y="9652"/>
                      <a:pt x="60639" y="9652"/>
                    </a:cubicBezTo>
                    <a:lnTo>
                      <a:pt x="39310" y="9652"/>
                    </a:lnTo>
                    <a:cubicBezTo>
                      <a:pt x="39388" y="9185"/>
                      <a:pt x="39388" y="8796"/>
                      <a:pt x="39466" y="8329"/>
                    </a:cubicBezTo>
                    <a:cubicBezTo>
                      <a:pt x="39466" y="3736"/>
                      <a:pt x="35729" y="0"/>
                      <a:pt x="3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63"/>
            <p:cNvGrpSpPr/>
            <p:nvPr/>
          </p:nvGrpSpPr>
          <p:grpSpPr>
            <a:xfrm>
              <a:off x="4612307" y="3076644"/>
              <a:ext cx="2053401" cy="2204172"/>
              <a:chOff x="4612307" y="3076644"/>
              <a:chExt cx="2053401" cy="2204172"/>
            </a:xfrm>
          </p:grpSpPr>
          <p:sp>
            <p:nvSpPr>
              <p:cNvPr id="1787" name="Google Shape;1787;p63"/>
              <p:cNvSpPr/>
              <p:nvPr/>
            </p:nvSpPr>
            <p:spPr>
              <a:xfrm rot="1751529">
                <a:off x="5034588" y="3186841"/>
                <a:ext cx="968457" cy="1983779"/>
              </a:xfrm>
              <a:custGeom>
                <a:avLst/>
                <a:gdLst/>
                <a:ahLst/>
                <a:cxnLst/>
                <a:rect l="l" t="t" r="r" b="b"/>
                <a:pathLst>
                  <a:path w="39078" h="80047" extrusionOk="0">
                    <a:moveTo>
                      <a:pt x="33799" y="1"/>
                    </a:moveTo>
                    <a:cubicBezTo>
                      <a:pt x="33120" y="1"/>
                      <a:pt x="32467" y="383"/>
                      <a:pt x="32227" y="1041"/>
                    </a:cubicBezTo>
                    <a:lnTo>
                      <a:pt x="312" y="76314"/>
                    </a:lnTo>
                    <a:cubicBezTo>
                      <a:pt x="1" y="77093"/>
                      <a:pt x="390" y="78105"/>
                      <a:pt x="1246" y="78494"/>
                    </a:cubicBezTo>
                    <a:lnTo>
                      <a:pt x="4671" y="79895"/>
                    </a:lnTo>
                    <a:cubicBezTo>
                      <a:pt x="4897" y="79998"/>
                      <a:pt x="5129" y="80046"/>
                      <a:pt x="5354" y="80046"/>
                    </a:cubicBezTo>
                    <a:cubicBezTo>
                      <a:pt x="5983" y="80046"/>
                      <a:pt x="6564" y="79669"/>
                      <a:pt x="6851" y="79039"/>
                    </a:cubicBezTo>
                    <a:lnTo>
                      <a:pt x="38688" y="3766"/>
                    </a:lnTo>
                    <a:cubicBezTo>
                      <a:pt x="39077" y="2910"/>
                      <a:pt x="38688" y="1976"/>
                      <a:pt x="37832" y="1586"/>
                    </a:cubicBezTo>
                    <a:lnTo>
                      <a:pt x="34407" y="107"/>
                    </a:lnTo>
                    <a:cubicBezTo>
                      <a:pt x="34209" y="35"/>
                      <a:pt x="34003" y="1"/>
                      <a:pt x="337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3"/>
              <p:cNvSpPr/>
              <p:nvPr/>
            </p:nvSpPr>
            <p:spPr>
              <a:xfrm rot="1751529">
                <a:off x="6020815" y="3222050"/>
                <a:ext cx="490028" cy="762637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0773" extrusionOk="0">
                    <a:moveTo>
                      <a:pt x="12539" y="1"/>
                    </a:moveTo>
                    <a:cubicBezTo>
                      <a:pt x="11892" y="1"/>
                      <a:pt x="11284" y="378"/>
                      <a:pt x="11054" y="1008"/>
                    </a:cubicBezTo>
                    <a:lnTo>
                      <a:pt x="390" y="26229"/>
                    </a:lnTo>
                    <a:cubicBezTo>
                      <a:pt x="1" y="27085"/>
                      <a:pt x="390" y="28019"/>
                      <a:pt x="1246" y="28408"/>
                    </a:cubicBezTo>
                    <a:lnTo>
                      <a:pt x="6617" y="30666"/>
                    </a:lnTo>
                    <a:cubicBezTo>
                      <a:pt x="6797" y="30738"/>
                      <a:pt x="6990" y="30772"/>
                      <a:pt x="7183" y="30772"/>
                    </a:cubicBezTo>
                    <a:cubicBezTo>
                      <a:pt x="7826" y="30772"/>
                      <a:pt x="8480" y="30390"/>
                      <a:pt x="8719" y="29732"/>
                    </a:cubicBezTo>
                    <a:lnTo>
                      <a:pt x="19383" y="4589"/>
                    </a:lnTo>
                    <a:cubicBezTo>
                      <a:pt x="19773" y="3732"/>
                      <a:pt x="19383" y="2721"/>
                      <a:pt x="18527" y="2409"/>
                    </a:cubicBezTo>
                    <a:lnTo>
                      <a:pt x="13234" y="152"/>
                    </a:lnTo>
                    <a:cubicBezTo>
                      <a:pt x="13008" y="49"/>
                      <a:pt x="12771" y="1"/>
                      <a:pt x="12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9" name="Google Shape;1789;p63"/>
            <p:cNvSpPr/>
            <p:nvPr/>
          </p:nvSpPr>
          <p:spPr>
            <a:xfrm>
              <a:off x="5050407" y="1130631"/>
              <a:ext cx="478426" cy="478426"/>
            </a:xfrm>
            <a:custGeom>
              <a:avLst/>
              <a:gdLst/>
              <a:ahLst/>
              <a:cxnLst/>
              <a:rect l="l" t="t" r="r" b="b"/>
              <a:pathLst>
                <a:path w="19305" h="19305" extrusionOk="0">
                  <a:moveTo>
                    <a:pt x="7551" y="0"/>
                  </a:moveTo>
                  <a:cubicBezTo>
                    <a:pt x="7084" y="0"/>
                    <a:pt x="6694" y="311"/>
                    <a:pt x="6694" y="778"/>
                  </a:cubicBezTo>
                  <a:lnTo>
                    <a:pt x="6694" y="6694"/>
                  </a:lnTo>
                  <a:lnTo>
                    <a:pt x="778" y="6694"/>
                  </a:lnTo>
                  <a:cubicBezTo>
                    <a:pt x="389" y="6694"/>
                    <a:pt x="0" y="7084"/>
                    <a:pt x="0" y="7551"/>
                  </a:cubicBezTo>
                  <a:lnTo>
                    <a:pt x="0" y="11754"/>
                  </a:lnTo>
                  <a:cubicBezTo>
                    <a:pt x="0" y="12221"/>
                    <a:pt x="389" y="12533"/>
                    <a:pt x="778" y="12533"/>
                  </a:cubicBezTo>
                  <a:lnTo>
                    <a:pt x="6694" y="12533"/>
                  </a:lnTo>
                  <a:lnTo>
                    <a:pt x="6694" y="18449"/>
                  </a:lnTo>
                  <a:cubicBezTo>
                    <a:pt x="6694" y="18916"/>
                    <a:pt x="7084" y="19305"/>
                    <a:pt x="7551" y="19305"/>
                  </a:cubicBezTo>
                  <a:lnTo>
                    <a:pt x="11754" y="19305"/>
                  </a:lnTo>
                  <a:cubicBezTo>
                    <a:pt x="12221" y="19305"/>
                    <a:pt x="12533" y="18916"/>
                    <a:pt x="12533" y="18449"/>
                  </a:cubicBezTo>
                  <a:lnTo>
                    <a:pt x="12533" y="12533"/>
                  </a:lnTo>
                  <a:lnTo>
                    <a:pt x="18449" y="12533"/>
                  </a:lnTo>
                  <a:cubicBezTo>
                    <a:pt x="18916" y="12533"/>
                    <a:pt x="19305" y="12221"/>
                    <a:pt x="19305" y="11754"/>
                  </a:cubicBezTo>
                  <a:lnTo>
                    <a:pt x="19305" y="7551"/>
                  </a:lnTo>
                  <a:cubicBezTo>
                    <a:pt x="19305" y="7084"/>
                    <a:pt x="18916" y="6694"/>
                    <a:pt x="18449" y="6694"/>
                  </a:cubicBezTo>
                  <a:lnTo>
                    <a:pt x="12610" y="6694"/>
                  </a:lnTo>
                  <a:lnTo>
                    <a:pt x="12610" y="778"/>
                  </a:lnTo>
                  <a:cubicBezTo>
                    <a:pt x="12533" y="389"/>
                    <a:pt x="12221" y="0"/>
                    <a:pt x="1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192200" y="1177896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Expositores</a:t>
            </a:r>
            <a:endParaRPr b="1" dirty="0"/>
          </a:p>
        </p:txBody>
      </p:sp>
      <p:sp>
        <p:nvSpPr>
          <p:cNvPr id="1791" name="Google Shape;1791;p63"/>
          <p:cNvSpPr txBox="1">
            <a:spLocks noGrp="1"/>
          </p:cNvSpPr>
          <p:nvPr>
            <p:ph type="subTitle" idx="1"/>
          </p:nvPr>
        </p:nvSpPr>
        <p:spPr>
          <a:xfrm>
            <a:off x="3224944" y="1844816"/>
            <a:ext cx="2649300" cy="2245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PE" sz="1300" dirty="0"/>
              <a:t>Primero : problemática , objetivos, diagrama</a:t>
            </a:r>
          </a:p>
          <a:p>
            <a:pPr marL="171450" lvl="0" indent="-1714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PE" sz="1300" dirty="0"/>
              <a:t>Segundo :  código</a:t>
            </a:r>
          </a:p>
          <a:p>
            <a:pPr marL="171450" lvl="0" indent="-1714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PE" sz="1300" dirty="0"/>
              <a:t> Tercero: aplicativo prototipo y LEAN CANVAS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PE" sz="1300" dirty="0"/>
              <a:t>Cuarto: flujo de caja y conclusiones</a:t>
            </a:r>
            <a:endParaRPr dirty="0"/>
          </a:p>
        </p:txBody>
      </p:sp>
      <p:grpSp>
        <p:nvGrpSpPr>
          <p:cNvPr id="16" name="Google Shape;22409;p75">
            <a:extLst>
              <a:ext uri="{FF2B5EF4-FFF2-40B4-BE49-F238E27FC236}">
                <a16:creationId xmlns:a16="http://schemas.microsoft.com/office/drawing/2014/main" id="{CA5EF267-F608-4E4D-864B-AD44D938D9D0}"/>
              </a:ext>
            </a:extLst>
          </p:cNvPr>
          <p:cNvGrpSpPr/>
          <p:nvPr/>
        </p:nvGrpSpPr>
        <p:grpSpPr>
          <a:xfrm>
            <a:off x="7102250" y="3701456"/>
            <a:ext cx="2036091" cy="1442044"/>
            <a:chOff x="1324219" y="3399202"/>
            <a:chExt cx="376578" cy="272846"/>
          </a:xfrm>
        </p:grpSpPr>
        <p:sp>
          <p:nvSpPr>
            <p:cNvPr id="17" name="Google Shape;22410;p75">
              <a:extLst>
                <a:ext uri="{FF2B5EF4-FFF2-40B4-BE49-F238E27FC236}">
                  <a16:creationId xmlns:a16="http://schemas.microsoft.com/office/drawing/2014/main" id="{21DC9685-41D4-467C-8CAF-C002201FE948}"/>
                </a:ext>
              </a:extLst>
            </p:cNvPr>
            <p:cNvSpPr/>
            <p:nvPr/>
          </p:nvSpPr>
          <p:spPr>
            <a:xfrm>
              <a:off x="1597458" y="3496066"/>
              <a:ext cx="30278" cy="66639"/>
            </a:xfrm>
            <a:custGeom>
              <a:avLst/>
              <a:gdLst/>
              <a:ahLst/>
              <a:cxnLst/>
              <a:rect l="l" t="t" r="r" b="b"/>
              <a:pathLst>
                <a:path w="1155" h="2542" extrusionOk="0">
                  <a:moveTo>
                    <a:pt x="693" y="1"/>
                  </a:moveTo>
                  <a:cubicBezTo>
                    <a:pt x="303" y="1"/>
                    <a:pt x="0" y="318"/>
                    <a:pt x="0" y="693"/>
                  </a:cubicBezTo>
                  <a:lnTo>
                    <a:pt x="0" y="852"/>
                  </a:lnTo>
                  <a:cubicBezTo>
                    <a:pt x="0" y="1054"/>
                    <a:pt x="29" y="1256"/>
                    <a:pt x="101" y="1444"/>
                  </a:cubicBezTo>
                  <a:lnTo>
                    <a:pt x="462" y="2541"/>
                  </a:lnTo>
                  <a:lnTo>
                    <a:pt x="1155" y="2541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11;p75">
              <a:extLst>
                <a:ext uri="{FF2B5EF4-FFF2-40B4-BE49-F238E27FC236}">
                  <a16:creationId xmlns:a16="http://schemas.microsoft.com/office/drawing/2014/main" id="{5B2759D2-4E21-472D-A4FC-EF248B9AB3EC}"/>
                </a:ext>
              </a:extLst>
            </p:cNvPr>
            <p:cNvSpPr/>
            <p:nvPr/>
          </p:nvSpPr>
          <p:spPr>
            <a:xfrm>
              <a:off x="1609569" y="3490011"/>
              <a:ext cx="72668" cy="72694"/>
            </a:xfrm>
            <a:custGeom>
              <a:avLst/>
              <a:gdLst/>
              <a:ahLst/>
              <a:cxnLst/>
              <a:rect l="l" t="t" r="r" b="b"/>
              <a:pathLst>
                <a:path w="2772" h="2773" extrusionOk="0">
                  <a:moveTo>
                    <a:pt x="693" y="1"/>
                  </a:moveTo>
                  <a:cubicBezTo>
                    <a:pt x="303" y="1"/>
                    <a:pt x="0" y="304"/>
                    <a:pt x="0" y="693"/>
                  </a:cubicBezTo>
                  <a:cubicBezTo>
                    <a:pt x="0" y="939"/>
                    <a:pt x="202" y="1155"/>
                    <a:pt x="462" y="1155"/>
                  </a:cubicBezTo>
                  <a:lnTo>
                    <a:pt x="2310" y="2772"/>
                  </a:lnTo>
                  <a:lnTo>
                    <a:pt x="2700" y="1401"/>
                  </a:lnTo>
                  <a:cubicBezTo>
                    <a:pt x="2757" y="1242"/>
                    <a:pt x="2772" y="1069"/>
                    <a:pt x="2772" y="896"/>
                  </a:cubicBezTo>
                  <a:lnTo>
                    <a:pt x="2772" y="463"/>
                  </a:lnTo>
                  <a:cubicBezTo>
                    <a:pt x="2772" y="203"/>
                    <a:pt x="2570" y="1"/>
                    <a:pt x="2310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12;p75">
              <a:extLst>
                <a:ext uri="{FF2B5EF4-FFF2-40B4-BE49-F238E27FC236}">
                  <a16:creationId xmlns:a16="http://schemas.microsoft.com/office/drawing/2014/main" id="{1C724BC1-9C66-4DAC-AFA1-E8BF9AD891A2}"/>
                </a:ext>
              </a:extLst>
            </p:cNvPr>
            <p:cNvSpPr/>
            <p:nvPr/>
          </p:nvSpPr>
          <p:spPr>
            <a:xfrm>
              <a:off x="1621681" y="3580846"/>
              <a:ext cx="36334" cy="26870"/>
            </a:xfrm>
            <a:custGeom>
              <a:avLst/>
              <a:gdLst/>
              <a:ahLst/>
              <a:cxnLst/>
              <a:rect l="l" t="t" r="r" b="b"/>
              <a:pathLst>
                <a:path w="1386" h="1025" extrusionOk="0">
                  <a:moveTo>
                    <a:pt x="0" y="0"/>
                  </a:moveTo>
                  <a:lnTo>
                    <a:pt x="0" y="1025"/>
                  </a:lnTo>
                  <a:lnTo>
                    <a:pt x="1386" y="1025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13;p75">
              <a:extLst>
                <a:ext uri="{FF2B5EF4-FFF2-40B4-BE49-F238E27FC236}">
                  <a16:creationId xmlns:a16="http://schemas.microsoft.com/office/drawing/2014/main" id="{9CCE91B3-F029-4A30-A501-67ACF737E1E8}"/>
                </a:ext>
              </a:extLst>
            </p:cNvPr>
            <p:cNvSpPr/>
            <p:nvPr/>
          </p:nvSpPr>
          <p:spPr>
            <a:xfrm>
              <a:off x="1621681" y="3580846"/>
              <a:ext cx="36334" cy="14785"/>
            </a:xfrm>
            <a:custGeom>
              <a:avLst/>
              <a:gdLst/>
              <a:ahLst/>
              <a:cxnLst/>
              <a:rect l="l" t="t" r="r" b="b"/>
              <a:pathLst>
                <a:path w="1386" h="564" extrusionOk="0">
                  <a:moveTo>
                    <a:pt x="0" y="0"/>
                  </a:moveTo>
                  <a:lnTo>
                    <a:pt x="0" y="433"/>
                  </a:lnTo>
                  <a:cubicBezTo>
                    <a:pt x="224" y="520"/>
                    <a:pt x="458" y="563"/>
                    <a:pt x="693" y="563"/>
                  </a:cubicBezTo>
                  <a:cubicBezTo>
                    <a:pt x="927" y="563"/>
                    <a:pt x="1162" y="520"/>
                    <a:pt x="1386" y="43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14;p75">
              <a:extLst>
                <a:ext uri="{FF2B5EF4-FFF2-40B4-BE49-F238E27FC236}">
                  <a16:creationId xmlns:a16="http://schemas.microsoft.com/office/drawing/2014/main" id="{8D6ACFE0-171F-497B-B93A-C2E8E05864C3}"/>
                </a:ext>
              </a:extLst>
            </p:cNvPr>
            <p:cNvSpPr/>
            <p:nvPr/>
          </p:nvSpPr>
          <p:spPr>
            <a:xfrm>
              <a:off x="1579291" y="3595605"/>
              <a:ext cx="121507" cy="76443"/>
            </a:xfrm>
            <a:custGeom>
              <a:avLst/>
              <a:gdLst/>
              <a:ahLst/>
              <a:cxnLst/>
              <a:rect l="l" t="t" r="r" b="b"/>
              <a:pathLst>
                <a:path w="4635" h="2916" extrusionOk="0">
                  <a:moveTo>
                    <a:pt x="1631" y="0"/>
                  </a:moveTo>
                  <a:lnTo>
                    <a:pt x="505" y="318"/>
                  </a:lnTo>
                  <a:cubicBezTo>
                    <a:pt x="217" y="404"/>
                    <a:pt x="0" y="679"/>
                    <a:pt x="0" y="996"/>
                  </a:cubicBezTo>
                  <a:lnTo>
                    <a:pt x="0" y="2685"/>
                  </a:lnTo>
                  <a:cubicBezTo>
                    <a:pt x="0" y="2801"/>
                    <a:pt x="116" y="2916"/>
                    <a:pt x="231" y="2916"/>
                  </a:cubicBezTo>
                  <a:lnTo>
                    <a:pt x="4403" y="2916"/>
                  </a:lnTo>
                  <a:cubicBezTo>
                    <a:pt x="4519" y="2916"/>
                    <a:pt x="4634" y="2801"/>
                    <a:pt x="4634" y="2685"/>
                  </a:cubicBezTo>
                  <a:lnTo>
                    <a:pt x="4634" y="996"/>
                  </a:lnTo>
                  <a:cubicBezTo>
                    <a:pt x="4634" y="679"/>
                    <a:pt x="4417" y="404"/>
                    <a:pt x="4114" y="318"/>
                  </a:cubicBezTo>
                  <a:lnTo>
                    <a:pt x="3017" y="0"/>
                  </a:lnTo>
                  <a:lnTo>
                    <a:pt x="2324" y="462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15;p75">
              <a:extLst>
                <a:ext uri="{FF2B5EF4-FFF2-40B4-BE49-F238E27FC236}">
                  <a16:creationId xmlns:a16="http://schemas.microsoft.com/office/drawing/2014/main" id="{7E079A01-F560-4850-ACA1-55D3460AC7C2}"/>
                </a:ext>
              </a:extLst>
            </p:cNvPr>
            <p:cNvSpPr/>
            <p:nvPr/>
          </p:nvSpPr>
          <p:spPr>
            <a:xfrm>
              <a:off x="1633766" y="3607690"/>
              <a:ext cx="12138" cy="64358"/>
            </a:xfrm>
            <a:custGeom>
              <a:avLst/>
              <a:gdLst/>
              <a:ahLst/>
              <a:cxnLst/>
              <a:rect l="l" t="t" r="r" b="b"/>
              <a:pathLst>
                <a:path w="463" h="2455" extrusionOk="0">
                  <a:moveTo>
                    <a:pt x="116" y="1"/>
                  </a:moveTo>
                  <a:lnTo>
                    <a:pt x="1" y="2455"/>
                  </a:lnTo>
                  <a:lnTo>
                    <a:pt x="463" y="2455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16;p75">
              <a:extLst>
                <a:ext uri="{FF2B5EF4-FFF2-40B4-BE49-F238E27FC236}">
                  <a16:creationId xmlns:a16="http://schemas.microsoft.com/office/drawing/2014/main" id="{F407D262-43D9-47DF-AB56-43F95493F634}"/>
                </a:ext>
              </a:extLst>
            </p:cNvPr>
            <p:cNvSpPr/>
            <p:nvPr/>
          </p:nvSpPr>
          <p:spPr>
            <a:xfrm>
              <a:off x="1603514" y="3520289"/>
              <a:ext cx="72668" cy="66639"/>
            </a:xfrm>
            <a:custGeom>
              <a:avLst/>
              <a:gdLst/>
              <a:ahLst/>
              <a:cxnLst/>
              <a:rect l="l" t="t" r="r" b="b"/>
              <a:pathLst>
                <a:path w="2772" h="2542" extrusionOk="0">
                  <a:moveTo>
                    <a:pt x="895" y="0"/>
                  </a:moveTo>
                  <a:cubicBezTo>
                    <a:pt x="765" y="0"/>
                    <a:pt x="635" y="44"/>
                    <a:pt x="549" y="130"/>
                  </a:cubicBezTo>
                  <a:lnTo>
                    <a:pt x="130" y="549"/>
                  </a:lnTo>
                  <a:cubicBezTo>
                    <a:pt x="43" y="636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920"/>
                    <a:pt x="621" y="2541"/>
                    <a:pt x="1386" y="2541"/>
                  </a:cubicBezTo>
                  <a:cubicBezTo>
                    <a:pt x="2151" y="2541"/>
                    <a:pt x="2772" y="1920"/>
                    <a:pt x="2772" y="1155"/>
                  </a:cubicBezTo>
                  <a:lnTo>
                    <a:pt x="2772" y="852"/>
                  </a:lnTo>
                  <a:cubicBezTo>
                    <a:pt x="2772" y="737"/>
                    <a:pt x="2728" y="621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417;p75">
              <a:extLst>
                <a:ext uri="{FF2B5EF4-FFF2-40B4-BE49-F238E27FC236}">
                  <a16:creationId xmlns:a16="http://schemas.microsoft.com/office/drawing/2014/main" id="{612F9809-F045-45C2-987A-75AA25DA2E5B}"/>
                </a:ext>
              </a:extLst>
            </p:cNvPr>
            <p:cNvSpPr/>
            <p:nvPr/>
          </p:nvSpPr>
          <p:spPr>
            <a:xfrm>
              <a:off x="1603514" y="3520289"/>
              <a:ext cx="72668" cy="65118"/>
            </a:xfrm>
            <a:custGeom>
              <a:avLst/>
              <a:gdLst/>
              <a:ahLst/>
              <a:cxnLst/>
              <a:rect l="l" t="t" r="r" b="b"/>
              <a:pathLst>
                <a:path w="2772" h="2484" extrusionOk="0">
                  <a:moveTo>
                    <a:pt x="895" y="0"/>
                  </a:moveTo>
                  <a:cubicBezTo>
                    <a:pt x="765" y="0"/>
                    <a:pt x="650" y="58"/>
                    <a:pt x="563" y="145"/>
                  </a:cubicBezTo>
                  <a:lnTo>
                    <a:pt x="144" y="563"/>
                  </a:lnTo>
                  <a:cubicBezTo>
                    <a:pt x="43" y="650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776"/>
                    <a:pt x="404" y="2325"/>
                    <a:pt x="1011" y="2483"/>
                  </a:cubicBezTo>
                  <a:cubicBezTo>
                    <a:pt x="808" y="2238"/>
                    <a:pt x="693" y="1935"/>
                    <a:pt x="693" y="1617"/>
                  </a:cubicBezTo>
                  <a:lnTo>
                    <a:pt x="693" y="939"/>
                  </a:lnTo>
                  <a:cubicBezTo>
                    <a:pt x="693" y="695"/>
                    <a:pt x="897" y="489"/>
                    <a:pt x="1137" y="489"/>
                  </a:cubicBezTo>
                  <a:cubicBezTo>
                    <a:pt x="1153" y="489"/>
                    <a:pt x="1168" y="489"/>
                    <a:pt x="1184" y="491"/>
                  </a:cubicBezTo>
                  <a:cubicBezTo>
                    <a:pt x="1646" y="520"/>
                    <a:pt x="2339" y="592"/>
                    <a:pt x="2772" y="794"/>
                  </a:cubicBezTo>
                  <a:cubicBezTo>
                    <a:pt x="2757" y="693"/>
                    <a:pt x="2714" y="607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418;p75">
              <a:extLst>
                <a:ext uri="{FF2B5EF4-FFF2-40B4-BE49-F238E27FC236}">
                  <a16:creationId xmlns:a16="http://schemas.microsoft.com/office/drawing/2014/main" id="{A1C76692-F502-44AA-9271-3FCBB82C7E4C}"/>
                </a:ext>
              </a:extLst>
            </p:cNvPr>
            <p:cNvSpPr/>
            <p:nvPr/>
          </p:nvSpPr>
          <p:spPr>
            <a:xfrm>
              <a:off x="1676156" y="3611098"/>
              <a:ext cx="24249" cy="60583"/>
            </a:xfrm>
            <a:custGeom>
              <a:avLst/>
              <a:gdLst/>
              <a:ahLst/>
              <a:cxnLst/>
              <a:rect l="l" t="t" r="r" b="b"/>
              <a:pathLst>
                <a:path w="925" h="2311" extrusionOk="0">
                  <a:moveTo>
                    <a:pt x="809" y="1"/>
                  </a:moveTo>
                  <a:lnTo>
                    <a:pt x="203" y="593"/>
                  </a:lnTo>
                  <a:cubicBezTo>
                    <a:pt x="73" y="723"/>
                    <a:pt x="1" y="896"/>
                    <a:pt x="1" y="1084"/>
                  </a:cubicBezTo>
                  <a:lnTo>
                    <a:pt x="1" y="2311"/>
                  </a:lnTo>
                  <a:lnTo>
                    <a:pt x="694" y="2311"/>
                  </a:lnTo>
                  <a:cubicBezTo>
                    <a:pt x="824" y="2311"/>
                    <a:pt x="925" y="2210"/>
                    <a:pt x="925" y="2080"/>
                  </a:cubicBezTo>
                  <a:lnTo>
                    <a:pt x="925" y="391"/>
                  </a:lnTo>
                  <a:cubicBezTo>
                    <a:pt x="925" y="261"/>
                    <a:pt x="881" y="116"/>
                    <a:pt x="809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419;p75">
              <a:extLst>
                <a:ext uri="{FF2B5EF4-FFF2-40B4-BE49-F238E27FC236}">
                  <a16:creationId xmlns:a16="http://schemas.microsoft.com/office/drawing/2014/main" id="{36EF7C02-C14C-40BB-8A6C-253E59228F08}"/>
                </a:ext>
              </a:extLst>
            </p:cNvPr>
            <p:cNvSpPr/>
            <p:nvPr/>
          </p:nvSpPr>
          <p:spPr>
            <a:xfrm>
              <a:off x="1633766" y="3607690"/>
              <a:ext cx="12138" cy="1213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420"/>
                    <a:pt x="59" y="463"/>
                    <a:pt x="116" y="463"/>
                  </a:cubicBezTo>
                  <a:lnTo>
                    <a:pt x="347" y="463"/>
                  </a:lnTo>
                  <a:cubicBezTo>
                    <a:pt x="405" y="463"/>
                    <a:pt x="463" y="420"/>
                    <a:pt x="463" y="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420;p75">
              <a:extLst>
                <a:ext uri="{FF2B5EF4-FFF2-40B4-BE49-F238E27FC236}">
                  <a16:creationId xmlns:a16="http://schemas.microsoft.com/office/drawing/2014/main" id="{421B1D30-1337-4A1B-8DC1-74C34B50039C}"/>
                </a:ext>
              </a:extLst>
            </p:cNvPr>
            <p:cNvSpPr/>
            <p:nvPr/>
          </p:nvSpPr>
          <p:spPr>
            <a:xfrm>
              <a:off x="1614865" y="3590755"/>
              <a:ext cx="24983" cy="25560"/>
            </a:xfrm>
            <a:custGeom>
              <a:avLst/>
              <a:gdLst/>
              <a:ahLst/>
              <a:cxnLst/>
              <a:rect l="l" t="t" r="r" b="b"/>
              <a:pathLst>
                <a:path w="953" h="975" extrusionOk="0">
                  <a:moveTo>
                    <a:pt x="225" y="0"/>
                  </a:moveTo>
                  <a:cubicBezTo>
                    <a:pt x="193" y="0"/>
                    <a:pt x="161" y="16"/>
                    <a:pt x="145" y="41"/>
                  </a:cubicBezTo>
                  <a:lnTo>
                    <a:pt x="0" y="257"/>
                  </a:lnTo>
                  <a:lnTo>
                    <a:pt x="361" y="907"/>
                  </a:lnTo>
                  <a:cubicBezTo>
                    <a:pt x="379" y="952"/>
                    <a:pt x="425" y="974"/>
                    <a:pt x="475" y="974"/>
                  </a:cubicBezTo>
                  <a:cubicBezTo>
                    <a:pt x="505" y="974"/>
                    <a:pt x="536" y="966"/>
                    <a:pt x="563" y="950"/>
                  </a:cubicBezTo>
                  <a:lnTo>
                    <a:pt x="953" y="647"/>
                  </a:lnTo>
                  <a:lnTo>
                    <a:pt x="289" y="26"/>
                  </a:lnTo>
                  <a:cubicBezTo>
                    <a:pt x="271" y="8"/>
                    <a:pt x="248" y="0"/>
                    <a:pt x="225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421;p75">
              <a:extLst>
                <a:ext uri="{FF2B5EF4-FFF2-40B4-BE49-F238E27FC236}">
                  <a16:creationId xmlns:a16="http://schemas.microsoft.com/office/drawing/2014/main" id="{4826CF3B-13A5-453A-B4C1-CE03BA61F3D9}"/>
                </a:ext>
              </a:extLst>
            </p:cNvPr>
            <p:cNvSpPr/>
            <p:nvPr/>
          </p:nvSpPr>
          <p:spPr>
            <a:xfrm>
              <a:off x="1639822" y="3590755"/>
              <a:ext cx="25009" cy="25560"/>
            </a:xfrm>
            <a:custGeom>
              <a:avLst/>
              <a:gdLst/>
              <a:ahLst/>
              <a:cxnLst/>
              <a:rect l="l" t="t" r="r" b="b"/>
              <a:pathLst>
                <a:path w="954" h="975" extrusionOk="0">
                  <a:moveTo>
                    <a:pt x="729" y="0"/>
                  </a:moveTo>
                  <a:cubicBezTo>
                    <a:pt x="706" y="0"/>
                    <a:pt x="683" y="8"/>
                    <a:pt x="665" y="26"/>
                  </a:cubicBezTo>
                  <a:lnTo>
                    <a:pt x="1" y="647"/>
                  </a:lnTo>
                  <a:lnTo>
                    <a:pt x="391" y="950"/>
                  </a:lnTo>
                  <a:cubicBezTo>
                    <a:pt x="418" y="966"/>
                    <a:pt x="449" y="974"/>
                    <a:pt x="479" y="974"/>
                  </a:cubicBezTo>
                  <a:cubicBezTo>
                    <a:pt x="528" y="974"/>
                    <a:pt x="575" y="952"/>
                    <a:pt x="593" y="907"/>
                  </a:cubicBezTo>
                  <a:lnTo>
                    <a:pt x="954" y="257"/>
                  </a:lnTo>
                  <a:lnTo>
                    <a:pt x="809" y="41"/>
                  </a:lnTo>
                  <a:cubicBezTo>
                    <a:pt x="793" y="16"/>
                    <a:pt x="761" y="0"/>
                    <a:pt x="72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422;p75">
              <a:extLst>
                <a:ext uri="{FF2B5EF4-FFF2-40B4-BE49-F238E27FC236}">
                  <a16:creationId xmlns:a16="http://schemas.microsoft.com/office/drawing/2014/main" id="{F2AD7FED-9F97-4D5F-9527-3FED106382E3}"/>
                </a:ext>
              </a:extLst>
            </p:cNvPr>
            <p:cNvSpPr/>
            <p:nvPr/>
          </p:nvSpPr>
          <p:spPr>
            <a:xfrm>
              <a:off x="1325373" y="3492291"/>
              <a:ext cx="109002" cy="109395"/>
            </a:xfrm>
            <a:custGeom>
              <a:avLst/>
              <a:gdLst/>
              <a:ahLst/>
              <a:cxnLst/>
              <a:rect l="l" t="t" r="r" b="b"/>
              <a:pathLst>
                <a:path w="4158" h="4173" extrusionOk="0">
                  <a:moveTo>
                    <a:pt x="2079" y="0"/>
                  </a:moveTo>
                  <a:cubicBezTo>
                    <a:pt x="1169" y="0"/>
                    <a:pt x="505" y="722"/>
                    <a:pt x="433" y="1631"/>
                  </a:cubicBezTo>
                  <a:cubicBezTo>
                    <a:pt x="390" y="2267"/>
                    <a:pt x="245" y="2902"/>
                    <a:pt x="43" y="3522"/>
                  </a:cubicBezTo>
                  <a:cubicBezTo>
                    <a:pt x="0" y="3638"/>
                    <a:pt x="58" y="3768"/>
                    <a:pt x="173" y="3811"/>
                  </a:cubicBezTo>
                  <a:cubicBezTo>
                    <a:pt x="549" y="3984"/>
                    <a:pt x="967" y="4114"/>
                    <a:pt x="1371" y="4172"/>
                  </a:cubicBezTo>
                  <a:lnTo>
                    <a:pt x="2786" y="4172"/>
                  </a:lnTo>
                  <a:cubicBezTo>
                    <a:pt x="3205" y="4114"/>
                    <a:pt x="3609" y="3984"/>
                    <a:pt x="3999" y="3811"/>
                  </a:cubicBezTo>
                  <a:cubicBezTo>
                    <a:pt x="4100" y="3753"/>
                    <a:pt x="4157" y="3638"/>
                    <a:pt x="4114" y="3522"/>
                  </a:cubicBezTo>
                  <a:cubicBezTo>
                    <a:pt x="3912" y="2902"/>
                    <a:pt x="3782" y="2267"/>
                    <a:pt x="3724" y="1631"/>
                  </a:cubicBezTo>
                  <a:cubicBezTo>
                    <a:pt x="3667" y="736"/>
                    <a:pt x="2988" y="0"/>
                    <a:pt x="2079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423;p75">
              <a:extLst>
                <a:ext uri="{FF2B5EF4-FFF2-40B4-BE49-F238E27FC236}">
                  <a16:creationId xmlns:a16="http://schemas.microsoft.com/office/drawing/2014/main" id="{B96FA137-8E06-4F36-A966-7D1284C1DB5E}"/>
                </a:ext>
              </a:extLst>
            </p:cNvPr>
            <p:cNvSpPr/>
            <p:nvPr/>
          </p:nvSpPr>
          <p:spPr>
            <a:xfrm>
              <a:off x="1355258" y="3492291"/>
              <a:ext cx="79117" cy="109002"/>
            </a:xfrm>
            <a:custGeom>
              <a:avLst/>
              <a:gdLst/>
              <a:ahLst/>
              <a:cxnLst/>
              <a:rect l="l" t="t" r="r" b="b"/>
              <a:pathLst>
                <a:path w="3018" h="4158" extrusionOk="0">
                  <a:moveTo>
                    <a:pt x="939" y="0"/>
                  </a:moveTo>
                  <a:cubicBezTo>
                    <a:pt x="246" y="29"/>
                    <a:pt x="0" y="953"/>
                    <a:pt x="592" y="1314"/>
                  </a:cubicBezTo>
                  <a:cubicBezTo>
                    <a:pt x="621" y="1328"/>
                    <a:pt x="636" y="1328"/>
                    <a:pt x="664" y="1343"/>
                  </a:cubicBezTo>
                  <a:lnTo>
                    <a:pt x="1184" y="4158"/>
                  </a:lnTo>
                  <a:lnTo>
                    <a:pt x="1661" y="4158"/>
                  </a:lnTo>
                  <a:cubicBezTo>
                    <a:pt x="2065" y="4100"/>
                    <a:pt x="2469" y="3984"/>
                    <a:pt x="2859" y="3811"/>
                  </a:cubicBezTo>
                  <a:cubicBezTo>
                    <a:pt x="2960" y="3768"/>
                    <a:pt x="3017" y="3638"/>
                    <a:pt x="2974" y="3522"/>
                  </a:cubicBezTo>
                  <a:cubicBezTo>
                    <a:pt x="2772" y="2902"/>
                    <a:pt x="2642" y="2267"/>
                    <a:pt x="2584" y="1631"/>
                  </a:cubicBezTo>
                  <a:cubicBezTo>
                    <a:pt x="2527" y="736"/>
                    <a:pt x="1848" y="0"/>
                    <a:pt x="939" y="0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424;p75">
              <a:extLst>
                <a:ext uri="{FF2B5EF4-FFF2-40B4-BE49-F238E27FC236}">
                  <a16:creationId xmlns:a16="http://schemas.microsoft.com/office/drawing/2014/main" id="{22BEDE03-FF99-4BFF-9D88-B88FE579F591}"/>
                </a:ext>
              </a:extLst>
            </p:cNvPr>
            <p:cNvSpPr/>
            <p:nvPr/>
          </p:nvSpPr>
          <p:spPr>
            <a:xfrm>
              <a:off x="1324612" y="3574790"/>
              <a:ext cx="109002" cy="97258"/>
            </a:xfrm>
            <a:custGeom>
              <a:avLst/>
              <a:gdLst/>
              <a:ahLst/>
              <a:cxnLst/>
              <a:rect l="l" t="t" r="r" b="b"/>
              <a:pathLst>
                <a:path w="4158" h="3710" extrusionOk="0">
                  <a:moveTo>
                    <a:pt x="1386" y="0"/>
                  </a:moveTo>
                  <a:lnTo>
                    <a:pt x="1386" y="693"/>
                  </a:lnTo>
                  <a:cubicBezTo>
                    <a:pt x="1386" y="881"/>
                    <a:pt x="1285" y="1039"/>
                    <a:pt x="1141" y="1112"/>
                  </a:cubicBezTo>
                  <a:lnTo>
                    <a:pt x="390" y="1487"/>
                  </a:lnTo>
                  <a:cubicBezTo>
                    <a:pt x="145" y="1602"/>
                    <a:pt x="0" y="1848"/>
                    <a:pt x="0" y="2108"/>
                  </a:cubicBezTo>
                  <a:lnTo>
                    <a:pt x="0" y="3479"/>
                  </a:lnTo>
                  <a:cubicBezTo>
                    <a:pt x="0" y="3595"/>
                    <a:pt x="101" y="3710"/>
                    <a:pt x="231" y="3710"/>
                  </a:cubicBezTo>
                  <a:lnTo>
                    <a:pt x="3927" y="3710"/>
                  </a:lnTo>
                  <a:cubicBezTo>
                    <a:pt x="4057" y="3710"/>
                    <a:pt x="4158" y="3595"/>
                    <a:pt x="4158" y="3479"/>
                  </a:cubicBezTo>
                  <a:lnTo>
                    <a:pt x="4158" y="2108"/>
                  </a:lnTo>
                  <a:cubicBezTo>
                    <a:pt x="4158" y="1848"/>
                    <a:pt x="4013" y="1602"/>
                    <a:pt x="3782" y="1487"/>
                  </a:cubicBezTo>
                  <a:lnTo>
                    <a:pt x="3032" y="1112"/>
                  </a:lnTo>
                  <a:cubicBezTo>
                    <a:pt x="2873" y="1039"/>
                    <a:pt x="2772" y="881"/>
                    <a:pt x="2772" y="693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425;p75">
              <a:extLst>
                <a:ext uri="{FF2B5EF4-FFF2-40B4-BE49-F238E27FC236}">
                  <a16:creationId xmlns:a16="http://schemas.microsoft.com/office/drawing/2014/main" id="{92EDECDE-F6FB-4483-9159-C558AE883F87}"/>
                </a:ext>
              </a:extLst>
            </p:cNvPr>
            <p:cNvSpPr/>
            <p:nvPr/>
          </p:nvSpPr>
          <p:spPr>
            <a:xfrm>
              <a:off x="1360553" y="3574790"/>
              <a:ext cx="37120" cy="24223"/>
            </a:xfrm>
            <a:custGeom>
              <a:avLst/>
              <a:gdLst/>
              <a:ahLst/>
              <a:cxnLst/>
              <a:rect l="l" t="t" r="r" b="b"/>
              <a:pathLst>
                <a:path w="1416" h="924" extrusionOk="0">
                  <a:moveTo>
                    <a:pt x="15" y="0"/>
                  </a:moveTo>
                  <a:lnTo>
                    <a:pt x="15" y="693"/>
                  </a:lnTo>
                  <a:cubicBezTo>
                    <a:pt x="15" y="722"/>
                    <a:pt x="1" y="751"/>
                    <a:pt x="1" y="794"/>
                  </a:cubicBezTo>
                  <a:cubicBezTo>
                    <a:pt x="232" y="881"/>
                    <a:pt x="462" y="924"/>
                    <a:pt x="708" y="924"/>
                  </a:cubicBezTo>
                  <a:cubicBezTo>
                    <a:pt x="953" y="924"/>
                    <a:pt x="1184" y="881"/>
                    <a:pt x="1415" y="794"/>
                  </a:cubicBezTo>
                  <a:cubicBezTo>
                    <a:pt x="1401" y="751"/>
                    <a:pt x="1401" y="722"/>
                    <a:pt x="1401" y="693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426;p75">
              <a:extLst>
                <a:ext uri="{FF2B5EF4-FFF2-40B4-BE49-F238E27FC236}">
                  <a16:creationId xmlns:a16="http://schemas.microsoft.com/office/drawing/2014/main" id="{F4D67205-D9F7-446C-951D-91805DC4D2CC}"/>
                </a:ext>
              </a:extLst>
            </p:cNvPr>
            <p:cNvSpPr/>
            <p:nvPr/>
          </p:nvSpPr>
          <p:spPr>
            <a:xfrm>
              <a:off x="1324219" y="3606563"/>
              <a:ext cx="109395" cy="65485"/>
            </a:xfrm>
            <a:custGeom>
              <a:avLst/>
              <a:gdLst/>
              <a:ahLst/>
              <a:cxnLst/>
              <a:rect l="l" t="t" r="r" b="b"/>
              <a:pathLst>
                <a:path w="4173" h="2498" extrusionOk="0">
                  <a:moveTo>
                    <a:pt x="925" y="1"/>
                  </a:moveTo>
                  <a:lnTo>
                    <a:pt x="390" y="275"/>
                  </a:lnTo>
                  <a:cubicBezTo>
                    <a:pt x="145" y="390"/>
                    <a:pt x="1" y="636"/>
                    <a:pt x="1" y="896"/>
                  </a:cubicBezTo>
                  <a:lnTo>
                    <a:pt x="1" y="2267"/>
                  </a:lnTo>
                  <a:cubicBezTo>
                    <a:pt x="1" y="2383"/>
                    <a:pt x="102" y="2498"/>
                    <a:pt x="232" y="2498"/>
                  </a:cubicBezTo>
                  <a:lnTo>
                    <a:pt x="3927" y="2498"/>
                  </a:lnTo>
                  <a:cubicBezTo>
                    <a:pt x="4057" y="2498"/>
                    <a:pt x="4158" y="2383"/>
                    <a:pt x="4158" y="2267"/>
                  </a:cubicBezTo>
                  <a:lnTo>
                    <a:pt x="4158" y="896"/>
                  </a:lnTo>
                  <a:cubicBezTo>
                    <a:pt x="4173" y="636"/>
                    <a:pt x="4028" y="390"/>
                    <a:pt x="3797" y="275"/>
                  </a:cubicBezTo>
                  <a:lnTo>
                    <a:pt x="3263" y="1"/>
                  </a:lnTo>
                  <a:cubicBezTo>
                    <a:pt x="2989" y="427"/>
                    <a:pt x="2541" y="639"/>
                    <a:pt x="2094" y="639"/>
                  </a:cubicBezTo>
                  <a:cubicBezTo>
                    <a:pt x="1646" y="639"/>
                    <a:pt x="1199" y="427"/>
                    <a:pt x="92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27;p75">
              <a:extLst>
                <a:ext uri="{FF2B5EF4-FFF2-40B4-BE49-F238E27FC236}">
                  <a16:creationId xmlns:a16="http://schemas.microsoft.com/office/drawing/2014/main" id="{68388091-DF1E-41C3-A5C0-E268D37E70AB}"/>
                </a:ext>
              </a:extLst>
            </p:cNvPr>
            <p:cNvSpPr/>
            <p:nvPr/>
          </p:nvSpPr>
          <p:spPr>
            <a:xfrm>
              <a:off x="1342779" y="3527393"/>
              <a:ext cx="72668" cy="59534"/>
            </a:xfrm>
            <a:custGeom>
              <a:avLst/>
              <a:gdLst/>
              <a:ahLst/>
              <a:cxnLst/>
              <a:rect l="l" t="t" r="r" b="b"/>
              <a:pathLst>
                <a:path w="2772" h="2271" extrusionOk="0">
                  <a:moveTo>
                    <a:pt x="1083" y="1"/>
                  </a:moveTo>
                  <a:cubicBezTo>
                    <a:pt x="986" y="1"/>
                    <a:pt x="904" y="45"/>
                    <a:pt x="866" y="134"/>
                  </a:cubicBezTo>
                  <a:cubicBezTo>
                    <a:pt x="780" y="292"/>
                    <a:pt x="679" y="437"/>
                    <a:pt x="549" y="552"/>
                  </a:cubicBezTo>
                  <a:cubicBezTo>
                    <a:pt x="419" y="653"/>
                    <a:pt x="274" y="754"/>
                    <a:pt x="130" y="827"/>
                  </a:cubicBezTo>
                  <a:cubicBezTo>
                    <a:pt x="43" y="870"/>
                    <a:pt x="0" y="971"/>
                    <a:pt x="15" y="1072"/>
                  </a:cubicBezTo>
                  <a:cubicBezTo>
                    <a:pt x="101" y="1750"/>
                    <a:pt x="693" y="2270"/>
                    <a:pt x="1386" y="2270"/>
                  </a:cubicBezTo>
                  <a:cubicBezTo>
                    <a:pt x="2108" y="2270"/>
                    <a:pt x="2714" y="1707"/>
                    <a:pt x="2772" y="985"/>
                  </a:cubicBezTo>
                  <a:cubicBezTo>
                    <a:pt x="2772" y="928"/>
                    <a:pt x="2743" y="855"/>
                    <a:pt x="2685" y="812"/>
                  </a:cubicBezTo>
                  <a:cubicBezTo>
                    <a:pt x="2238" y="422"/>
                    <a:pt x="1689" y="148"/>
                    <a:pt x="1126" y="4"/>
                  </a:cubicBezTo>
                  <a:cubicBezTo>
                    <a:pt x="1112" y="2"/>
                    <a:pt x="1097" y="1"/>
                    <a:pt x="108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28;p75">
              <a:extLst>
                <a:ext uri="{FF2B5EF4-FFF2-40B4-BE49-F238E27FC236}">
                  <a16:creationId xmlns:a16="http://schemas.microsoft.com/office/drawing/2014/main" id="{8B91B6A5-A7E2-4BC9-B3CA-C9822E693AD6}"/>
                </a:ext>
              </a:extLst>
            </p:cNvPr>
            <p:cNvSpPr/>
            <p:nvPr/>
          </p:nvSpPr>
          <p:spPr>
            <a:xfrm>
              <a:off x="1342779" y="3527393"/>
              <a:ext cx="73061" cy="59141"/>
            </a:xfrm>
            <a:custGeom>
              <a:avLst/>
              <a:gdLst/>
              <a:ahLst/>
              <a:cxnLst/>
              <a:rect l="l" t="t" r="r" b="b"/>
              <a:pathLst>
                <a:path w="2787" h="2256" extrusionOk="0">
                  <a:moveTo>
                    <a:pt x="1088" y="1"/>
                  </a:moveTo>
                  <a:cubicBezTo>
                    <a:pt x="997" y="1"/>
                    <a:pt x="904" y="45"/>
                    <a:pt x="866" y="134"/>
                  </a:cubicBezTo>
                  <a:cubicBezTo>
                    <a:pt x="808" y="249"/>
                    <a:pt x="736" y="350"/>
                    <a:pt x="650" y="451"/>
                  </a:cubicBezTo>
                  <a:cubicBezTo>
                    <a:pt x="621" y="480"/>
                    <a:pt x="592" y="523"/>
                    <a:pt x="549" y="552"/>
                  </a:cubicBezTo>
                  <a:cubicBezTo>
                    <a:pt x="433" y="653"/>
                    <a:pt x="289" y="754"/>
                    <a:pt x="144" y="827"/>
                  </a:cubicBezTo>
                  <a:cubicBezTo>
                    <a:pt x="58" y="870"/>
                    <a:pt x="0" y="971"/>
                    <a:pt x="15" y="1072"/>
                  </a:cubicBezTo>
                  <a:cubicBezTo>
                    <a:pt x="101" y="1678"/>
                    <a:pt x="577" y="2169"/>
                    <a:pt x="1184" y="2256"/>
                  </a:cubicBezTo>
                  <a:cubicBezTo>
                    <a:pt x="866" y="2068"/>
                    <a:pt x="693" y="1722"/>
                    <a:pt x="693" y="1361"/>
                  </a:cubicBezTo>
                  <a:lnTo>
                    <a:pt x="693" y="1029"/>
                  </a:lnTo>
                  <a:cubicBezTo>
                    <a:pt x="751" y="985"/>
                    <a:pt x="808" y="942"/>
                    <a:pt x="852" y="899"/>
                  </a:cubicBezTo>
                  <a:cubicBezTo>
                    <a:pt x="982" y="783"/>
                    <a:pt x="1097" y="653"/>
                    <a:pt x="1184" y="509"/>
                  </a:cubicBezTo>
                  <a:cubicBezTo>
                    <a:pt x="1631" y="653"/>
                    <a:pt x="2035" y="870"/>
                    <a:pt x="2396" y="1159"/>
                  </a:cubicBezTo>
                  <a:cubicBezTo>
                    <a:pt x="2440" y="1202"/>
                    <a:pt x="2541" y="1303"/>
                    <a:pt x="2671" y="1418"/>
                  </a:cubicBezTo>
                  <a:cubicBezTo>
                    <a:pt x="2728" y="1288"/>
                    <a:pt x="2772" y="1144"/>
                    <a:pt x="2772" y="1000"/>
                  </a:cubicBezTo>
                  <a:cubicBezTo>
                    <a:pt x="2786" y="928"/>
                    <a:pt x="2757" y="855"/>
                    <a:pt x="2700" y="812"/>
                  </a:cubicBezTo>
                  <a:cubicBezTo>
                    <a:pt x="2238" y="437"/>
                    <a:pt x="1703" y="162"/>
                    <a:pt x="1126" y="4"/>
                  </a:cubicBezTo>
                  <a:cubicBezTo>
                    <a:pt x="1113" y="2"/>
                    <a:pt x="1101" y="1"/>
                    <a:pt x="1088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429;p75">
              <a:extLst>
                <a:ext uri="{FF2B5EF4-FFF2-40B4-BE49-F238E27FC236}">
                  <a16:creationId xmlns:a16="http://schemas.microsoft.com/office/drawing/2014/main" id="{E567901D-ABDF-4003-B7C7-31552EE2A40A}"/>
                </a:ext>
              </a:extLst>
            </p:cNvPr>
            <p:cNvSpPr/>
            <p:nvPr/>
          </p:nvSpPr>
          <p:spPr>
            <a:xfrm>
              <a:off x="1324612" y="3619067"/>
              <a:ext cx="24249" cy="52981"/>
            </a:xfrm>
            <a:custGeom>
              <a:avLst/>
              <a:gdLst/>
              <a:ahLst/>
              <a:cxnLst/>
              <a:rect l="l" t="t" r="r" b="b"/>
              <a:pathLst>
                <a:path w="925" h="2021" extrusionOk="0">
                  <a:moveTo>
                    <a:pt x="145" y="0"/>
                  </a:moveTo>
                  <a:cubicBezTo>
                    <a:pt x="58" y="116"/>
                    <a:pt x="0" y="260"/>
                    <a:pt x="0" y="419"/>
                  </a:cubicBezTo>
                  <a:lnTo>
                    <a:pt x="0" y="1790"/>
                  </a:lnTo>
                  <a:cubicBezTo>
                    <a:pt x="0" y="1906"/>
                    <a:pt x="116" y="2021"/>
                    <a:pt x="231" y="2021"/>
                  </a:cubicBezTo>
                  <a:lnTo>
                    <a:pt x="924" y="2021"/>
                  </a:lnTo>
                  <a:lnTo>
                    <a:pt x="924" y="852"/>
                  </a:lnTo>
                  <a:cubicBezTo>
                    <a:pt x="924" y="707"/>
                    <a:pt x="866" y="577"/>
                    <a:pt x="751" y="491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430;p75">
              <a:extLst>
                <a:ext uri="{FF2B5EF4-FFF2-40B4-BE49-F238E27FC236}">
                  <a16:creationId xmlns:a16="http://schemas.microsoft.com/office/drawing/2014/main" id="{B127CB73-8560-45AD-9D84-BC962D74696D}"/>
                </a:ext>
              </a:extLst>
            </p:cNvPr>
            <p:cNvSpPr/>
            <p:nvPr/>
          </p:nvSpPr>
          <p:spPr>
            <a:xfrm>
              <a:off x="1409365" y="3586901"/>
              <a:ext cx="206286" cy="85146"/>
            </a:xfrm>
            <a:custGeom>
              <a:avLst/>
              <a:gdLst/>
              <a:ahLst/>
              <a:cxnLst/>
              <a:rect l="l" t="t" r="r" b="b"/>
              <a:pathLst>
                <a:path w="7869" h="3248" extrusionOk="0">
                  <a:moveTo>
                    <a:pt x="2556" y="0"/>
                  </a:moveTo>
                  <a:lnTo>
                    <a:pt x="621" y="707"/>
                  </a:lnTo>
                  <a:cubicBezTo>
                    <a:pt x="246" y="837"/>
                    <a:pt x="1" y="1184"/>
                    <a:pt x="1" y="1574"/>
                  </a:cubicBezTo>
                  <a:lnTo>
                    <a:pt x="1" y="3017"/>
                  </a:lnTo>
                  <a:cubicBezTo>
                    <a:pt x="1" y="3133"/>
                    <a:pt x="116" y="3248"/>
                    <a:pt x="232" y="3248"/>
                  </a:cubicBezTo>
                  <a:lnTo>
                    <a:pt x="7637" y="3248"/>
                  </a:lnTo>
                  <a:cubicBezTo>
                    <a:pt x="7767" y="3248"/>
                    <a:pt x="7868" y="3133"/>
                    <a:pt x="7868" y="3017"/>
                  </a:cubicBezTo>
                  <a:lnTo>
                    <a:pt x="7868" y="1574"/>
                  </a:lnTo>
                  <a:cubicBezTo>
                    <a:pt x="7868" y="1184"/>
                    <a:pt x="7623" y="837"/>
                    <a:pt x="7262" y="707"/>
                  </a:cubicBezTo>
                  <a:lnTo>
                    <a:pt x="5327" y="0"/>
                  </a:lnTo>
                  <a:lnTo>
                    <a:pt x="3942" y="46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431;p75">
              <a:extLst>
                <a:ext uri="{FF2B5EF4-FFF2-40B4-BE49-F238E27FC236}">
                  <a16:creationId xmlns:a16="http://schemas.microsoft.com/office/drawing/2014/main" id="{CD4583C7-0CAE-4587-A01B-1BA294326159}"/>
                </a:ext>
              </a:extLst>
            </p:cNvPr>
            <p:cNvSpPr/>
            <p:nvPr/>
          </p:nvSpPr>
          <p:spPr>
            <a:xfrm>
              <a:off x="1500567" y="3611098"/>
              <a:ext cx="24249" cy="60950"/>
            </a:xfrm>
            <a:custGeom>
              <a:avLst/>
              <a:gdLst/>
              <a:ahLst/>
              <a:cxnLst/>
              <a:rect l="l" t="t" r="r" b="b"/>
              <a:pathLst>
                <a:path w="925" h="2325" extrusionOk="0">
                  <a:moveTo>
                    <a:pt x="217" y="1"/>
                  </a:moveTo>
                  <a:lnTo>
                    <a:pt x="1" y="2325"/>
                  </a:lnTo>
                  <a:lnTo>
                    <a:pt x="925" y="232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32;p75">
              <a:extLst>
                <a:ext uri="{FF2B5EF4-FFF2-40B4-BE49-F238E27FC236}">
                  <a16:creationId xmlns:a16="http://schemas.microsoft.com/office/drawing/2014/main" id="{1DB69193-C968-438B-9480-5BBF5E6BFBC6}"/>
                </a:ext>
              </a:extLst>
            </p:cNvPr>
            <p:cNvSpPr/>
            <p:nvPr/>
          </p:nvSpPr>
          <p:spPr>
            <a:xfrm>
              <a:off x="1502088" y="3598986"/>
              <a:ext cx="21208" cy="20474"/>
            </a:xfrm>
            <a:custGeom>
              <a:avLst/>
              <a:gdLst/>
              <a:ahLst/>
              <a:cxnLst/>
              <a:rect l="l" t="t" r="r" b="b"/>
              <a:pathLst>
                <a:path w="809" h="781" extrusionOk="0">
                  <a:moveTo>
                    <a:pt x="0" y="1"/>
                  </a:moveTo>
                  <a:lnTo>
                    <a:pt x="0" y="622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2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433;p75">
              <a:extLst>
                <a:ext uri="{FF2B5EF4-FFF2-40B4-BE49-F238E27FC236}">
                  <a16:creationId xmlns:a16="http://schemas.microsoft.com/office/drawing/2014/main" id="{852E5D62-5D6B-40EF-A817-7155D90C3822}"/>
                </a:ext>
              </a:extLst>
            </p:cNvPr>
            <p:cNvSpPr/>
            <p:nvPr/>
          </p:nvSpPr>
          <p:spPr>
            <a:xfrm>
              <a:off x="1579291" y="3611858"/>
              <a:ext cx="36360" cy="60190"/>
            </a:xfrm>
            <a:custGeom>
              <a:avLst/>
              <a:gdLst/>
              <a:ahLst/>
              <a:cxnLst/>
              <a:rect l="l" t="t" r="r" b="b"/>
              <a:pathLst>
                <a:path w="1387" h="2296" extrusionOk="0">
                  <a:moveTo>
                    <a:pt x="1141" y="1"/>
                  </a:moveTo>
                  <a:lnTo>
                    <a:pt x="275" y="867"/>
                  </a:lnTo>
                  <a:cubicBezTo>
                    <a:pt x="101" y="1040"/>
                    <a:pt x="0" y="1271"/>
                    <a:pt x="0" y="1516"/>
                  </a:cubicBezTo>
                  <a:lnTo>
                    <a:pt x="0" y="2296"/>
                  </a:lnTo>
                  <a:lnTo>
                    <a:pt x="1155" y="2296"/>
                  </a:lnTo>
                  <a:cubicBezTo>
                    <a:pt x="1285" y="2296"/>
                    <a:pt x="1386" y="2181"/>
                    <a:pt x="1386" y="2065"/>
                  </a:cubicBezTo>
                  <a:lnTo>
                    <a:pt x="1386" y="622"/>
                  </a:lnTo>
                  <a:cubicBezTo>
                    <a:pt x="1386" y="391"/>
                    <a:pt x="1299" y="160"/>
                    <a:pt x="1141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434;p75">
              <a:extLst>
                <a:ext uri="{FF2B5EF4-FFF2-40B4-BE49-F238E27FC236}">
                  <a16:creationId xmlns:a16="http://schemas.microsoft.com/office/drawing/2014/main" id="{86FA83B6-0FEC-4716-9CE7-4C2187B0DB6C}"/>
                </a:ext>
              </a:extLst>
            </p:cNvPr>
            <p:cNvSpPr/>
            <p:nvPr/>
          </p:nvSpPr>
          <p:spPr>
            <a:xfrm>
              <a:off x="1446066" y="3399202"/>
              <a:ext cx="133251" cy="96891"/>
            </a:xfrm>
            <a:custGeom>
              <a:avLst/>
              <a:gdLst/>
              <a:ahLst/>
              <a:cxnLst/>
              <a:rect l="l" t="t" r="r" b="b"/>
              <a:pathLst>
                <a:path w="5083" h="3696" extrusionOk="0">
                  <a:moveTo>
                    <a:pt x="1849" y="0"/>
                  </a:moveTo>
                  <a:cubicBezTo>
                    <a:pt x="824" y="0"/>
                    <a:pt x="1" y="823"/>
                    <a:pt x="1" y="1848"/>
                  </a:cubicBezTo>
                  <a:lnTo>
                    <a:pt x="1" y="2396"/>
                  </a:lnTo>
                  <a:cubicBezTo>
                    <a:pt x="1" y="2642"/>
                    <a:pt x="30" y="2887"/>
                    <a:pt x="116" y="3118"/>
                  </a:cubicBezTo>
                  <a:lnTo>
                    <a:pt x="189" y="3349"/>
                  </a:lnTo>
                  <a:cubicBezTo>
                    <a:pt x="217" y="3421"/>
                    <a:pt x="232" y="3493"/>
                    <a:pt x="232" y="3566"/>
                  </a:cubicBezTo>
                  <a:lnTo>
                    <a:pt x="232" y="3696"/>
                  </a:lnTo>
                  <a:lnTo>
                    <a:pt x="4851" y="3696"/>
                  </a:lnTo>
                  <a:lnTo>
                    <a:pt x="4851" y="3580"/>
                  </a:lnTo>
                  <a:cubicBezTo>
                    <a:pt x="4851" y="3508"/>
                    <a:pt x="4851" y="3421"/>
                    <a:pt x="4880" y="3349"/>
                  </a:cubicBezTo>
                  <a:lnTo>
                    <a:pt x="4952" y="3133"/>
                  </a:lnTo>
                  <a:cubicBezTo>
                    <a:pt x="5039" y="2887"/>
                    <a:pt x="5082" y="2642"/>
                    <a:pt x="5082" y="2396"/>
                  </a:cubicBezTo>
                  <a:lnTo>
                    <a:pt x="5082" y="462"/>
                  </a:lnTo>
                  <a:cubicBezTo>
                    <a:pt x="5082" y="202"/>
                    <a:pt x="4880" y="0"/>
                    <a:pt x="4620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35;p75">
              <a:extLst>
                <a:ext uri="{FF2B5EF4-FFF2-40B4-BE49-F238E27FC236}">
                  <a16:creationId xmlns:a16="http://schemas.microsoft.com/office/drawing/2014/main" id="{3850DA90-8A3F-4576-B32D-BDA6872D292D}"/>
                </a:ext>
              </a:extLst>
            </p:cNvPr>
            <p:cNvSpPr/>
            <p:nvPr/>
          </p:nvSpPr>
          <p:spPr>
            <a:xfrm>
              <a:off x="1476345" y="3399202"/>
              <a:ext cx="102973" cy="96891"/>
            </a:xfrm>
            <a:custGeom>
              <a:avLst/>
              <a:gdLst/>
              <a:ahLst/>
              <a:cxnLst/>
              <a:rect l="l" t="t" r="r" b="b"/>
              <a:pathLst>
                <a:path w="3928" h="3696" extrusionOk="0">
                  <a:moveTo>
                    <a:pt x="939" y="0"/>
                  </a:moveTo>
                  <a:cubicBezTo>
                    <a:pt x="419" y="0"/>
                    <a:pt x="1" y="419"/>
                    <a:pt x="1" y="938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96"/>
                  </a:lnTo>
                  <a:lnTo>
                    <a:pt x="3696" y="3696"/>
                  </a:lnTo>
                  <a:lnTo>
                    <a:pt x="3696" y="3580"/>
                  </a:lnTo>
                  <a:cubicBezTo>
                    <a:pt x="3696" y="3508"/>
                    <a:pt x="3696" y="3421"/>
                    <a:pt x="3725" y="3349"/>
                  </a:cubicBezTo>
                  <a:lnTo>
                    <a:pt x="3797" y="3133"/>
                  </a:lnTo>
                  <a:cubicBezTo>
                    <a:pt x="3884" y="2887"/>
                    <a:pt x="3927" y="2642"/>
                    <a:pt x="3927" y="2396"/>
                  </a:cubicBezTo>
                  <a:lnTo>
                    <a:pt x="3927" y="462"/>
                  </a:lnTo>
                  <a:cubicBezTo>
                    <a:pt x="3927" y="202"/>
                    <a:pt x="3711" y="0"/>
                    <a:pt x="3465" y="0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36;p75">
              <a:extLst>
                <a:ext uri="{FF2B5EF4-FFF2-40B4-BE49-F238E27FC236}">
                  <a16:creationId xmlns:a16="http://schemas.microsoft.com/office/drawing/2014/main" id="{EC622631-3164-433E-9228-572EF88E05DC}"/>
                </a:ext>
              </a:extLst>
            </p:cNvPr>
            <p:cNvSpPr/>
            <p:nvPr/>
          </p:nvSpPr>
          <p:spPr>
            <a:xfrm>
              <a:off x="1476345" y="3544512"/>
              <a:ext cx="72694" cy="54501"/>
            </a:xfrm>
            <a:custGeom>
              <a:avLst/>
              <a:gdLst/>
              <a:ahLst/>
              <a:cxnLst/>
              <a:rect l="l" t="t" r="r" b="b"/>
              <a:pathLst>
                <a:path w="2773" h="2079" extrusionOk="0">
                  <a:moveTo>
                    <a:pt x="1" y="0"/>
                  </a:moveTo>
                  <a:lnTo>
                    <a:pt x="1" y="2079"/>
                  </a:lnTo>
                  <a:lnTo>
                    <a:pt x="2772" y="2079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37;p75">
              <a:extLst>
                <a:ext uri="{FF2B5EF4-FFF2-40B4-BE49-F238E27FC236}">
                  <a16:creationId xmlns:a16="http://schemas.microsoft.com/office/drawing/2014/main" id="{B41B6991-B0A9-49AB-9C69-2C3AEAF83101}"/>
                </a:ext>
              </a:extLst>
            </p:cNvPr>
            <p:cNvSpPr/>
            <p:nvPr/>
          </p:nvSpPr>
          <p:spPr>
            <a:xfrm>
              <a:off x="1476345" y="3544512"/>
              <a:ext cx="72694" cy="30383"/>
            </a:xfrm>
            <a:custGeom>
              <a:avLst/>
              <a:gdLst/>
              <a:ahLst/>
              <a:cxnLst/>
              <a:rect l="l" t="t" r="r" b="b"/>
              <a:pathLst>
                <a:path w="2773" h="1159" extrusionOk="0">
                  <a:moveTo>
                    <a:pt x="1" y="0"/>
                  </a:moveTo>
                  <a:lnTo>
                    <a:pt x="1" y="780"/>
                  </a:lnTo>
                  <a:cubicBezTo>
                    <a:pt x="427" y="1032"/>
                    <a:pt x="903" y="1159"/>
                    <a:pt x="1381" y="1159"/>
                  </a:cubicBezTo>
                  <a:cubicBezTo>
                    <a:pt x="1859" y="1159"/>
                    <a:pt x="2339" y="1032"/>
                    <a:pt x="2772" y="780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38;p75">
              <a:extLst>
                <a:ext uri="{FF2B5EF4-FFF2-40B4-BE49-F238E27FC236}">
                  <a16:creationId xmlns:a16="http://schemas.microsoft.com/office/drawing/2014/main" id="{D6861614-812A-4DC1-B9BB-2DD0247C7199}"/>
                </a:ext>
              </a:extLst>
            </p:cNvPr>
            <p:cNvSpPr/>
            <p:nvPr/>
          </p:nvSpPr>
          <p:spPr>
            <a:xfrm>
              <a:off x="1464233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413" y="1"/>
                  </a:moveTo>
                  <a:cubicBezTo>
                    <a:pt x="327" y="1"/>
                    <a:pt x="242" y="49"/>
                    <a:pt x="203" y="137"/>
                  </a:cubicBezTo>
                  <a:lnTo>
                    <a:pt x="1" y="555"/>
                  </a:lnTo>
                  <a:lnTo>
                    <a:pt x="752" y="1566"/>
                  </a:lnTo>
                  <a:cubicBezTo>
                    <a:pt x="798" y="1628"/>
                    <a:pt x="869" y="1656"/>
                    <a:pt x="941" y="1656"/>
                  </a:cubicBezTo>
                  <a:cubicBezTo>
                    <a:pt x="1003" y="1656"/>
                    <a:pt x="1065" y="1635"/>
                    <a:pt x="1112" y="1595"/>
                  </a:cubicBezTo>
                  <a:lnTo>
                    <a:pt x="1849" y="844"/>
                  </a:lnTo>
                  <a:lnTo>
                    <a:pt x="535" y="36"/>
                  </a:lnTo>
                  <a:cubicBezTo>
                    <a:pt x="497" y="12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39;p75">
              <a:extLst>
                <a:ext uri="{FF2B5EF4-FFF2-40B4-BE49-F238E27FC236}">
                  <a16:creationId xmlns:a16="http://schemas.microsoft.com/office/drawing/2014/main" id="{7D58BDA8-07F6-4D88-9CA8-695F0B614261}"/>
                </a:ext>
              </a:extLst>
            </p:cNvPr>
            <p:cNvSpPr/>
            <p:nvPr/>
          </p:nvSpPr>
          <p:spPr>
            <a:xfrm>
              <a:off x="1512679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1436" y="1"/>
                  </a:moveTo>
                  <a:cubicBezTo>
                    <a:pt x="1394" y="1"/>
                    <a:pt x="1352" y="12"/>
                    <a:pt x="1314" y="36"/>
                  </a:cubicBezTo>
                  <a:lnTo>
                    <a:pt x="1" y="844"/>
                  </a:lnTo>
                  <a:lnTo>
                    <a:pt x="737" y="1595"/>
                  </a:lnTo>
                  <a:cubicBezTo>
                    <a:pt x="784" y="1635"/>
                    <a:pt x="843" y="1656"/>
                    <a:pt x="902" y="1656"/>
                  </a:cubicBezTo>
                  <a:cubicBezTo>
                    <a:pt x="970" y="1656"/>
                    <a:pt x="1037" y="1628"/>
                    <a:pt x="1083" y="1566"/>
                  </a:cubicBezTo>
                  <a:lnTo>
                    <a:pt x="1848" y="555"/>
                  </a:lnTo>
                  <a:lnTo>
                    <a:pt x="1646" y="137"/>
                  </a:lnTo>
                  <a:cubicBezTo>
                    <a:pt x="1607" y="49"/>
                    <a:pt x="1522" y="1"/>
                    <a:pt x="143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40;p75">
              <a:extLst>
                <a:ext uri="{FF2B5EF4-FFF2-40B4-BE49-F238E27FC236}">
                  <a16:creationId xmlns:a16="http://schemas.microsoft.com/office/drawing/2014/main" id="{45D117ED-23C7-42D6-8D98-1EC06D28F7C4}"/>
                </a:ext>
              </a:extLst>
            </p:cNvPr>
            <p:cNvSpPr/>
            <p:nvPr/>
          </p:nvSpPr>
          <p:spPr>
            <a:xfrm>
              <a:off x="1452122" y="3448171"/>
              <a:ext cx="121140" cy="114533"/>
            </a:xfrm>
            <a:custGeom>
              <a:avLst/>
              <a:gdLst/>
              <a:ahLst/>
              <a:cxnLst/>
              <a:rect l="l" t="t" r="r" b="b"/>
              <a:pathLst>
                <a:path w="4621" h="4369" extrusionOk="0">
                  <a:moveTo>
                    <a:pt x="2025" y="1"/>
                  </a:moveTo>
                  <a:cubicBezTo>
                    <a:pt x="1423" y="1"/>
                    <a:pt x="898" y="105"/>
                    <a:pt x="636" y="167"/>
                  </a:cubicBezTo>
                  <a:cubicBezTo>
                    <a:pt x="535" y="182"/>
                    <a:pt x="463" y="283"/>
                    <a:pt x="463" y="384"/>
                  </a:cubicBezTo>
                  <a:lnTo>
                    <a:pt x="463" y="947"/>
                  </a:lnTo>
                  <a:cubicBezTo>
                    <a:pt x="463" y="1062"/>
                    <a:pt x="405" y="1178"/>
                    <a:pt x="319" y="1279"/>
                  </a:cubicBezTo>
                  <a:lnTo>
                    <a:pt x="131" y="1467"/>
                  </a:lnTo>
                  <a:cubicBezTo>
                    <a:pt x="44" y="1553"/>
                    <a:pt x="1" y="1669"/>
                    <a:pt x="1" y="1784"/>
                  </a:cubicBezTo>
                  <a:lnTo>
                    <a:pt x="1" y="2059"/>
                  </a:lnTo>
                  <a:cubicBezTo>
                    <a:pt x="1" y="3343"/>
                    <a:pt x="1026" y="4368"/>
                    <a:pt x="2311" y="4368"/>
                  </a:cubicBezTo>
                  <a:cubicBezTo>
                    <a:pt x="3581" y="4368"/>
                    <a:pt x="4620" y="3329"/>
                    <a:pt x="4620" y="2059"/>
                  </a:cubicBezTo>
                  <a:lnTo>
                    <a:pt x="4620" y="1784"/>
                  </a:lnTo>
                  <a:cubicBezTo>
                    <a:pt x="4620" y="1669"/>
                    <a:pt x="4577" y="1539"/>
                    <a:pt x="4490" y="1452"/>
                  </a:cubicBezTo>
                  <a:lnTo>
                    <a:pt x="4303" y="1265"/>
                  </a:lnTo>
                  <a:cubicBezTo>
                    <a:pt x="4202" y="1178"/>
                    <a:pt x="4158" y="1062"/>
                    <a:pt x="4158" y="947"/>
                  </a:cubicBezTo>
                  <a:lnTo>
                    <a:pt x="4158" y="817"/>
                  </a:lnTo>
                  <a:cubicBezTo>
                    <a:pt x="4158" y="716"/>
                    <a:pt x="4115" y="629"/>
                    <a:pt x="4043" y="572"/>
                  </a:cubicBezTo>
                  <a:cubicBezTo>
                    <a:pt x="3439" y="126"/>
                    <a:pt x="2685" y="1"/>
                    <a:pt x="202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41;p75">
              <a:extLst>
                <a:ext uri="{FF2B5EF4-FFF2-40B4-BE49-F238E27FC236}">
                  <a16:creationId xmlns:a16="http://schemas.microsoft.com/office/drawing/2014/main" id="{33DFAE8A-6E42-4448-A537-44B4157EC7E5}"/>
                </a:ext>
              </a:extLst>
            </p:cNvPr>
            <p:cNvSpPr/>
            <p:nvPr/>
          </p:nvSpPr>
          <p:spPr>
            <a:xfrm>
              <a:off x="1452122" y="3448355"/>
              <a:ext cx="109028" cy="113957"/>
            </a:xfrm>
            <a:custGeom>
              <a:avLst/>
              <a:gdLst/>
              <a:ahLst/>
              <a:cxnLst/>
              <a:rect l="l" t="t" r="r" b="b"/>
              <a:pathLst>
                <a:path w="4159" h="4347" extrusionOk="0">
                  <a:moveTo>
                    <a:pt x="1986" y="1"/>
                  </a:moveTo>
                  <a:cubicBezTo>
                    <a:pt x="1772" y="1"/>
                    <a:pt x="1570" y="13"/>
                    <a:pt x="1387" y="31"/>
                  </a:cubicBezTo>
                  <a:cubicBezTo>
                    <a:pt x="1127" y="59"/>
                    <a:pt x="881" y="103"/>
                    <a:pt x="636" y="160"/>
                  </a:cubicBezTo>
                  <a:cubicBezTo>
                    <a:pt x="521" y="189"/>
                    <a:pt x="448" y="276"/>
                    <a:pt x="448" y="391"/>
                  </a:cubicBezTo>
                  <a:lnTo>
                    <a:pt x="448" y="940"/>
                  </a:lnTo>
                  <a:cubicBezTo>
                    <a:pt x="448" y="1055"/>
                    <a:pt x="405" y="1171"/>
                    <a:pt x="319" y="1272"/>
                  </a:cubicBezTo>
                  <a:lnTo>
                    <a:pt x="131" y="1460"/>
                  </a:lnTo>
                  <a:cubicBezTo>
                    <a:pt x="44" y="1546"/>
                    <a:pt x="1" y="1662"/>
                    <a:pt x="1" y="1792"/>
                  </a:cubicBezTo>
                  <a:lnTo>
                    <a:pt x="1" y="2052"/>
                  </a:lnTo>
                  <a:cubicBezTo>
                    <a:pt x="1" y="3221"/>
                    <a:pt x="867" y="4202"/>
                    <a:pt x="2022" y="4347"/>
                  </a:cubicBezTo>
                  <a:cubicBezTo>
                    <a:pt x="1618" y="3914"/>
                    <a:pt x="1387" y="3351"/>
                    <a:pt x="1387" y="2744"/>
                  </a:cubicBezTo>
                  <a:lnTo>
                    <a:pt x="1387" y="1055"/>
                  </a:lnTo>
                  <a:cubicBezTo>
                    <a:pt x="1387" y="825"/>
                    <a:pt x="1560" y="622"/>
                    <a:pt x="1791" y="594"/>
                  </a:cubicBezTo>
                  <a:cubicBezTo>
                    <a:pt x="1966" y="575"/>
                    <a:pt x="2188" y="558"/>
                    <a:pt x="2436" y="558"/>
                  </a:cubicBezTo>
                  <a:cubicBezTo>
                    <a:pt x="2964" y="558"/>
                    <a:pt x="3608" y="635"/>
                    <a:pt x="4158" y="940"/>
                  </a:cubicBezTo>
                  <a:lnTo>
                    <a:pt x="4158" y="810"/>
                  </a:lnTo>
                  <a:cubicBezTo>
                    <a:pt x="4158" y="723"/>
                    <a:pt x="4115" y="637"/>
                    <a:pt x="4043" y="579"/>
                  </a:cubicBezTo>
                  <a:cubicBezTo>
                    <a:pt x="3420" y="121"/>
                    <a:pt x="2649" y="1"/>
                    <a:pt x="1986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42;p75">
              <a:extLst>
                <a:ext uri="{FF2B5EF4-FFF2-40B4-BE49-F238E27FC236}">
                  <a16:creationId xmlns:a16="http://schemas.microsoft.com/office/drawing/2014/main" id="{E8CF8309-432E-4A9A-89F1-63142266F15C}"/>
                </a:ext>
              </a:extLst>
            </p:cNvPr>
            <p:cNvSpPr/>
            <p:nvPr/>
          </p:nvSpPr>
          <p:spPr>
            <a:xfrm>
              <a:off x="1409759" y="3611858"/>
              <a:ext cx="36334" cy="60190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246" y="1"/>
                  </a:moveTo>
                  <a:cubicBezTo>
                    <a:pt x="87" y="160"/>
                    <a:pt x="0" y="391"/>
                    <a:pt x="0" y="622"/>
                  </a:cubicBezTo>
                  <a:lnTo>
                    <a:pt x="0" y="2065"/>
                  </a:lnTo>
                  <a:cubicBezTo>
                    <a:pt x="0" y="2181"/>
                    <a:pt x="101" y="2296"/>
                    <a:pt x="231" y="2296"/>
                  </a:cubicBezTo>
                  <a:lnTo>
                    <a:pt x="1386" y="2296"/>
                  </a:lnTo>
                  <a:lnTo>
                    <a:pt x="1386" y="1516"/>
                  </a:lnTo>
                  <a:cubicBezTo>
                    <a:pt x="1386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014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>
            <a:spLocks noGrp="1"/>
          </p:cNvSpPr>
          <p:nvPr>
            <p:ph type="body" idx="1"/>
          </p:nvPr>
        </p:nvSpPr>
        <p:spPr>
          <a:xfrm>
            <a:off x="403285" y="1283817"/>
            <a:ext cx="5874600" cy="3180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/>
            <a:r>
              <a:rPr lang="es-PE" sz="1600" dirty="0">
                <a:solidFill>
                  <a:schemeClr val="tx1">
                    <a:lumMod val="50000"/>
                  </a:schemeClr>
                </a:solidFill>
              </a:rPr>
              <a:t>Retraso en la entrega de las historias clínicas </a:t>
            </a:r>
          </a:p>
          <a:p>
            <a:pPr marL="285750" indent="-285750"/>
            <a:r>
              <a:rPr lang="es-PE" sz="1600" dirty="0">
                <a:solidFill>
                  <a:schemeClr val="tx1">
                    <a:lumMod val="50000"/>
                  </a:schemeClr>
                </a:solidFill>
              </a:rPr>
              <a:t>Desorganización en los archivos de los pacientes</a:t>
            </a:r>
          </a:p>
          <a:p>
            <a:pPr marL="285750" indent="-285750"/>
            <a:r>
              <a:rPr lang="es-PE" sz="1600" dirty="0">
                <a:solidFill>
                  <a:schemeClr val="tx1">
                    <a:lumMod val="50000"/>
                  </a:schemeClr>
                </a:solidFill>
              </a:rPr>
              <a:t>Registro manual de las historias clínicas</a:t>
            </a:r>
          </a:p>
          <a:p>
            <a:pPr marL="285750" indent="-285750"/>
            <a:r>
              <a:rPr lang="es-PE" sz="1600" dirty="0">
                <a:solidFill>
                  <a:schemeClr val="tx1">
                    <a:lumMod val="50000"/>
                  </a:schemeClr>
                </a:solidFill>
              </a:rPr>
              <a:t>Pérdida de información personal de los pacientes</a:t>
            </a:r>
          </a:p>
          <a:p>
            <a:pPr marL="285750" indent="-285750"/>
            <a:r>
              <a:rPr lang="es-PE" sz="1600" dirty="0">
                <a:solidFill>
                  <a:schemeClr val="tx1">
                    <a:lumMod val="50000"/>
                  </a:schemeClr>
                </a:solidFill>
              </a:rPr>
              <a:t>Estrés laboral de parte de los empleados por falta de precisión en los componentes a preparar.</a:t>
            </a:r>
          </a:p>
        </p:txBody>
      </p:sp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PROBLEMÁTICA</a:t>
            </a:r>
            <a:endParaRPr b="1" dirty="0"/>
          </a:p>
        </p:txBody>
      </p:sp>
      <p:pic>
        <p:nvPicPr>
          <p:cNvPr id="2" name="Picture 2" descr="Un Truco en la &quot;Problemática de Investigación&quot; | Habvaco">
            <a:extLst>
              <a:ext uri="{FF2B5EF4-FFF2-40B4-BE49-F238E27FC236}">
                <a16:creationId xmlns:a16="http://schemas.microsoft.com/office/drawing/2014/main" id="{B3817E8E-D78B-41CB-BB1A-A9037907C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3" y="1088167"/>
            <a:ext cx="2996665" cy="157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AA8F482-F2B3-44A9-BB44-17B195CFA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86" y="2890293"/>
            <a:ext cx="2935002" cy="1799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5"/>
          <p:cNvSpPr txBox="1">
            <a:spLocks noGrp="1"/>
          </p:cNvSpPr>
          <p:nvPr>
            <p:ph type="title"/>
          </p:nvPr>
        </p:nvSpPr>
        <p:spPr>
          <a:xfrm>
            <a:off x="732276" y="459910"/>
            <a:ext cx="3337006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 GENERAL</a:t>
            </a:r>
          </a:p>
        </p:txBody>
      </p:sp>
      <p:sp>
        <p:nvSpPr>
          <p:cNvPr id="804" name="Google Shape;804;p45"/>
          <p:cNvSpPr txBox="1">
            <a:spLocks noGrp="1"/>
          </p:cNvSpPr>
          <p:nvPr>
            <p:ph type="subTitle" idx="1"/>
          </p:nvPr>
        </p:nvSpPr>
        <p:spPr>
          <a:xfrm>
            <a:off x="355110" y="1298389"/>
            <a:ext cx="3337005" cy="21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Diseñar un aplicativo para registrar todos los datos de los pacientes que son atendidos en el centro médico y una búsqueda por categoría ( DNI , Apellido)</a:t>
            </a:r>
            <a:endParaRPr lang="es-PE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Google Shape;804;p45">
            <a:extLst>
              <a:ext uri="{FF2B5EF4-FFF2-40B4-BE49-F238E27FC236}">
                <a16:creationId xmlns:a16="http://schemas.microsoft.com/office/drawing/2014/main" id="{BCEB9D48-52A9-4BB8-954A-FE4B32058643}"/>
              </a:ext>
            </a:extLst>
          </p:cNvPr>
          <p:cNvSpPr txBox="1">
            <a:spLocks/>
          </p:cNvSpPr>
          <p:nvPr/>
        </p:nvSpPr>
        <p:spPr>
          <a:xfrm>
            <a:off x="4676655" y="1192445"/>
            <a:ext cx="4467345" cy="242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con un formulario de registro de datos personales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Desarrollar módulo que permita búsqueda de historias clínicas.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Mantener las historias clínicas organizadas en formato PDF.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Mostrarle al doctor la información precisa y detallada de cada paciente.</a:t>
            </a:r>
            <a:endParaRPr lang="es-ES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803;p45">
            <a:extLst>
              <a:ext uri="{FF2B5EF4-FFF2-40B4-BE49-F238E27FC236}">
                <a16:creationId xmlns:a16="http://schemas.microsoft.com/office/drawing/2014/main" id="{E9C86F16-4572-44E3-8C36-E65CE229EF68}"/>
              </a:ext>
            </a:extLst>
          </p:cNvPr>
          <p:cNvSpPr txBox="1">
            <a:spLocks/>
          </p:cNvSpPr>
          <p:nvPr/>
        </p:nvSpPr>
        <p:spPr>
          <a:xfrm>
            <a:off x="5189496" y="459910"/>
            <a:ext cx="3580877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s-ES" dirty="0"/>
              <a:t>OBJETIVO ESPECÍFICO</a:t>
            </a:r>
          </a:p>
        </p:txBody>
      </p:sp>
      <p:grpSp>
        <p:nvGrpSpPr>
          <p:cNvPr id="35" name="Google Shape;1250;p50">
            <a:extLst>
              <a:ext uri="{FF2B5EF4-FFF2-40B4-BE49-F238E27FC236}">
                <a16:creationId xmlns:a16="http://schemas.microsoft.com/office/drawing/2014/main" id="{4C2269ED-7ED2-4CE5-A75E-48C09DFC7DBF}"/>
              </a:ext>
            </a:extLst>
          </p:cNvPr>
          <p:cNvGrpSpPr/>
          <p:nvPr/>
        </p:nvGrpSpPr>
        <p:grpSpPr>
          <a:xfrm>
            <a:off x="6789174" y="3143228"/>
            <a:ext cx="1728673" cy="1843803"/>
            <a:chOff x="871489" y="1881225"/>
            <a:chExt cx="3583671" cy="3278651"/>
          </a:xfrm>
        </p:grpSpPr>
        <p:sp>
          <p:nvSpPr>
            <p:cNvPr id="36" name="Google Shape;1251;p50">
              <a:extLst>
                <a:ext uri="{FF2B5EF4-FFF2-40B4-BE49-F238E27FC236}">
                  <a16:creationId xmlns:a16="http://schemas.microsoft.com/office/drawing/2014/main" id="{120B5CA1-A1A0-48E8-B060-DE7A362DA816}"/>
                </a:ext>
              </a:extLst>
            </p:cNvPr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52;p50">
              <a:extLst>
                <a:ext uri="{FF2B5EF4-FFF2-40B4-BE49-F238E27FC236}">
                  <a16:creationId xmlns:a16="http://schemas.microsoft.com/office/drawing/2014/main" id="{596F364F-61C3-408D-91D4-B3BCA2B416BB}"/>
                </a:ext>
              </a:extLst>
            </p:cNvPr>
            <p:cNvSpPr/>
            <p:nvPr/>
          </p:nvSpPr>
          <p:spPr>
            <a:xfrm>
              <a:off x="4070624" y="3531319"/>
              <a:ext cx="83586" cy="1602821"/>
            </a:xfrm>
            <a:custGeom>
              <a:avLst/>
              <a:gdLst/>
              <a:ahLst/>
              <a:cxnLst/>
              <a:rect l="l" t="t" r="r" b="b"/>
              <a:pathLst>
                <a:path w="2608" h="50010" extrusionOk="0">
                  <a:moveTo>
                    <a:pt x="1" y="1"/>
                  </a:moveTo>
                  <a:lnTo>
                    <a:pt x="1" y="50009"/>
                  </a:lnTo>
                  <a:lnTo>
                    <a:pt x="2607" y="5000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53;p50">
              <a:extLst>
                <a:ext uri="{FF2B5EF4-FFF2-40B4-BE49-F238E27FC236}">
                  <a16:creationId xmlns:a16="http://schemas.microsoft.com/office/drawing/2014/main" id="{C5B8560D-37C7-47D9-92EB-F3C149700C10}"/>
                </a:ext>
              </a:extLst>
            </p:cNvPr>
            <p:cNvSpPr/>
            <p:nvPr/>
          </p:nvSpPr>
          <p:spPr>
            <a:xfrm>
              <a:off x="988760" y="3935117"/>
              <a:ext cx="208902" cy="1224759"/>
            </a:xfrm>
            <a:custGeom>
              <a:avLst/>
              <a:gdLst/>
              <a:ahLst/>
              <a:cxnLst/>
              <a:rect l="l" t="t" r="r" b="b"/>
              <a:pathLst>
                <a:path w="6518" h="38214" extrusionOk="0">
                  <a:moveTo>
                    <a:pt x="1" y="0"/>
                  </a:moveTo>
                  <a:lnTo>
                    <a:pt x="1" y="35639"/>
                  </a:lnTo>
                  <a:cubicBezTo>
                    <a:pt x="1" y="37043"/>
                    <a:pt x="1137" y="38179"/>
                    <a:pt x="2540" y="38213"/>
                  </a:cubicBezTo>
                  <a:cubicBezTo>
                    <a:pt x="2561" y="38213"/>
                    <a:pt x="2582" y="38213"/>
                    <a:pt x="2602" y="38213"/>
                  </a:cubicBezTo>
                  <a:cubicBezTo>
                    <a:pt x="3978" y="38213"/>
                    <a:pt x="5114" y="37122"/>
                    <a:pt x="5164" y="35723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54;p50">
              <a:extLst>
                <a:ext uri="{FF2B5EF4-FFF2-40B4-BE49-F238E27FC236}">
                  <a16:creationId xmlns:a16="http://schemas.microsoft.com/office/drawing/2014/main" id="{8AD3234B-98C3-4AA8-B783-A1127BDC2C25}"/>
                </a:ext>
              </a:extLst>
            </p:cNvPr>
            <p:cNvSpPr/>
            <p:nvPr/>
          </p:nvSpPr>
          <p:spPr>
            <a:xfrm>
              <a:off x="1742768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0" y="35639"/>
                  </a:lnTo>
                  <a:cubicBezTo>
                    <a:pt x="0" y="37043"/>
                    <a:pt x="1120" y="38179"/>
                    <a:pt x="2523" y="38213"/>
                  </a:cubicBezTo>
                  <a:cubicBezTo>
                    <a:pt x="2544" y="38213"/>
                    <a:pt x="2565" y="38213"/>
                    <a:pt x="2585" y="38213"/>
                  </a:cubicBezTo>
                  <a:cubicBezTo>
                    <a:pt x="3961" y="38213"/>
                    <a:pt x="5097" y="37122"/>
                    <a:pt x="5163" y="35723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55;p50">
              <a:extLst>
                <a:ext uri="{FF2B5EF4-FFF2-40B4-BE49-F238E27FC236}">
                  <a16:creationId xmlns:a16="http://schemas.microsoft.com/office/drawing/2014/main" id="{265B8564-C6E8-455D-B8DA-31CA62FF47A9}"/>
                </a:ext>
              </a:extLst>
            </p:cNvPr>
            <p:cNvSpPr/>
            <p:nvPr/>
          </p:nvSpPr>
          <p:spPr>
            <a:xfrm>
              <a:off x="2150284" y="3935117"/>
              <a:ext cx="208357" cy="1224759"/>
            </a:xfrm>
            <a:custGeom>
              <a:avLst/>
              <a:gdLst/>
              <a:ahLst/>
              <a:cxnLst/>
              <a:rect l="l" t="t" r="r" b="b"/>
              <a:pathLst>
                <a:path w="6501" h="38214" extrusionOk="0">
                  <a:moveTo>
                    <a:pt x="1" y="0"/>
                  </a:moveTo>
                  <a:lnTo>
                    <a:pt x="1337" y="35723"/>
                  </a:lnTo>
                  <a:cubicBezTo>
                    <a:pt x="1403" y="37122"/>
                    <a:pt x="2539" y="38213"/>
                    <a:pt x="3915" y="38213"/>
                  </a:cubicBezTo>
                  <a:cubicBezTo>
                    <a:pt x="3936" y="38213"/>
                    <a:pt x="3956" y="38213"/>
                    <a:pt x="3977" y="38213"/>
                  </a:cubicBezTo>
                  <a:cubicBezTo>
                    <a:pt x="5381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56;p50">
              <a:extLst>
                <a:ext uri="{FF2B5EF4-FFF2-40B4-BE49-F238E27FC236}">
                  <a16:creationId xmlns:a16="http://schemas.microsoft.com/office/drawing/2014/main" id="{240AEC4E-45C4-474E-B75F-5CB891BDB400}"/>
                </a:ext>
              </a:extLst>
            </p:cNvPr>
            <p:cNvSpPr/>
            <p:nvPr/>
          </p:nvSpPr>
          <p:spPr>
            <a:xfrm>
              <a:off x="1335252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1337" y="35723"/>
                  </a:lnTo>
                  <a:cubicBezTo>
                    <a:pt x="1386" y="37122"/>
                    <a:pt x="2522" y="38213"/>
                    <a:pt x="3898" y="38213"/>
                  </a:cubicBezTo>
                  <a:cubicBezTo>
                    <a:pt x="3919" y="38213"/>
                    <a:pt x="3939" y="38213"/>
                    <a:pt x="3960" y="38213"/>
                  </a:cubicBezTo>
                  <a:cubicBezTo>
                    <a:pt x="5380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57;p50">
              <a:extLst>
                <a:ext uri="{FF2B5EF4-FFF2-40B4-BE49-F238E27FC236}">
                  <a16:creationId xmlns:a16="http://schemas.microsoft.com/office/drawing/2014/main" id="{B695A6B6-8D7C-461C-A6AF-04D80034500E}"/>
                </a:ext>
              </a:extLst>
            </p:cNvPr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58;p50">
              <a:extLst>
                <a:ext uri="{FF2B5EF4-FFF2-40B4-BE49-F238E27FC236}">
                  <a16:creationId xmlns:a16="http://schemas.microsoft.com/office/drawing/2014/main" id="{FC9387C8-5B9E-4A5D-94E0-89FBE7649C7C}"/>
                </a:ext>
              </a:extLst>
            </p:cNvPr>
            <p:cNvSpPr/>
            <p:nvPr/>
          </p:nvSpPr>
          <p:spPr>
            <a:xfrm>
              <a:off x="871489" y="2271819"/>
              <a:ext cx="152109" cy="1713233"/>
            </a:xfrm>
            <a:custGeom>
              <a:avLst/>
              <a:gdLst/>
              <a:ahLst/>
              <a:cxnLst/>
              <a:rect l="l" t="t" r="r" b="b"/>
              <a:pathLst>
                <a:path w="4746" h="53455" extrusionOk="0">
                  <a:moveTo>
                    <a:pt x="4746" y="1"/>
                  </a:moveTo>
                  <a:cubicBezTo>
                    <a:pt x="2874" y="84"/>
                    <a:pt x="769" y="636"/>
                    <a:pt x="402" y="3125"/>
                  </a:cubicBezTo>
                  <a:cubicBezTo>
                    <a:pt x="1" y="5899"/>
                    <a:pt x="84" y="50176"/>
                    <a:pt x="67" y="51897"/>
                  </a:cubicBezTo>
                  <a:cubicBezTo>
                    <a:pt x="59" y="52788"/>
                    <a:pt x="1187" y="53454"/>
                    <a:pt x="2293" y="53454"/>
                  </a:cubicBezTo>
                  <a:cubicBezTo>
                    <a:pt x="3345" y="53454"/>
                    <a:pt x="4379" y="52851"/>
                    <a:pt x="4395" y="51262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59;p50">
              <a:extLst>
                <a:ext uri="{FF2B5EF4-FFF2-40B4-BE49-F238E27FC236}">
                  <a16:creationId xmlns:a16="http://schemas.microsoft.com/office/drawing/2014/main" id="{EBA0845F-24E4-4BDB-8D3F-BB4C9A548722}"/>
                </a:ext>
              </a:extLst>
            </p:cNvPr>
            <p:cNvSpPr/>
            <p:nvPr/>
          </p:nvSpPr>
          <p:spPr>
            <a:xfrm>
              <a:off x="874181" y="3786758"/>
              <a:ext cx="1656889" cy="308513"/>
            </a:xfrm>
            <a:custGeom>
              <a:avLst/>
              <a:gdLst/>
              <a:ahLst/>
              <a:cxnLst/>
              <a:rect l="l" t="t" r="r" b="b"/>
              <a:pathLst>
                <a:path w="51697" h="9626" extrusionOk="0">
                  <a:moveTo>
                    <a:pt x="4678" y="1"/>
                  </a:moveTo>
                  <a:cubicBezTo>
                    <a:pt x="2105" y="1"/>
                    <a:pt x="33" y="2073"/>
                    <a:pt x="17" y="4629"/>
                  </a:cubicBezTo>
                  <a:cubicBezTo>
                    <a:pt x="0" y="7202"/>
                    <a:pt x="2055" y="9291"/>
                    <a:pt x="4612" y="9324"/>
                  </a:cubicBezTo>
                  <a:lnTo>
                    <a:pt x="46985" y="9625"/>
                  </a:lnTo>
                  <a:cubicBezTo>
                    <a:pt x="46995" y="9625"/>
                    <a:pt x="47005" y="9625"/>
                    <a:pt x="47015" y="9625"/>
                  </a:cubicBezTo>
                  <a:cubicBezTo>
                    <a:pt x="49575" y="9625"/>
                    <a:pt x="51663" y="7560"/>
                    <a:pt x="51680" y="4997"/>
                  </a:cubicBezTo>
                  <a:cubicBezTo>
                    <a:pt x="51696" y="2424"/>
                    <a:pt x="49625" y="318"/>
                    <a:pt x="47051" y="302"/>
                  </a:cubicBezTo>
                  <a:lnTo>
                    <a:pt x="467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60;p50">
              <a:extLst>
                <a:ext uri="{FF2B5EF4-FFF2-40B4-BE49-F238E27FC236}">
                  <a16:creationId xmlns:a16="http://schemas.microsoft.com/office/drawing/2014/main" id="{FB264703-3EA8-4C52-9AFD-2B2B3779E51E}"/>
                </a:ext>
              </a:extLst>
            </p:cNvPr>
            <p:cNvSpPr/>
            <p:nvPr/>
          </p:nvSpPr>
          <p:spPr>
            <a:xfrm>
              <a:off x="2790226" y="4927930"/>
              <a:ext cx="607283" cy="231914"/>
            </a:xfrm>
            <a:custGeom>
              <a:avLst/>
              <a:gdLst/>
              <a:ahLst/>
              <a:cxnLst/>
              <a:rect l="l" t="t" r="r" b="b"/>
              <a:pathLst>
                <a:path w="18948" h="7236" extrusionOk="0">
                  <a:moveTo>
                    <a:pt x="7502" y="1"/>
                  </a:moveTo>
                  <a:lnTo>
                    <a:pt x="0" y="535"/>
                  </a:lnTo>
                  <a:lnTo>
                    <a:pt x="151" y="3977"/>
                  </a:lnTo>
                  <a:lnTo>
                    <a:pt x="268" y="7236"/>
                  </a:lnTo>
                  <a:lnTo>
                    <a:pt x="18948" y="7236"/>
                  </a:lnTo>
                  <a:cubicBezTo>
                    <a:pt x="18948" y="7236"/>
                    <a:pt x="17879" y="5097"/>
                    <a:pt x="14838" y="4462"/>
                  </a:cubicBezTo>
                  <a:cubicBezTo>
                    <a:pt x="13534" y="4228"/>
                    <a:pt x="12264" y="3844"/>
                    <a:pt x="11045" y="3342"/>
                  </a:cubicBezTo>
                  <a:cubicBezTo>
                    <a:pt x="7419" y="1822"/>
                    <a:pt x="7502" y="1"/>
                    <a:pt x="750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61;p50">
              <a:extLst>
                <a:ext uri="{FF2B5EF4-FFF2-40B4-BE49-F238E27FC236}">
                  <a16:creationId xmlns:a16="http://schemas.microsoft.com/office/drawing/2014/main" id="{C46E9583-9BB1-4A0F-8DDD-B2086312587A}"/>
                </a:ext>
              </a:extLst>
            </p:cNvPr>
            <p:cNvSpPr/>
            <p:nvPr/>
          </p:nvSpPr>
          <p:spPr>
            <a:xfrm>
              <a:off x="2795034" y="5035041"/>
              <a:ext cx="602476" cy="124803"/>
            </a:xfrm>
            <a:custGeom>
              <a:avLst/>
              <a:gdLst/>
              <a:ahLst/>
              <a:cxnLst/>
              <a:rect l="l" t="t" r="r" b="b"/>
              <a:pathLst>
                <a:path w="18798" h="3894" extrusionOk="0">
                  <a:moveTo>
                    <a:pt x="10895" y="0"/>
                  </a:moveTo>
                  <a:cubicBezTo>
                    <a:pt x="10076" y="752"/>
                    <a:pt x="9224" y="1655"/>
                    <a:pt x="8773" y="2574"/>
                  </a:cubicBezTo>
                  <a:cubicBezTo>
                    <a:pt x="4328" y="2206"/>
                    <a:pt x="1705" y="1120"/>
                    <a:pt x="1" y="635"/>
                  </a:cubicBezTo>
                  <a:lnTo>
                    <a:pt x="1" y="652"/>
                  </a:lnTo>
                  <a:lnTo>
                    <a:pt x="118" y="3894"/>
                  </a:lnTo>
                  <a:lnTo>
                    <a:pt x="18798" y="3894"/>
                  </a:lnTo>
                  <a:cubicBezTo>
                    <a:pt x="18798" y="3894"/>
                    <a:pt x="17729" y="1755"/>
                    <a:pt x="14688" y="1137"/>
                  </a:cubicBezTo>
                  <a:cubicBezTo>
                    <a:pt x="13384" y="886"/>
                    <a:pt x="12114" y="502"/>
                    <a:pt x="10895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62;p50">
              <a:extLst>
                <a:ext uri="{FF2B5EF4-FFF2-40B4-BE49-F238E27FC236}">
                  <a16:creationId xmlns:a16="http://schemas.microsoft.com/office/drawing/2014/main" id="{CDB6FB81-DC8F-46F4-8827-B1C57DCEF8C7}"/>
                </a:ext>
              </a:extLst>
            </p:cNvPr>
            <p:cNvSpPr/>
            <p:nvPr/>
          </p:nvSpPr>
          <p:spPr>
            <a:xfrm>
              <a:off x="1877699" y="3529717"/>
              <a:ext cx="1230111" cy="1552470"/>
            </a:xfrm>
            <a:custGeom>
              <a:avLst/>
              <a:gdLst/>
              <a:ahLst/>
              <a:cxnLst/>
              <a:rect l="l" t="t" r="r" b="b"/>
              <a:pathLst>
                <a:path w="38381" h="48439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853" y="7102"/>
                    <a:pt x="1321" y="8138"/>
                    <a:pt x="2156" y="8890"/>
                  </a:cubicBezTo>
                  <a:cubicBezTo>
                    <a:pt x="5348" y="12031"/>
                    <a:pt x="23343" y="16726"/>
                    <a:pt x="23343" y="16726"/>
                  </a:cubicBezTo>
                  <a:lnTo>
                    <a:pt x="27470" y="48439"/>
                  </a:lnTo>
                  <a:lnTo>
                    <a:pt x="38381" y="44262"/>
                  </a:lnTo>
                  <a:cubicBezTo>
                    <a:pt x="38381" y="44262"/>
                    <a:pt x="35690" y="9959"/>
                    <a:pt x="33936" y="7837"/>
                  </a:cubicBezTo>
                  <a:cubicBezTo>
                    <a:pt x="32934" y="6617"/>
                    <a:pt x="26167" y="4378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3;p50">
              <a:extLst>
                <a:ext uri="{FF2B5EF4-FFF2-40B4-BE49-F238E27FC236}">
                  <a16:creationId xmlns:a16="http://schemas.microsoft.com/office/drawing/2014/main" id="{3C7BAF5A-2B59-4F64-B486-7DB27DFE2FE1}"/>
                </a:ext>
              </a:extLst>
            </p:cNvPr>
            <p:cNvSpPr/>
            <p:nvPr/>
          </p:nvSpPr>
          <p:spPr>
            <a:xfrm>
              <a:off x="1877699" y="3529717"/>
              <a:ext cx="656031" cy="192813"/>
            </a:xfrm>
            <a:custGeom>
              <a:avLst/>
              <a:gdLst/>
              <a:ahLst/>
              <a:cxnLst/>
              <a:rect l="l" t="t" r="r" b="b"/>
              <a:pathLst>
                <a:path w="20469" h="6016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7704" y="4813"/>
                    <a:pt x="15473" y="3493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64;p50">
              <a:extLst>
                <a:ext uri="{FF2B5EF4-FFF2-40B4-BE49-F238E27FC236}">
                  <a16:creationId xmlns:a16="http://schemas.microsoft.com/office/drawing/2014/main" id="{FA2EBAD8-62AF-4A52-A7C3-74F528A68B12}"/>
                </a:ext>
              </a:extLst>
            </p:cNvPr>
            <p:cNvSpPr/>
            <p:nvPr/>
          </p:nvSpPr>
          <p:spPr>
            <a:xfrm>
              <a:off x="1319163" y="1881225"/>
              <a:ext cx="953776" cy="1005152"/>
            </a:xfrm>
            <a:custGeom>
              <a:avLst/>
              <a:gdLst/>
              <a:ahLst/>
              <a:cxnLst/>
              <a:rect l="l" t="t" r="r" b="b"/>
              <a:pathLst>
                <a:path w="29759" h="31362" extrusionOk="0">
                  <a:moveTo>
                    <a:pt x="22615" y="0"/>
                  </a:moveTo>
                  <a:cubicBezTo>
                    <a:pt x="19024" y="0"/>
                    <a:pt x="15677" y="2020"/>
                    <a:pt x="14019" y="5320"/>
                  </a:cubicBezTo>
                  <a:cubicBezTo>
                    <a:pt x="13435" y="6473"/>
                    <a:pt x="13301" y="7643"/>
                    <a:pt x="12248" y="8462"/>
                  </a:cubicBezTo>
                  <a:cubicBezTo>
                    <a:pt x="11246" y="9247"/>
                    <a:pt x="10126" y="9330"/>
                    <a:pt x="9658" y="10717"/>
                  </a:cubicBezTo>
                  <a:cubicBezTo>
                    <a:pt x="9274" y="11887"/>
                    <a:pt x="9926" y="13424"/>
                    <a:pt x="8890" y="14393"/>
                  </a:cubicBezTo>
                  <a:cubicBezTo>
                    <a:pt x="7854" y="15379"/>
                    <a:pt x="5866" y="14694"/>
                    <a:pt x="4963" y="15797"/>
                  </a:cubicBezTo>
                  <a:cubicBezTo>
                    <a:pt x="4178" y="16749"/>
                    <a:pt x="4896" y="18236"/>
                    <a:pt x="4495" y="19389"/>
                  </a:cubicBezTo>
                  <a:cubicBezTo>
                    <a:pt x="3927" y="20976"/>
                    <a:pt x="1688" y="21210"/>
                    <a:pt x="719" y="22580"/>
                  </a:cubicBezTo>
                  <a:cubicBezTo>
                    <a:pt x="1" y="23600"/>
                    <a:pt x="185" y="25053"/>
                    <a:pt x="870" y="26089"/>
                  </a:cubicBezTo>
                  <a:cubicBezTo>
                    <a:pt x="1538" y="27142"/>
                    <a:pt x="2624" y="27843"/>
                    <a:pt x="3727" y="28445"/>
                  </a:cubicBezTo>
                  <a:cubicBezTo>
                    <a:pt x="7354" y="30380"/>
                    <a:pt x="11365" y="31361"/>
                    <a:pt x="15402" y="31361"/>
                  </a:cubicBezTo>
                  <a:cubicBezTo>
                    <a:pt x="17780" y="31361"/>
                    <a:pt x="20168" y="31021"/>
                    <a:pt x="22491" y="30333"/>
                  </a:cubicBezTo>
                  <a:cubicBezTo>
                    <a:pt x="26217" y="29197"/>
                    <a:pt x="28957" y="26590"/>
                    <a:pt x="28138" y="22346"/>
                  </a:cubicBezTo>
                  <a:cubicBezTo>
                    <a:pt x="27921" y="21310"/>
                    <a:pt x="27486" y="20308"/>
                    <a:pt x="27537" y="19255"/>
                  </a:cubicBezTo>
                  <a:cubicBezTo>
                    <a:pt x="27587" y="18437"/>
                    <a:pt x="28506" y="17701"/>
                    <a:pt x="28923" y="17000"/>
                  </a:cubicBezTo>
                  <a:cubicBezTo>
                    <a:pt x="29408" y="16198"/>
                    <a:pt x="29759" y="15279"/>
                    <a:pt x="29725" y="14326"/>
                  </a:cubicBezTo>
                  <a:cubicBezTo>
                    <a:pt x="29675" y="13224"/>
                    <a:pt x="29124" y="12204"/>
                    <a:pt x="28740" y="11168"/>
                  </a:cubicBezTo>
                  <a:cubicBezTo>
                    <a:pt x="28255" y="9915"/>
                    <a:pt x="28355" y="9046"/>
                    <a:pt x="28706" y="7827"/>
                  </a:cubicBezTo>
                  <a:cubicBezTo>
                    <a:pt x="29091" y="6507"/>
                    <a:pt x="28957" y="4936"/>
                    <a:pt x="28556" y="3650"/>
                  </a:cubicBezTo>
                  <a:cubicBezTo>
                    <a:pt x="28339" y="2914"/>
                    <a:pt x="27971" y="2246"/>
                    <a:pt x="27470" y="1678"/>
                  </a:cubicBezTo>
                  <a:cubicBezTo>
                    <a:pt x="26668" y="809"/>
                    <a:pt x="25515" y="358"/>
                    <a:pt x="24345" y="158"/>
                  </a:cubicBezTo>
                  <a:cubicBezTo>
                    <a:pt x="23766" y="52"/>
                    <a:pt x="23188" y="0"/>
                    <a:pt x="22615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65;p50">
              <a:extLst>
                <a:ext uri="{FF2B5EF4-FFF2-40B4-BE49-F238E27FC236}">
                  <a16:creationId xmlns:a16="http://schemas.microsoft.com/office/drawing/2014/main" id="{82098F1B-0C92-4109-B773-A4692515D4F9}"/>
                </a:ext>
              </a:extLst>
            </p:cNvPr>
            <p:cNvSpPr/>
            <p:nvPr/>
          </p:nvSpPr>
          <p:spPr>
            <a:xfrm>
              <a:off x="1532841" y="2097723"/>
              <a:ext cx="680678" cy="610617"/>
            </a:xfrm>
            <a:custGeom>
              <a:avLst/>
              <a:gdLst/>
              <a:ahLst/>
              <a:cxnLst/>
              <a:rect l="l" t="t" r="r" b="b"/>
              <a:pathLst>
                <a:path w="21238" h="19052" extrusionOk="0">
                  <a:moveTo>
                    <a:pt x="11935" y="0"/>
                  </a:moveTo>
                  <a:cubicBezTo>
                    <a:pt x="11794" y="0"/>
                    <a:pt x="11656" y="26"/>
                    <a:pt x="11530" y="86"/>
                  </a:cubicBezTo>
                  <a:cubicBezTo>
                    <a:pt x="10778" y="453"/>
                    <a:pt x="10945" y="1606"/>
                    <a:pt x="10410" y="2258"/>
                  </a:cubicBezTo>
                  <a:cubicBezTo>
                    <a:pt x="9775" y="3043"/>
                    <a:pt x="8422" y="2726"/>
                    <a:pt x="7620" y="3344"/>
                  </a:cubicBezTo>
                  <a:cubicBezTo>
                    <a:pt x="6450" y="4213"/>
                    <a:pt x="7085" y="6268"/>
                    <a:pt x="6083" y="7321"/>
                  </a:cubicBezTo>
                  <a:cubicBezTo>
                    <a:pt x="5431" y="7989"/>
                    <a:pt x="4362" y="8006"/>
                    <a:pt x="3626" y="8557"/>
                  </a:cubicBezTo>
                  <a:cubicBezTo>
                    <a:pt x="3108" y="8958"/>
                    <a:pt x="2808" y="9560"/>
                    <a:pt x="2540" y="10144"/>
                  </a:cubicBezTo>
                  <a:lnTo>
                    <a:pt x="786" y="13854"/>
                  </a:lnTo>
                  <a:cubicBezTo>
                    <a:pt x="402" y="14672"/>
                    <a:pt x="1" y="15575"/>
                    <a:pt x="201" y="16477"/>
                  </a:cubicBezTo>
                  <a:cubicBezTo>
                    <a:pt x="485" y="17747"/>
                    <a:pt x="1855" y="18415"/>
                    <a:pt x="3108" y="18749"/>
                  </a:cubicBezTo>
                  <a:cubicBezTo>
                    <a:pt x="3762" y="18926"/>
                    <a:pt x="4452" y="19051"/>
                    <a:pt x="5129" y="19051"/>
                  </a:cubicBezTo>
                  <a:cubicBezTo>
                    <a:pt x="5732" y="19051"/>
                    <a:pt x="6324" y="18951"/>
                    <a:pt x="6868" y="18699"/>
                  </a:cubicBezTo>
                  <a:cubicBezTo>
                    <a:pt x="8154" y="18081"/>
                    <a:pt x="8990" y="16711"/>
                    <a:pt x="10310" y="16193"/>
                  </a:cubicBezTo>
                  <a:cubicBezTo>
                    <a:pt x="10837" y="15996"/>
                    <a:pt x="11397" y="15948"/>
                    <a:pt x="11966" y="15948"/>
                  </a:cubicBezTo>
                  <a:cubicBezTo>
                    <a:pt x="12460" y="15948"/>
                    <a:pt x="12961" y="15985"/>
                    <a:pt x="13451" y="15992"/>
                  </a:cubicBezTo>
                  <a:cubicBezTo>
                    <a:pt x="13538" y="15995"/>
                    <a:pt x="13625" y="15997"/>
                    <a:pt x="13713" y="15997"/>
                  </a:cubicBezTo>
                  <a:cubicBezTo>
                    <a:pt x="14693" y="15997"/>
                    <a:pt x="15730" y="15809"/>
                    <a:pt x="16358" y="15073"/>
                  </a:cubicBezTo>
                  <a:cubicBezTo>
                    <a:pt x="17244" y="14037"/>
                    <a:pt x="16960" y="12367"/>
                    <a:pt x="17812" y="11297"/>
                  </a:cubicBezTo>
                  <a:cubicBezTo>
                    <a:pt x="18313" y="10646"/>
                    <a:pt x="19115" y="10345"/>
                    <a:pt x="19834" y="9944"/>
                  </a:cubicBezTo>
                  <a:cubicBezTo>
                    <a:pt x="20535" y="9543"/>
                    <a:pt x="21237" y="8891"/>
                    <a:pt x="21204" y="8073"/>
                  </a:cubicBezTo>
                  <a:cubicBezTo>
                    <a:pt x="21187" y="7471"/>
                    <a:pt x="20769" y="6970"/>
                    <a:pt x="20435" y="6469"/>
                  </a:cubicBezTo>
                  <a:cubicBezTo>
                    <a:pt x="19449" y="4981"/>
                    <a:pt x="19449" y="3511"/>
                    <a:pt x="19299" y="1807"/>
                  </a:cubicBezTo>
                  <a:cubicBezTo>
                    <a:pt x="19199" y="679"/>
                    <a:pt x="18403" y="256"/>
                    <a:pt x="17462" y="256"/>
                  </a:cubicBezTo>
                  <a:cubicBezTo>
                    <a:pt x="17148" y="256"/>
                    <a:pt x="16818" y="303"/>
                    <a:pt x="16492" y="387"/>
                  </a:cubicBezTo>
                  <a:cubicBezTo>
                    <a:pt x="15812" y="572"/>
                    <a:pt x="15113" y="831"/>
                    <a:pt x="14437" y="831"/>
                  </a:cubicBezTo>
                  <a:cubicBezTo>
                    <a:pt x="14200" y="831"/>
                    <a:pt x="13965" y="799"/>
                    <a:pt x="13735" y="721"/>
                  </a:cubicBezTo>
                  <a:cubicBezTo>
                    <a:pt x="13367" y="570"/>
                    <a:pt x="13017" y="387"/>
                    <a:pt x="12666" y="186"/>
                  </a:cubicBezTo>
                  <a:cubicBezTo>
                    <a:pt x="12442" y="79"/>
                    <a:pt x="12184" y="0"/>
                    <a:pt x="11935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66;p50">
              <a:extLst>
                <a:ext uri="{FF2B5EF4-FFF2-40B4-BE49-F238E27FC236}">
                  <a16:creationId xmlns:a16="http://schemas.microsoft.com/office/drawing/2014/main" id="{594B1561-3C36-4758-93C8-3C9DB4737C8F}"/>
                </a:ext>
              </a:extLst>
            </p:cNvPr>
            <p:cNvSpPr/>
            <p:nvPr/>
          </p:nvSpPr>
          <p:spPr>
            <a:xfrm>
              <a:off x="2491937" y="4927930"/>
              <a:ext cx="606771" cy="231914"/>
            </a:xfrm>
            <a:custGeom>
              <a:avLst/>
              <a:gdLst/>
              <a:ahLst/>
              <a:cxnLst/>
              <a:rect l="l" t="t" r="r" b="b"/>
              <a:pathLst>
                <a:path w="18932" h="7236" extrusionOk="0">
                  <a:moveTo>
                    <a:pt x="7503" y="1"/>
                  </a:moveTo>
                  <a:lnTo>
                    <a:pt x="1" y="535"/>
                  </a:lnTo>
                  <a:lnTo>
                    <a:pt x="134" y="3977"/>
                  </a:lnTo>
                  <a:lnTo>
                    <a:pt x="268" y="7236"/>
                  </a:lnTo>
                  <a:lnTo>
                    <a:pt x="18931" y="7236"/>
                  </a:lnTo>
                  <a:cubicBezTo>
                    <a:pt x="18931" y="7236"/>
                    <a:pt x="17862" y="5097"/>
                    <a:pt x="14821" y="4462"/>
                  </a:cubicBezTo>
                  <a:cubicBezTo>
                    <a:pt x="13518" y="4228"/>
                    <a:pt x="12248" y="3844"/>
                    <a:pt x="11028" y="3342"/>
                  </a:cubicBezTo>
                  <a:cubicBezTo>
                    <a:pt x="7403" y="1822"/>
                    <a:pt x="7503" y="1"/>
                    <a:pt x="750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67;p50">
              <a:extLst>
                <a:ext uri="{FF2B5EF4-FFF2-40B4-BE49-F238E27FC236}">
                  <a16:creationId xmlns:a16="http://schemas.microsoft.com/office/drawing/2014/main" id="{F2016AB4-6D4C-495E-974A-1F08D01DE0E1}"/>
                </a:ext>
              </a:extLst>
            </p:cNvPr>
            <p:cNvSpPr/>
            <p:nvPr/>
          </p:nvSpPr>
          <p:spPr>
            <a:xfrm>
              <a:off x="2496232" y="5035586"/>
              <a:ext cx="602476" cy="124258"/>
            </a:xfrm>
            <a:custGeom>
              <a:avLst/>
              <a:gdLst/>
              <a:ahLst/>
              <a:cxnLst/>
              <a:rect l="l" t="t" r="r" b="b"/>
              <a:pathLst>
                <a:path w="18798" h="3877" extrusionOk="0">
                  <a:moveTo>
                    <a:pt x="10894" y="0"/>
                  </a:moveTo>
                  <a:cubicBezTo>
                    <a:pt x="10076" y="735"/>
                    <a:pt x="9223" y="1638"/>
                    <a:pt x="8772" y="2557"/>
                  </a:cubicBezTo>
                  <a:cubicBezTo>
                    <a:pt x="4328" y="2189"/>
                    <a:pt x="1705" y="1103"/>
                    <a:pt x="0" y="635"/>
                  </a:cubicBezTo>
                  <a:lnTo>
                    <a:pt x="0" y="635"/>
                  </a:lnTo>
                  <a:lnTo>
                    <a:pt x="134" y="3877"/>
                  </a:lnTo>
                  <a:lnTo>
                    <a:pt x="18797" y="3877"/>
                  </a:lnTo>
                  <a:cubicBezTo>
                    <a:pt x="18797" y="3877"/>
                    <a:pt x="17728" y="1738"/>
                    <a:pt x="14687" y="1120"/>
                  </a:cubicBezTo>
                  <a:cubicBezTo>
                    <a:pt x="13384" y="869"/>
                    <a:pt x="12114" y="485"/>
                    <a:pt x="10894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68;p50">
              <a:extLst>
                <a:ext uri="{FF2B5EF4-FFF2-40B4-BE49-F238E27FC236}">
                  <a16:creationId xmlns:a16="http://schemas.microsoft.com/office/drawing/2014/main" id="{1FA6709A-E90C-4EDE-B544-2D4B655B0D44}"/>
                </a:ext>
              </a:extLst>
            </p:cNvPr>
            <p:cNvSpPr/>
            <p:nvPr/>
          </p:nvSpPr>
          <p:spPr>
            <a:xfrm>
              <a:off x="1546782" y="3529717"/>
              <a:ext cx="1262225" cy="1552470"/>
            </a:xfrm>
            <a:custGeom>
              <a:avLst/>
              <a:gdLst/>
              <a:ahLst/>
              <a:cxnLst/>
              <a:rect l="l" t="t" r="r" b="b"/>
              <a:pathLst>
                <a:path w="39383" h="48439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3993" y="7854"/>
                    <a:pt x="4461" y="8405"/>
                    <a:pt x="4996" y="8890"/>
                  </a:cubicBezTo>
                  <a:cubicBezTo>
                    <a:pt x="8187" y="12031"/>
                    <a:pt x="24344" y="16726"/>
                    <a:pt x="24344" y="16726"/>
                  </a:cubicBezTo>
                  <a:lnTo>
                    <a:pt x="28471" y="48439"/>
                  </a:lnTo>
                  <a:lnTo>
                    <a:pt x="39382" y="44262"/>
                  </a:lnTo>
                  <a:cubicBezTo>
                    <a:pt x="39382" y="44262"/>
                    <a:pt x="36692" y="9959"/>
                    <a:pt x="34938" y="7837"/>
                  </a:cubicBezTo>
                  <a:cubicBezTo>
                    <a:pt x="34136" y="6851"/>
                    <a:pt x="29524" y="5180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69;p50">
              <a:extLst>
                <a:ext uri="{FF2B5EF4-FFF2-40B4-BE49-F238E27FC236}">
                  <a16:creationId xmlns:a16="http://schemas.microsoft.com/office/drawing/2014/main" id="{1EC1B2E5-F442-469A-BA98-EA53225B0291}"/>
                </a:ext>
              </a:extLst>
            </p:cNvPr>
            <p:cNvSpPr/>
            <p:nvPr/>
          </p:nvSpPr>
          <p:spPr>
            <a:xfrm>
              <a:off x="1546782" y="3529717"/>
              <a:ext cx="794167" cy="233004"/>
            </a:xfrm>
            <a:custGeom>
              <a:avLst/>
              <a:gdLst/>
              <a:ahLst/>
              <a:cxnLst/>
              <a:rect l="l" t="t" r="r" b="b"/>
              <a:pathLst>
                <a:path w="24779" h="7270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9825" y="6200"/>
                    <a:pt x="18129" y="4796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0;p50">
              <a:extLst>
                <a:ext uri="{FF2B5EF4-FFF2-40B4-BE49-F238E27FC236}">
                  <a16:creationId xmlns:a16="http://schemas.microsoft.com/office/drawing/2014/main" id="{C0A8B542-45B2-43EB-AB45-E18E85F38A3F}"/>
                </a:ext>
              </a:extLst>
            </p:cNvPr>
            <p:cNvSpPr/>
            <p:nvPr/>
          </p:nvSpPr>
          <p:spPr>
            <a:xfrm>
              <a:off x="2878043" y="2891826"/>
              <a:ext cx="285982" cy="188999"/>
            </a:xfrm>
            <a:custGeom>
              <a:avLst/>
              <a:gdLst/>
              <a:ahLst/>
              <a:cxnLst/>
              <a:rect l="l" t="t" r="r" b="b"/>
              <a:pathLst>
                <a:path w="8923" h="5897" extrusionOk="0">
                  <a:moveTo>
                    <a:pt x="4873" y="1"/>
                  </a:moveTo>
                  <a:cubicBezTo>
                    <a:pt x="3764" y="1"/>
                    <a:pt x="600" y="2097"/>
                    <a:pt x="502" y="2310"/>
                  </a:cubicBezTo>
                  <a:lnTo>
                    <a:pt x="502" y="2293"/>
                  </a:lnTo>
                  <a:lnTo>
                    <a:pt x="502" y="2293"/>
                  </a:lnTo>
                  <a:cubicBezTo>
                    <a:pt x="1" y="3379"/>
                    <a:pt x="318" y="4449"/>
                    <a:pt x="1321" y="4883"/>
                  </a:cubicBezTo>
                  <a:cubicBezTo>
                    <a:pt x="2142" y="5243"/>
                    <a:pt x="3049" y="5268"/>
                    <a:pt x="3605" y="5268"/>
                  </a:cubicBezTo>
                  <a:cubicBezTo>
                    <a:pt x="3694" y="5268"/>
                    <a:pt x="3774" y="5267"/>
                    <a:pt x="3844" y="5267"/>
                  </a:cubicBezTo>
                  <a:cubicBezTo>
                    <a:pt x="4679" y="5334"/>
                    <a:pt x="5514" y="5518"/>
                    <a:pt x="6300" y="5835"/>
                  </a:cubicBezTo>
                  <a:cubicBezTo>
                    <a:pt x="6406" y="5878"/>
                    <a:pt x="6497" y="5897"/>
                    <a:pt x="6574" y="5897"/>
                  </a:cubicBezTo>
                  <a:cubicBezTo>
                    <a:pt x="7044" y="5897"/>
                    <a:pt x="6997" y="5187"/>
                    <a:pt x="6667" y="4699"/>
                  </a:cubicBezTo>
                  <a:cubicBezTo>
                    <a:pt x="6300" y="4131"/>
                    <a:pt x="5798" y="4248"/>
                    <a:pt x="5163" y="4064"/>
                  </a:cubicBezTo>
                  <a:cubicBezTo>
                    <a:pt x="4829" y="3947"/>
                    <a:pt x="4512" y="3780"/>
                    <a:pt x="4228" y="3596"/>
                  </a:cubicBezTo>
                  <a:cubicBezTo>
                    <a:pt x="3693" y="3262"/>
                    <a:pt x="3676" y="2510"/>
                    <a:pt x="4194" y="2143"/>
                  </a:cubicBezTo>
                  <a:lnTo>
                    <a:pt x="4996" y="1608"/>
                  </a:lnTo>
                  <a:cubicBezTo>
                    <a:pt x="5254" y="1453"/>
                    <a:pt x="5562" y="1368"/>
                    <a:pt x="5866" y="1368"/>
                  </a:cubicBezTo>
                  <a:cubicBezTo>
                    <a:pt x="5956" y="1368"/>
                    <a:pt x="6045" y="1376"/>
                    <a:pt x="6133" y="1391"/>
                  </a:cubicBezTo>
                  <a:cubicBezTo>
                    <a:pt x="6730" y="1546"/>
                    <a:pt x="7601" y="1761"/>
                    <a:pt x="8116" y="1761"/>
                  </a:cubicBezTo>
                  <a:cubicBezTo>
                    <a:pt x="8321" y="1761"/>
                    <a:pt x="8470" y="1727"/>
                    <a:pt x="8522" y="1641"/>
                  </a:cubicBezTo>
                  <a:cubicBezTo>
                    <a:pt x="8923" y="1023"/>
                    <a:pt x="5397" y="54"/>
                    <a:pt x="4946" y="4"/>
                  </a:cubicBezTo>
                  <a:cubicBezTo>
                    <a:pt x="4923" y="2"/>
                    <a:pt x="4899" y="1"/>
                    <a:pt x="487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1;p50">
              <a:extLst>
                <a:ext uri="{FF2B5EF4-FFF2-40B4-BE49-F238E27FC236}">
                  <a16:creationId xmlns:a16="http://schemas.microsoft.com/office/drawing/2014/main" id="{2498915C-BBD1-4490-90E1-BF778DC45D1C}"/>
                </a:ext>
              </a:extLst>
            </p:cNvPr>
            <p:cNvSpPr/>
            <p:nvPr/>
          </p:nvSpPr>
          <p:spPr>
            <a:xfrm>
              <a:off x="1990707" y="2443767"/>
              <a:ext cx="983230" cy="809711"/>
            </a:xfrm>
            <a:custGeom>
              <a:avLst/>
              <a:gdLst/>
              <a:ahLst/>
              <a:cxnLst/>
              <a:rect l="l" t="t" r="r" b="b"/>
              <a:pathLst>
                <a:path w="30678" h="25264" extrusionOk="0">
                  <a:moveTo>
                    <a:pt x="7026" y="1"/>
                  </a:moveTo>
                  <a:cubicBezTo>
                    <a:pt x="6967" y="1"/>
                    <a:pt x="6909" y="6"/>
                    <a:pt x="6851" y="16"/>
                  </a:cubicBezTo>
                  <a:cubicBezTo>
                    <a:pt x="0" y="1202"/>
                    <a:pt x="7503" y="21236"/>
                    <a:pt x="8238" y="22856"/>
                  </a:cubicBezTo>
                  <a:cubicBezTo>
                    <a:pt x="8714" y="23931"/>
                    <a:pt x="9081" y="25264"/>
                    <a:pt x="12662" y="25264"/>
                  </a:cubicBezTo>
                  <a:cubicBezTo>
                    <a:pt x="14480" y="25264"/>
                    <a:pt x="17127" y="24920"/>
                    <a:pt x="21037" y="24026"/>
                  </a:cubicBezTo>
                  <a:cubicBezTo>
                    <a:pt x="29909" y="21987"/>
                    <a:pt x="30677" y="21252"/>
                    <a:pt x="30677" y="21252"/>
                  </a:cubicBezTo>
                  <a:lnTo>
                    <a:pt x="28589" y="15371"/>
                  </a:lnTo>
                  <a:lnTo>
                    <a:pt x="14788" y="17125"/>
                  </a:lnTo>
                  <a:cubicBezTo>
                    <a:pt x="14788" y="17125"/>
                    <a:pt x="10474" y="1"/>
                    <a:pt x="702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2;p50">
              <a:extLst>
                <a:ext uri="{FF2B5EF4-FFF2-40B4-BE49-F238E27FC236}">
                  <a16:creationId xmlns:a16="http://schemas.microsoft.com/office/drawing/2014/main" id="{043B2C5A-293F-4D49-B799-913D507B77D9}"/>
                </a:ext>
              </a:extLst>
            </p:cNvPr>
            <p:cNvSpPr/>
            <p:nvPr/>
          </p:nvSpPr>
          <p:spPr>
            <a:xfrm>
              <a:off x="1504476" y="2398192"/>
              <a:ext cx="902881" cy="1208157"/>
            </a:xfrm>
            <a:custGeom>
              <a:avLst/>
              <a:gdLst/>
              <a:ahLst/>
              <a:cxnLst/>
              <a:rect l="l" t="t" r="r" b="b"/>
              <a:pathLst>
                <a:path w="28171" h="37696" extrusionOk="0">
                  <a:moveTo>
                    <a:pt x="9892" y="1"/>
                  </a:moveTo>
                  <a:cubicBezTo>
                    <a:pt x="9541" y="84"/>
                    <a:pt x="9156" y="151"/>
                    <a:pt x="8789" y="218"/>
                  </a:cubicBezTo>
                  <a:cubicBezTo>
                    <a:pt x="6149" y="652"/>
                    <a:pt x="3158" y="753"/>
                    <a:pt x="1554" y="3459"/>
                  </a:cubicBezTo>
                  <a:cubicBezTo>
                    <a:pt x="201" y="5765"/>
                    <a:pt x="1370" y="12482"/>
                    <a:pt x="2573" y="18163"/>
                  </a:cubicBezTo>
                  <a:cubicBezTo>
                    <a:pt x="3242" y="21354"/>
                    <a:pt x="3559" y="24713"/>
                    <a:pt x="2607" y="27820"/>
                  </a:cubicBezTo>
                  <a:cubicBezTo>
                    <a:pt x="1303" y="32115"/>
                    <a:pt x="0" y="37695"/>
                    <a:pt x="0" y="37695"/>
                  </a:cubicBezTo>
                  <a:lnTo>
                    <a:pt x="28171" y="36425"/>
                  </a:lnTo>
                  <a:cubicBezTo>
                    <a:pt x="26928" y="30691"/>
                    <a:pt x="23745" y="20962"/>
                    <a:pt x="23693" y="20805"/>
                  </a:cubicBezTo>
                  <a:lnTo>
                    <a:pt x="23693" y="20805"/>
                  </a:lnTo>
                  <a:cubicBezTo>
                    <a:pt x="23718" y="20228"/>
                    <a:pt x="24444" y="2938"/>
                    <a:pt x="23425" y="1722"/>
                  </a:cubicBezTo>
                  <a:cubicBezTo>
                    <a:pt x="22774" y="987"/>
                    <a:pt x="21287" y="552"/>
                    <a:pt x="20201" y="335"/>
                  </a:cubicBezTo>
                  <a:cubicBezTo>
                    <a:pt x="19516" y="201"/>
                    <a:pt x="18998" y="134"/>
                    <a:pt x="18998" y="134"/>
                  </a:cubicBezTo>
                  <a:cubicBezTo>
                    <a:pt x="18988" y="135"/>
                    <a:pt x="18962" y="136"/>
                    <a:pt x="18922" y="136"/>
                  </a:cubicBezTo>
                  <a:cubicBezTo>
                    <a:pt x="18191" y="136"/>
                    <a:pt x="12662" y="1"/>
                    <a:pt x="989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3;p50">
              <a:extLst>
                <a:ext uri="{FF2B5EF4-FFF2-40B4-BE49-F238E27FC236}">
                  <a16:creationId xmlns:a16="http://schemas.microsoft.com/office/drawing/2014/main" id="{980D4840-42BF-43C1-BDB4-E11B74B9F587}"/>
                </a:ext>
              </a:extLst>
            </p:cNvPr>
            <p:cNvSpPr/>
            <p:nvPr/>
          </p:nvSpPr>
          <p:spPr>
            <a:xfrm>
              <a:off x="1786132" y="2398192"/>
              <a:ext cx="365787" cy="259765"/>
            </a:xfrm>
            <a:custGeom>
              <a:avLst/>
              <a:gdLst/>
              <a:ahLst/>
              <a:cxnLst/>
              <a:rect l="l" t="t" r="r" b="b"/>
              <a:pathLst>
                <a:path w="11413" h="8105" extrusionOk="0">
                  <a:moveTo>
                    <a:pt x="1104" y="1"/>
                  </a:moveTo>
                  <a:cubicBezTo>
                    <a:pt x="753" y="84"/>
                    <a:pt x="385" y="151"/>
                    <a:pt x="1" y="218"/>
                  </a:cubicBezTo>
                  <a:cubicBezTo>
                    <a:pt x="1538" y="3359"/>
                    <a:pt x="5632" y="7854"/>
                    <a:pt x="7937" y="8104"/>
                  </a:cubicBezTo>
                  <a:cubicBezTo>
                    <a:pt x="9358" y="7503"/>
                    <a:pt x="10778" y="2741"/>
                    <a:pt x="11413" y="335"/>
                  </a:cubicBezTo>
                  <a:cubicBezTo>
                    <a:pt x="10728" y="201"/>
                    <a:pt x="10210" y="134"/>
                    <a:pt x="10210" y="134"/>
                  </a:cubicBezTo>
                  <a:cubicBezTo>
                    <a:pt x="10200" y="135"/>
                    <a:pt x="10174" y="136"/>
                    <a:pt x="10134" y="136"/>
                  </a:cubicBezTo>
                  <a:cubicBezTo>
                    <a:pt x="9403" y="136"/>
                    <a:pt x="3874" y="1"/>
                    <a:pt x="110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4;p50">
              <a:extLst>
                <a:ext uri="{FF2B5EF4-FFF2-40B4-BE49-F238E27FC236}">
                  <a16:creationId xmlns:a16="http://schemas.microsoft.com/office/drawing/2014/main" id="{57FDC424-C9B9-46B6-AEA6-B5553437AB53}"/>
                </a:ext>
              </a:extLst>
            </p:cNvPr>
            <p:cNvSpPr/>
            <p:nvPr/>
          </p:nvSpPr>
          <p:spPr>
            <a:xfrm>
              <a:off x="2660616" y="2947176"/>
              <a:ext cx="71632" cy="66920"/>
            </a:xfrm>
            <a:custGeom>
              <a:avLst/>
              <a:gdLst/>
              <a:ahLst/>
              <a:cxnLst/>
              <a:rect l="l" t="t" r="r" b="b"/>
              <a:pathLst>
                <a:path w="2235" h="2088" extrusionOk="0">
                  <a:moveTo>
                    <a:pt x="1714" y="0"/>
                  </a:moveTo>
                  <a:cubicBezTo>
                    <a:pt x="1680" y="0"/>
                    <a:pt x="1643" y="5"/>
                    <a:pt x="1605" y="15"/>
                  </a:cubicBezTo>
                  <a:cubicBezTo>
                    <a:pt x="1170" y="115"/>
                    <a:pt x="235" y="1067"/>
                    <a:pt x="151" y="1285"/>
                  </a:cubicBezTo>
                  <a:cubicBezTo>
                    <a:pt x="1" y="1619"/>
                    <a:pt x="1" y="2053"/>
                    <a:pt x="669" y="2087"/>
                  </a:cubicBezTo>
                  <a:cubicBezTo>
                    <a:pt x="677" y="2087"/>
                    <a:pt x="685" y="2087"/>
                    <a:pt x="694" y="2087"/>
                  </a:cubicBezTo>
                  <a:cubicBezTo>
                    <a:pt x="1231" y="2087"/>
                    <a:pt x="2107" y="1030"/>
                    <a:pt x="2173" y="783"/>
                  </a:cubicBezTo>
                  <a:cubicBezTo>
                    <a:pt x="2234" y="539"/>
                    <a:pt x="2085" y="0"/>
                    <a:pt x="171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5;p50">
              <a:extLst>
                <a:ext uri="{FF2B5EF4-FFF2-40B4-BE49-F238E27FC236}">
                  <a16:creationId xmlns:a16="http://schemas.microsoft.com/office/drawing/2014/main" id="{C5243DA4-D3B0-4CAA-B6CD-0C81D9DA6008}"/>
                </a:ext>
              </a:extLst>
            </p:cNvPr>
            <p:cNvSpPr/>
            <p:nvPr/>
          </p:nvSpPr>
          <p:spPr>
            <a:xfrm>
              <a:off x="2514981" y="2874807"/>
              <a:ext cx="197620" cy="189608"/>
            </a:xfrm>
            <a:custGeom>
              <a:avLst/>
              <a:gdLst/>
              <a:ahLst/>
              <a:cxnLst/>
              <a:rect l="l" t="t" r="r" b="b"/>
              <a:pathLst>
                <a:path w="6166" h="5916" extrusionOk="0">
                  <a:moveTo>
                    <a:pt x="3600" y="0"/>
                  </a:moveTo>
                  <a:cubicBezTo>
                    <a:pt x="3597" y="0"/>
                    <a:pt x="3595" y="0"/>
                    <a:pt x="3592" y="0"/>
                  </a:cubicBezTo>
                  <a:cubicBezTo>
                    <a:pt x="3308" y="17"/>
                    <a:pt x="3108" y="385"/>
                    <a:pt x="3108" y="385"/>
                  </a:cubicBezTo>
                  <a:cubicBezTo>
                    <a:pt x="2924" y="385"/>
                    <a:pt x="2724" y="418"/>
                    <a:pt x="2557" y="502"/>
                  </a:cubicBezTo>
                  <a:cubicBezTo>
                    <a:pt x="2490" y="552"/>
                    <a:pt x="2456" y="702"/>
                    <a:pt x="2406" y="919"/>
                  </a:cubicBezTo>
                  <a:cubicBezTo>
                    <a:pt x="2285" y="883"/>
                    <a:pt x="2190" y="820"/>
                    <a:pt x="2109" y="820"/>
                  </a:cubicBezTo>
                  <a:cubicBezTo>
                    <a:pt x="2078" y="820"/>
                    <a:pt x="2049" y="829"/>
                    <a:pt x="2022" y="853"/>
                  </a:cubicBezTo>
                  <a:cubicBezTo>
                    <a:pt x="1855" y="986"/>
                    <a:pt x="1755" y="1170"/>
                    <a:pt x="1688" y="1370"/>
                  </a:cubicBezTo>
                  <a:cubicBezTo>
                    <a:pt x="1688" y="1370"/>
                    <a:pt x="1547" y="1318"/>
                    <a:pt x="1418" y="1318"/>
                  </a:cubicBezTo>
                  <a:cubicBezTo>
                    <a:pt x="1354" y="1318"/>
                    <a:pt x="1292" y="1331"/>
                    <a:pt x="1253" y="1370"/>
                  </a:cubicBezTo>
                  <a:cubicBezTo>
                    <a:pt x="1103" y="1538"/>
                    <a:pt x="34" y="2774"/>
                    <a:pt x="17" y="3994"/>
                  </a:cubicBezTo>
                  <a:cubicBezTo>
                    <a:pt x="0" y="4562"/>
                    <a:pt x="251" y="5096"/>
                    <a:pt x="685" y="5464"/>
                  </a:cubicBezTo>
                  <a:cubicBezTo>
                    <a:pt x="936" y="5715"/>
                    <a:pt x="1270" y="5882"/>
                    <a:pt x="1621" y="5915"/>
                  </a:cubicBezTo>
                  <a:cubicBezTo>
                    <a:pt x="2105" y="5898"/>
                    <a:pt x="2523" y="5447"/>
                    <a:pt x="2523" y="5447"/>
                  </a:cubicBezTo>
                  <a:cubicBezTo>
                    <a:pt x="2740" y="5364"/>
                    <a:pt x="2958" y="5247"/>
                    <a:pt x="3125" y="5080"/>
                  </a:cubicBezTo>
                  <a:cubicBezTo>
                    <a:pt x="3375" y="4846"/>
                    <a:pt x="3359" y="4645"/>
                    <a:pt x="3359" y="4645"/>
                  </a:cubicBezTo>
                  <a:cubicBezTo>
                    <a:pt x="3442" y="4629"/>
                    <a:pt x="3526" y="4629"/>
                    <a:pt x="3592" y="4595"/>
                  </a:cubicBezTo>
                  <a:cubicBezTo>
                    <a:pt x="3877" y="4512"/>
                    <a:pt x="4110" y="4345"/>
                    <a:pt x="4244" y="4094"/>
                  </a:cubicBezTo>
                  <a:lnTo>
                    <a:pt x="4511" y="4094"/>
                  </a:lnTo>
                  <a:cubicBezTo>
                    <a:pt x="4896" y="4077"/>
                    <a:pt x="5196" y="3760"/>
                    <a:pt x="5196" y="3375"/>
                  </a:cubicBezTo>
                  <a:cubicBezTo>
                    <a:pt x="5297" y="3375"/>
                    <a:pt x="5414" y="3342"/>
                    <a:pt x="5481" y="3259"/>
                  </a:cubicBezTo>
                  <a:cubicBezTo>
                    <a:pt x="5898" y="2858"/>
                    <a:pt x="6166" y="1655"/>
                    <a:pt x="6065" y="1387"/>
                  </a:cubicBezTo>
                  <a:cubicBezTo>
                    <a:pt x="5916" y="1056"/>
                    <a:pt x="3924" y="0"/>
                    <a:pt x="36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76;p50">
              <a:extLst>
                <a:ext uri="{FF2B5EF4-FFF2-40B4-BE49-F238E27FC236}">
                  <a16:creationId xmlns:a16="http://schemas.microsoft.com/office/drawing/2014/main" id="{28558E7B-97DB-4677-900E-6FB9B4A77FC4}"/>
                </a:ext>
              </a:extLst>
            </p:cNvPr>
            <p:cNvSpPr/>
            <p:nvPr/>
          </p:nvSpPr>
          <p:spPr>
            <a:xfrm>
              <a:off x="2610298" y="2922786"/>
              <a:ext cx="49293" cy="83234"/>
            </a:xfrm>
            <a:custGeom>
              <a:avLst/>
              <a:gdLst/>
              <a:ahLst/>
              <a:cxnLst/>
              <a:rect l="l" t="t" r="r" b="b"/>
              <a:pathLst>
                <a:path w="1538" h="2597" extrusionOk="0">
                  <a:moveTo>
                    <a:pt x="113" y="1"/>
                  </a:moveTo>
                  <a:cubicBezTo>
                    <a:pt x="108" y="1"/>
                    <a:pt x="103" y="3"/>
                    <a:pt x="101" y="7"/>
                  </a:cubicBezTo>
                  <a:cubicBezTo>
                    <a:pt x="0" y="124"/>
                    <a:pt x="936" y="1578"/>
                    <a:pt x="1103" y="2046"/>
                  </a:cubicBezTo>
                  <a:cubicBezTo>
                    <a:pt x="1187" y="2213"/>
                    <a:pt x="1237" y="2413"/>
                    <a:pt x="1270" y="2597"/>
                  </a:cubicBezTo>
                  <a:lnTo>
                    <a:pt x="1537" y="2597"/>
                  </a:lnTo>
                  <a:cubicBezTo>
                    <a:pt x="1521" y="2396"/>
                    <a:pt x="1487" y="2196"/>
                    <a:pt x="1420" y="1995"/>
                  </a:cubicBezTo>
                  <a:cubicBezTo>
                    <a:pt x="1275" y="1480"/>
                    <a:pt x="260" y="1"/>
                    <a:pt x="11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77;p50">
              <a:extLst>
                <a:ext uri="{FF2B5EF4-FFF2-40B4-BE49-F238E27FC236}">
                  <a16:creationId xmlns:a16="http://schemas.microsoft.com/office/drawing/2014/main" id="{9B8EC858-ED89-443A-AF05-B3A79AA9344D}"/>
                </a:ext>
              </a:extLst>
            </p:cNvPr>
            <p:cNvSpPr/>
            <p:nvPr/>
          </p:nvSpPr>
          <p:spPr>
            <a:xfrm>
              <a:off x="2584049" y="2940638"/>
              <a:ext cx="46088" cy="83074"/>
            </a:xfrm>
            <a:custGeom>
              <a:avLst/>
              <a:gdLst/>
              <a:ahLst/>
              <a:cxnLst/>
              <a:rect l="l" t="t" r="r" b="b"/>
              <a:pathLst>
                <a:path w="1438" h="2592" extrusionOk="0">
                  <a:moveTo>
                    <a:pt x="77" y="0"/>
                  </a:moveTo>
                  <a:cubicBezTo>
                    <a:pt x="74" y="0"/>
                    <a:pt x="70" y="1"/>
                    <a:pt x="67" y="2"/>
                  </a:cubicBezTo>
                  <a:cubicBezTo>
                    <a:pt x="1" y="35"/>
                    <a:pt x="752" y="1572"/>
                    <a:pt x="920" y="1923"/>
                  </a:cubicBezTo>
                  <a:cubicBezTo>
                    <a:pt x="1070" y="2291"/>
                    <a:pt x="1204" y="2591"/>
                    <a:pt x="1204" y="2591"/>
                  </a:cubicBezTo>
                  <a:cubicBezTo>
                    <a:pt x="1287" y="2575"/>
                    <a:pt x="1371" y="2575"/>
                    <a:pt x="1437" y="2541"/>
                  </a:cubicBezTo>
                  <a:cubicBezTo>
                    <a:pt x="1371" y="2240"/>
                    <a:pt x="1287" y="1940"/>
                    <a:pt x="1170" y="1639"/>
                  </a:cubicBezTo>
                  <a:cubicBezTo>
                    <a:pt x="1023" y="1295"/>
                    <a:pt x="263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8;p50">
              <a:extLst>
                <a:ext uri="{FF2B5EF4-FFF2-40B4-BE49-F238E27FC236}">
                  <a16:creationId xmlns:a16="http://schemas.microsoft.com/office/drawing/2014/main" id="{5AF45B8C-DD96-434D-BD34-9B53581E4031}"/>
                </a:ext>
              </a:extLst>
            </p:cNvPr>
            <p:cNvSpPr/>
            <p:nvPr/>
          </p:nvSpPr>
          <p:spPr>
            <a:xfrm>
              <a:off x="2536390" y="2982431"/>
              <a:ext cx="59485" cy="81984"/>
            </a:xfrm>
            <a:custGeom>
              <a:avLst/>
              <a:gdLst/>
              <a:ahLst/>
              <a:cxnLst/>
              <a:rect l="l" t="t" r="r" b="b"/>
              <a:pathLst>
                <a:path w="1856" h="2558" extrusionOk="0">
                  <a:moveTo>
                    <a:pt x="869" y="1"/>
                  </a:moveTo>
                  <a:lnTo>
                    <a:pt x="869" y="118"/>
                  </a:lnTo>
                  <a:cubicBezTo>
                    <a:pt x="886" y="836"/>
                    <a:pt x="602" y="1521"/>
                    <a:pt x="101" y="2023"/>
                  </a:cubicBezTo>
                  <a:cubicBezTo>
                    <a:pt x="67" y="2056"/>
                    <a:pt x="34" y="2089"/>
                    <a:pt x="0" y="2106"/>
                  </a:cubicBezTo>
                  <a:lnTo>
                    <a:pt x="17" y="2106"/>
                  </a:lnTo>
                  <a:cubicBezTo>
                    <a:pt x="268" y="2357"/>
                    <a:pt x="602" y="2524"/>
                    <a:pt x="953" y="2557"/>
                  </a:cubicBezTo>
                  <a:cubicBezTo>
                    <a:pt x="1437" y="2540"/>
                    <a:pt x="1855" y="2089"/>
                    <a:pt x="1855" y="2089"/>
                  </a:cubicBezTo>
                  <a:cubicBezTo>
                    <a:pt x="1855" y="2089"/>
                    <a:pt x="1437" y="1906"/>
                    <a:pt x="1354" y="1722"/>
                  </a:cubicBezTo>
                  <a:cubicBezTo>
                    <a:pt x="1287" y="1521"/>
                    <a:pt x="1320" y="1337"/>
                    <a:pt x="1538" y="1271"/>
                  </a:cubicBezTo>
                  <a:cubicBezTo>
                    <a:pt x="1337" y="836"/>
                    <a:pt x="1120" y="419"/>
                    <a:pt x="86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79;p50">
              <a:extLst>
                <a:ext uri="{FF2B5EF4-FFF2-40B4-BE49-F238E27FC236}">
                  <a16:creationId xmlns:a16="http://schemas.microsoft.com/office/drawing/2014/main" id="{0B553C6C-DC7D-4E2C-8984-3164C5321519}"/>
                </a:ext>
              </a:extLst>
            </p:cNvPr>
            <p:cNvSpPr/>
            <p:nvPr/>
          </p:nvSpPr>
          <p:spPr>
            <a:xfrm>
              <a:off x="2638662" y="2909069"/>
              <a:ext cx="51985" cy="73939"/>
            </a:xfrm>
            <a:custGeom>
              <a:avLst/>
              <a:gdLst/>
              <a:ahLst/>
              <a:cxnLst/>
              <a:rect l="l" t="t" r="r" b="b"/>
              <a:pathLst>
                <a:path w="1622" h="2307" extrusionOk="0">
                  <a:moveTo>
                    <a:pt x="1" y="1"/>
                  </a:moveTo>
                  <a:cubicBezTo>
                    <a:pt x="1" y="1"/>
                    <a:pt x="1070" y="1337"/>
                    <a:pt x="1337" y="2306"/>
                  </a:cubicBezTo>
                  <a:cubicBezTo>
                    <a:pt x="1438" y="2306"/>
                    <a:pt x="1555" y="2256"/>
                    <a:pt x="1622" y="2190"/>
                  </a:cubicBezTo>
                  <a:lnTo>
                    <a:pt x="1304" y="1438"/>
                  </a:lnTo>
                  <a:cubicBezTo>
                    <a:pt x="1304" y="1438"/>
                    <a:pt x="1321" y="836"/>
                    <a:pt x="1254" y="719"/>
                  </a:cubicBezTo>
                  <a:cubicBezTo>
                    <a:pt x="1104" y="485"/>
                    <a:pt x="285" y="134"/>
                    <a:pt x="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80;p50">
              <a:extLst>
                <a:ext uri="{FF2B5EF4-FFF2-40B4-BE49-F238E27FC236}">
                  <a16:creationId xmlns:a16="http://schemas.microsoft.com/office/drawing/2014/main" id="{6BC47E1A-891A-465A-A54C-5D7E785BD1C4}"/>
                </a:ext>
              </a:extLst>
            </p:cNvPr>
            <p:cNvSpPr/>
            <p:nvPr/>
          </p:nvSpPr>
          <p:spPr>
            <a:xfrm>
              <a:off x="1404320" y="2443735"/>
              <a:ext cx="1155114" cy="894868"/>
            </a:xfrm>
            <a:custGeom>
              <a:avLst/>
              <a:gdLst/>
              <a:ahLst/>
              <a:cxnLst/>
              <a:rect l="l" t="t" r="r" b="b"/>
              <a:pathLst>
                <a:path w="36041" h="27921" extrusionOk="0">
                  <a:moveTo>
                    <a:pt x="7592" y="0"/>
                  </a:moveTo>
                  <a:cubicBezTo>
                    <a:pt x="7529" y="0"/>
                    <a:pt x="7465" y="6"/>
                    <a:pt x="7402" y="17"/>
                  </a:cubicBezTo>
                  <a:cubicBezTo>
                    <a:pt x="1" y="1303"/>
                    <a:pt x="8104" y="22941"/>
                    <a:pt x="8890" y="24695"/>
                  </a:cubicBezTo>
                  <a:cubicBezTo>
                    <a:pt x="9438" y="25909"/>
                    <a:pt x="10695" y="27920"/>
                    <a:pt x="15044" y="27920"/>
                  </a:cubicBezTo>
                  <a:cubicBezTo>
                    <a:pt x="16924" y="27920"/>
                    <a:pt x="19381" y="27545"/>
                    <a:pt x="22607" y="26567"/>
                  </a:cubicBezTo>
                  <a:cubicBezTo>
                    <a:pt x="31997" y="23726"/>
                    <a:pt x="36041" y="21721"/>
                    <a:pt x="36041" y="21721"/>
                  </a:cubicBezTo>
                  <a:lnTo>
                    <a:pt x="34604" y="15355"/>
                  </a:lnTo>
                  <a:lnTo>
                    <a:pt x="15974" y="18513"/>
                  </a:lnTo>
                  <a:cubicBezTo>
                    <a:pt x="15974" y="18513"/>
                    <a:pt x="11322" y="0"/>
                    <a:pt x="75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81;p50">
              <a:extLst>
                <a:ext uri="{FF2B5EF4-FFF2-40B4-BE49-F238E27FC236}">
                  <a16:creationId xmlns:a16="http://schemas.microsoft.com/office/drawing/2014/main" id="{C04F87FD-9C99-4950-93D0-F05A93F21758}"/>
                </a:ext>
              </a:extLst>
            </p:cNvPr>
            <p:cNvSpPr/>
            <p:nvPr/>
          </p:nvSpPr>
          <p:spPr>
            <a:xfrm>
              <a:off x="1812926" y="1971414"/>
              <a:ext cx="386651" cy="644237"/>
            </a:xfrm>
            <a:custGeom>
              <a:avLst/>
              <a:gdLst/>
              <a:ahLst/>
              <a:cxnLst/>
              <a:rect l="l" t="t" r="r" b="b"/>
              <a:pathLst>
                <a:path w="12064" h="20101" extrusionOk="0">
                  <a:moveTo>
                    <a:pt x="10560" y="0"/>
                  </a:moveTo>
                  <a:cubicBezTo>
                    <a:pt x="10360" y="401"/>
                    <a:pt x="10059" y="769"/>
                    <a:pt x="9674" y="1019"/>
                  </a:cubicBezTo>
                  <a:cubicBezTo>
                    <a:pt x="8639" y="1654"/>
                    <a:pt x="7051" y="1721"/>
                    <a:pt x="6099" y="2055"/>
                  </a:cubicBezTo>
                  <a:cubicBezTo>
                    <a:pt x="4946" y="2456"/>
                    <a:pt x="4679" y="2724"/>
                    <a:pt x="3793" y="3492"/>
                  </a:cubicBezTo>
                  <a:cubicBezTo>
                    <a:pt x="3530" y="2426"/>
                    <a:pt x="3050" y="1781"/>
                    <a:pt x="2341" y="1781"/>
                  </a:cubicBezTo>
                  <a:cubicBezTo>
                    <a:pt x="2240" y="1781"/>
                    <a:pt x="2133" y="1794"/>
                    <a:pt x="2022" y="1821"/>
                  </a:cubicBezTo>
                  <a:cubicBezTo>
                    <a:pt x="1086" y="2039"/>
                    <a:pt x="1571" y="4762"/>
                    <a:pt x="2156" y="5063"/>
                  </a:cubicBezTo>
                  <a:cubicBezTo>
                    <a:pt x="2411" y="5198"/>
                    <a:pt x="2620" y="5235"/>
                    <a:pt x="2771" y="5235"/>
                  </a:cubicBezTo>
                  <a:cubicBezTo>
                    <a:pt x="2957" y="5235"/>
                    <a:pt x="3058" y="5180"/>
                    <a:pt x="3058" y="5180"/>
                  </a:cubicBezTo>
                  <a:lnTo>
                    <a:pt x="3058" y="5180"/>
                  </a:lnTo>
                  <a:cubicBezTo>
                    <a:pt x="3058" y="5180"/>
                    <a:pt x="3425" y="9775"/>
                    <a:pt x="3008" y="11028"/>
                  </a:cubicBezTo>
                  <a:cubicBezTo>
                    <a:pt x="2573" y="12264"/>
                    <a:pt x="1303" y="12966"/>
                    <a:pt x="0" y="13400"/>
                  </a:cubicBezTo>
                  <a:cubicBezTo>
                    <a:pt x="1153" y="15522"/>
                    <a:pt x="5013" y="19415"/>
                    <a:pt x="6734" y="20100"/>
                  </a:cubicBezTo>
                  <a:cubicBezTo>
                    <a:pt x="8004" y="19800"/>
                    <a:pt x="9374" y="13450"/>
                    <a:pt x="9374" y="13450"/>
                  </a:cubicBezTo>
                  <a:cubicBezTo>
                    <a:pt x="9374" y="13450"/>
                    <a:pt x="8538" y="13267"/>
                    <a:pt x="8104" y="12782"/>
                  </a:cubicBezTo>
                  <a:cubicBezTo>
                    <a:pt x="7636" y="12264"/>
                    <a:pt x="7419" y="11579"/>
                    <a:pt x="7469" y="10877"/>
                  </a:cubicBezTo>
                  <a:cubicBezTo>
                    <a:pt x="7485" y="10582"/>
                    <a:pt x="7212" y="8787"/>
                    <a:pt x="7994" y="8787"/>
                  </a:cubicBezTo>
                  <a:cubicBezTo>
                    <a:pt x="8008" y="8787"/>
                    <a:pt x="8022" y="8788"/>
                    <a:pt x="8037" y="8789"/>
                  </a:cubicBezTo>
                  <a:cubicBezTo>
                    <a:pt x="8154" y="8789"/>
                    <a:pt x="8271" y="8806"/>
                    <a:pt x="8371" y="8839"/>
                  </a:cubicBezTo>
                  <a:cubicBezTo>
                    <a:pt x="8778" y="8910"/>
                    <a:pt x="9156" y="8945"/>
                    <a:pt x="9493" y="8945"/>
                  </a:cubicBezTo>
                  <a:cubicBezTo>
                    <a:pt x="10110" y="8945"/>
                    <a:pt x="10590" y="8826"/>
                    <a:pt x="10861" y="8588"/>
                  </a:cubicBezTo>
                  <a:cubicBezTo>
                    <a:pt x="11145" y="8354"/>
                    <a:pt x="11278" y="7101"/>
                    <a:pt x="11295" y="6299"/>
                  </a:cubicBezTo>
                  <a:cubicBezTo>
                    <a:pt x="11312" y="5531"/>
                    <a:pt x="12030" y="5464"/>
                    <a:pt x="12047" y="5197"/>
                  </a:cubicBezTo>
                  <a:cubicBezTo>
                    <a:pt x="12064" y="4578"/>
                    <a:pt x="11128" y="5163"/>
                    <a:pt x="11228" y="2573"/>
                  </a:cubicBezTo>
                  <a:cubicBezTo>
                    <a:pt x="11212" y="1136"/>
                    <a:pt x="10944" y="418"/>
                    <a:pt x="1056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82;p50">
              <a:extLst>
                <a:ext uri="{FF2B5EF4-FFF2-40B4-BE49-F238E27FC236}">
                  <a16:creationId xmlns:a16="http://schemas.microsoft.com/office/drawing/2014/main" id="{D5525EF9-A97B-434B-B18F-BD61ED3E8149}"/>
                </a:ext>
              </a:extLst>
            </p:cNvPr>
            <p:cNvSpPr/>
            <p:nvPr/>
          </p:nvSpPr>
          <p:spPr>
            <a:xfrm>
              <a:off x="1812926" y="2111697"/>
              <a:ext cx="300437" cy="503954"/>
            </a:xfrm>
            <a:custGeom>
              <a:avLst/>
              <a:gdLst/>
              <a:ahLst/>
              <a:cxnLst/>
              <a:rect l="l" t="t" r="r" b="b"/>
              <a:pathLst>
                <a:path w="9374" h="15724" extrusionOk="0">
                  <a:moveTo>
                    <a:pt x="3643" y="1"/>
                  </a:moveTo>
                  <a:cubicBezTo>
                    <a:pt x="3526" y="686"/>
                    <a:pt x="3058" y="820"/>
                    <a:pt x="3058" y="820"/>
                  </a:cubicBezTo>
                  <a:cubicBezTo>
                    <a:pt x="3058" y="820"/>
                    <a:pt x="3425" y="5414"/>
                    <a:pt x="3008" y="6651"/>
                  </a:cubicBezTo>
                  <a:cubicBezTo>
                    <a:pt x="2573" y="7904"/>
                    <a:pt x="1303" y="8589"/>
                    <a:pt x="0" y="9023"/>
                  </a:cubicBezTo>
                  <a:cubicBezTo>
                    <a:pt x="1153" y="11145"/>
                    <a:pt x="5013" y="15038"/>
                    <a:pt x="6734" y="15723"/>
                  </a:cubicBezTo>
                  <a:cubicBezTo>
                    <a:pt x="8004" y="15423"/>
                    <a:pt x="9374" y="9073"/>
                    <a:pt x="9374" y="9073"/>
                  </a:cubicBezTo>
                  <a:cubicBezTo>
                    <a:pt x="9374" y="9073"/>
                    <a:pt x="8538" y="8890"/>
                    <a:pt x="8104" y="8405"/>
                  </a:cubicBezTo>
                  <a:cubicBezTo>
                    <a:pt x="7636" y="7887"/>
                    <a:pt x="7419" y="7202"/>
                    <a:pt x="7469" y="6500"/>
                  </a:cubicBezTo>
                  <a:cubicBezTo>
                    <a:pt x="7485" y="6205"/>
                    <a:pt x="7212" y="4410"/>
                    <a:pt x="7994" y="4410"/>
                  </a:cubicBezTo>
                  <a:cubicBezTo>
                    <a:pt x="8008" y="4410"/>
                    <a:pt x="8022" y="4411"/>
                    <a:pt x="8037" y="4412"/>
                  </a:cubicBezTo>
                  <a:cubicBezTo>
                    <a:pt x="7135" y="4245"/>
                    <a:pt x="4712" y="3576"/>
                    <a:pt x="3843" y="853"/>
                  </a:cubicBezTo>
                  <a:cubicBezTo>
                    <a:pt x="3793" y="669"/>
                    <a:pt x="3709" y="402"/>
                    <a:pt x="364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83;p50">
              <a:extLst>
                <a:ext uri="{FF2B5EF4-FFF2-40B4-BE49-F238E27FC236}">
                  <a16:creationId xmlns:a16="http://schemas.microsoft.com/office/drawing/2014/main" id="{F5D1B901-57BA-41D7-8432-587C6A16A8E3}"/>
                </a:ext>
              </a:extLst>
            </p:cNvPr>
            <p:cNvSpPr/>
            <p:nvPr/>
          </p:nvSpPr>
          <p:spPr>
            <a:xfrm>
              <a:off x="1878244" y="2047436"/>
              <a:ext cx="41793" cy="69132"/>
            </a:xfrm>
            <a:custGeom>
              <a:avLst/>
              <a:gdLst/>
              <a:ahLst/>
              <a:cxnLst/>
              <a:rect l="l" t="t" r="r" b="b"/>
              <a:pathLst>
                <a:path w="1304" h="2157" extrusionOk="0">
                  <a:moveTo>
                    <a:pt x="288" y="1"/>
                  </a:moveTo>
                  <a:cubicBezTo>
                    <a:pt x="104" y="1"/>
                    <a:pt x="1" y="118"/>
                    <a:pt x="1" y="118"/>
                  </a:cubicBezTo>
                  <a:cubicBezTo>
                    <a:pt x="7" y="118"/>
                    <a:pt x="13" y="118"/>
                    <a:pt x="19" y="118"/>
                  </a:cubicBezTo>
                  <a:cubicBezTo>
                    <a:pt x="687" y="118"/>
                    <a:pt x="769" y="1020"/>
                    <a:pt x="769" y="1020"/>
                  </a:cubicBezTo>
                  <a:cubicBezTo>
                    <a:pt x="686" y="1020"/>
                    <a:pt x="585" y="1037"/>
                    <a:pt x="502" y="1070"/>
                  </a:cubicBezTo>
                  <a:cubicBezTo>
                    <a:pt x="101" y="1170"/>
                    <a:pt x="134" y="2156"/>
                    <a:pt x="719" y="2156"/>
                  </a:cubicBezTo>
                  <a:cubicBezTo>
                    <a:pt x="1304" y="2156"/>
                    <a:pt x="1237" y="569"/>
                    <a:pt x="669" y="151"/>
                  </a:cubicBezTo>
                  <a:cubicBezTo>
                    <a:pt x="519" y="37"/>
                    <a:pt x="391" y="1"/>
                    <a:pt x="2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84;p50">
              <a:extLst>
                <a:ext uri="{FF2B5EF4-FFF2-40B4-BE49-F238E27FC236}">
                  <a16:creationId xmlns:a16="http://schemas.microsoft.com/office/drawing/2014/main" id="{497AD0A3-2D3B-4140-B9C7-C2312B4A10B4}"/>
                </a:ext>
              </a:extLst>
            </p:cNvPr>
            <p:cNvSpPr/>
            <p:nvPr/>
          </p:nvSpPr>
          <p:spPr>
            <a:xfrm>
              <a:off x="2091921" y="2035257"/>
              <a:ext cx="51985" cy="25608"/>
            </a:xfrm>
            <a:custGeom>
              <a:avLst/>
              <a:gdLst/>
              <a:ahLst/>
              <a:cxnLst/>
              <a:rect l="l" t="t" r="r" b="b"/>
              <a:pathLst>
                <a:path w="1622" h="799" extrusionOk="0">
                  <a:moveTo>
                    <a:pt x="798" y="1"/>
                  </a:moveTo>
                  <a:cubicBezTo>
                    <a:pt x="456" y="1"/>
                    <a:pt x="117" y="222"/>
                    <a:pt x="0" y="798"/>
                  </a:cubicBezTo>
                  <a:cubicBezTo>
                    <a:pt x="367" y="591"/>
                    <a:pt x="768" y="490"/>
                    <a:pt x="1173" y="490"/>
                  </a:cubicBezTo>
                  <a:cubicBezTo>
                    <a:pt x="1323" y="490"/>
                    <a:pt x="1473" y="504"/>
                    <a:pt x="1621" y="531"/>
                  </a:cubicBezTo>
                  <a:cubicBezTo>
                    <a:pt x="1487" y="222"/>
                    <a:pt x="1141" y="1"/>
                    <a:pt x="79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85;p50">
              <a:extLst>
                <a:ext uri="{FF2B5EF4-FFF2-40B4-BE49-F238E27FC236}">
                  <a16:creationId xmlns:a16="http://schemas.microsoft.com/office/drawing/2014/main" id="{9E4DB361-5391-4F88-ADD1-20A039D0917E}"/>
                </a:ext>
              </a:extLst>
            </p:cNvPr>
            <p:cNvSpPr/>
            <p:nvPr/>
          </p:nvSpPr>
          <p:spPr>
            <a:xfrm>
              <a:off x="2109580" y="2082788"/>
              <a:ext cx="33781" cy="33909"/>
            </a:xfrm>
            <a:custGeom>
              <a:avLst/>
              <a:gdLst/>
              <a:ahLst/>
              <a:cxnLst/>
              <a:rect l="l" t="t" r="r" b="b"/>
              <a:pathLst>
                <a:path w="1054" h="1058" extrusionOk="0">
                  <a:moveTo>
                    <a:pt x="535" y="1"/>
                  </a:moveTo>
                  <a:cubicBezTo>
                    <a:pt x="452" y="1"/>
                    <a:pt x="368" y="17"/>
                    <a:pt x="285" y="67"/>
                  </a:cubicBezTo>
                  <a:cubicBezTo>
                    <a:pt x="235" y="101"/>
                    <a:pt x="201" y="117"/>
                    <a:pt x="168" y="151"/>
                  </a:cubicBezTo>
                  <a:cubicBezTo>
                    <a:pt x="101" y="218"/>
                    <a:pt x="51" y="301"/>
                    <a:pt x="17" y="385"/>
                  </a:cubicBezTo>
                  <a:cubicBezTo>
                    <a:pt x="17" y="435"/>
                    <a:pt x="1" y="468"/>
                    <a:pt x="1" y="518"/>
                  </a:cubicBezTo>
                  <a:cubicBezTo>
                    <a:pt x="1" y="803"/>
                    <a:pt x="235" y="1053"/>
                    <a:pt x="519" y="1053"/>
                  </a:cubicBezTo>
                  <a:cubicBezTo>
                    <a:pt x="534" y="1056"/>
                    <a:pt x="550" y="1058"/>
                    <a:pt x="566" y="1058"/>
                  </a:cubicBezTo>
                  <a:cubicBezTo>
                    <a:pt x="638" y="1058"/>
                    <a:pt x="718" y="1030"/>
                    <a:pt x="786" y="1003"/>
                  </a:cubicBezTo>
                  <a:cubicBezTo>
                    <a:pt x="819" y="970"/>
                    <a:pt x="853" y="936"/>
                    <a:pt x="903" y="919"/>
                  </a:cubicBezTo>
                  <a:cubicBezTo>
                    <a:pt x="970" y="853"/>
                    <a:pt x="1020" y="769"/>
                    <a:pt x="1037" y="669"/>
                  </a:cubicBezTo>
                  <a:cubicBezTo>
                    <a:pt x="1053" y="635"/>
                    <a:pt x="1053" y="585"/>
                    <a:pt x="1053" y="535"/>
                  </a:cubicBezTo>
                  <a:cubicBezTo>
                    <a:pt x="1053" y="335"/>
                    <a:pt x="936" y="134"/>
                    <a:pt x="736" y="51"/>
                  </a:cubicBezTo>
                  <a:cubicBezTo>
                    <a:pt x="686" y="17"/>
                    <a:pt x="619" y="1"/>
                    <a:pt x="5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86;p50">
              <a:extLst>
                <a:ext uri="{FF2B5EF4-FFF2-40B4-BE49-F238E27FC236}">
                  <a16:creationId xmlns:a16="http://schemas.microsoft.com/office/drawing/2014/main" id="{D89E470C-A3C1-4BB6-926E-EAECE8942B42}"/>
                </a:ext>
              </a:extLst>
            </p:cNvPr>
            <p:cNvSpPr/>
            <p:nvPr/>
          </p:nvSpPr>
          <p:spPr>
            <a:xfrm>
              <a:off x="2101568" y="2170605"/>
              <a:ext cx="62145" cy="29710"/>
            </a:xfrm>
            <a:custGeom>
              <a:avLst/>
              <a:gdLst/>
              <a:ahLst/>
              <a:cxnLst/>
              <a:rect l="l" t="t" r="r" b="b"/>
              <a:pathLst>
                <a:path w="1939" h="927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5" y="925"/>
                    <a:pt x="941" y="927"/>
                    <a:pt x="976" y="927"/>
                  </a:cubicBezTo>
                  <a:cubicBezTo>
                    <a:pt x="1539" y="927"/>
                    <a:pt x="1938" y="335"/>
                    <a:pt x="1938" y="335"/>
                  </a:cubicBezTo>
                  <a:cubicBezTo>
                    <a:pt x="1938" y="335"/>
                    <a:pt x="1504" y="301"/>
                    <a:pt x="936" y="235"/>
                  </a:cubicBezTo>
                  <a:cubicBezTo>
                    <a:pt x="618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87;p50">
              <a:extLst>
                <a:ext uri="{FF2B5EF4-FFF2-40B4-BE49-F238E27FC236}">
                  <a16:creationId xmlns:a16="http://schemas.microsoft.com/office/drawing/2014/main" id="{92339C38-6BB7-4CB4-BFC2-D024EF8DC876}"/>
                </a:ext>
              </a:extLst>
            </p:cNvPr>
            <p:cNvSpPr/>
            <p:nvPr/>
          </p:nvSpPr>
          <p:spPr>
            <a:xfrm>
              <a:off x="2288996" y="3260369"/>
              <a:ext cx="99611" cy="1893033"/>
            </a:xfrm>
            <a:custGeom>
              <a:avLst/>
              <a:gdLst/>
              <a:ahLst/>
              <a:cxnLst/>
              <a:rect l="l" t="t" r="r" b="b"/>
              <a:pathLst>
                <a:path w="3108" h="59065" extrusionOk="0">
                  <a:moveTo>
                    <a:pt x="0" y="0"/>
                  </a:moveTo>
                  <a:lnTo>
                    <a:pt x="0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88;p50">
              <a:extLst>
                <a:ext uri="{FF2B5EF4-FFF2-40B4-BE49-F238E27FC236}">
                  <a16:creationId xmlns:a16="http://schemas.microsoft.com/office/drawing/2014/main" id="{0DC76F82-0E33-41F3-80E4-C67DA2A4FB83}"/>
                </a:ext>
              </a:extLst>
            </p:cNvPr>
            <p:cNvSpPr/>
            <p:nvPr/>
          </p:nvSpPr>
          <p:spPr>
            <a:xfrm>
              <a:off x="4323915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89;p50">
              <a:extLst>
                <a:ext uri="{FF2B5EF4-FFF2-40B4-BE49-F238E27FC236}">
                  <a16:creationId xmlns:a16="http://schemas.microsoft.com/office/drawing/2014/main" id="{10EDA2FD-0F9E-4E1B-9F47-E991C4AAC3BD}"/>
                </a:ext>
              </a:extLst>
            </p:cNvPr>
            <p:cNvSpPr/>
            <p:nvPr/>
          </p:nvSpPr>
          <p:spPr>
            <a:xfrm>
              <a:off x="3186492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90;p50">
              <a:extLst>
                <a:ext uri="{FF2B5EF4-FFF2-40B4-BE49-F238E27FC236}">
                  <a16:creationId xmlns:a16="http://schemas.microsoft.com/office/drawing/2014/main" id="{96FEBB5E-CDF5-4223-8301-914C52CB15F8}"/>
                </a:ext>
              </a:extLst>
            </p:cNvPr>
            <p:cNvSpPr/>
            <p:nvPr/>
          </p:nvSpPr>
          <p:spPr>
            <a:xfrm>
              <a:off x="3497089" y="3260369"/>
              <a:ext cx="99099" cy="1893033"/>
            </a:xfrm>
            <a:custGeom>
              <a:avLst/>
              <a:gdLst/>
              <a:ahLst/>
              <a:cxnLst/>
              <a:rect l="l" t="t" r="r" b="b"/>
              <a:pathLst>
                <a:path w="3092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092" y="5906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91;p50">
              <a:extLst>
                <a:ext uri="{FF2B5EF4-FFF2-40B4-BE49-F238E27FC236}">
                  <a16:creationId xmlns:a16="http://schemas.microsoft.com/office/drawing/2014/main" id="{AF8D50D8-3210-4513-8401-E27B0EADB0AA}"/>
                </a:ext>
              </a:extLst>
            </p:cNvPr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92;p50">
              <a:extLst>
                <a:ext uri="{FF2B5EF4-FFF2-40B4-BE49-F238E27FC236}">
                  <a16:creationId xmlns:a16="http://schemas.microsoft.com/office/drawing/2014/main" id="{46AA2F65-F83B-4979-9BD2-8B5A5D985596}"/>
                </a:ext>
              </a:extLst>
            </p:cNvPr>
            <p:cNvSpPr/>
            <p:nvPr/>
          </p:nvSpPr>
          <p:spPr>
            <a:xfrm>
              <a:off x="2783784" y="2690584"/>
              <a:ext cx="615328" cy="491647"/>
            </a:xfrm>
            <a:custGeom>
              <a:avLst/>
              <a:gdLst/>
              <a:ahLst/>
              <a:cxnLst/>
              <a:rect l="l" t="t" r="r" b="b"/>
              <a:pathLst>
                <a:path w="19199" h="15340" extrusionOk="0">
                  <a:moveTo>
                    <a:pt x="5080" y="1"/>
                  </a:moveTo>
                  <a:cubicBezTo>
                    <a:pt x="4679" y="1"/>
                    <a:pt x="4312" y="268"/>
                    <a:pt x="4195" y="669"/>
                  </a:cubicBezTo>
                  <a:lnTo>
                    <a:pt x="1" y="15339"/>
                  </a:lnTo>
                  <a:lnTo>
                    <a:pt x="14821" y="15339"/>
                  </a:lnTo>
                  <a:lnTo>
                    <a:pt x="19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93;p50">
              <a:extLst>
                <a:ext uri="{FF2B5EF4-FFF2-40B4-BE49-F238E27FC236}">
                  <a16:creationId xmlns:a16="http://schemas.microsoft.com/office/drawing/2014/main" id="{BC35A8E5-58FB-45D9-8B2C-BEDABCB3D28C}"/>
                </a:ext>
              </a:extLst>
            </p:cNvPr>
            <p:cNvSpPr/>
            <p:nvPr/>
          </p:nvSpPr>
          <p:spPr>
            <a:xfrm>
              <a:off x="2824488" y="2690584"/>
              <a:ext cx="611578" cy="491647"/>
            </a:xfrm>
            <a:custGeom>
              <a:avLst/>
              <a:gdLst/>
              <a:ahLst/>
              <a:cxnLst/>
              <a:rect l="l" t="t" r="r" b="b"/>
              <a:pathLst>
                <a:path w="19082" h="15340" extrusionOk="0">
                  <a:moveTo>
                    <a:pt x="4846" y="1"/>
                  </a:moveTo>
                  <a:cubicBezTo>
                    <a:pt x="4579" y="1"/>
                    <a:pt x="4328" y="184"/>
                    <a:pt x="4261" y="452"/>
                  </a:cubicBezTo>
                  <a:lnTo>
                    <a:pt x="1" y="15339"/>
                  </a:lnTo>
                  <a:lnTo>
                    <a:pt x="14804" y="15339"/>
                  </a:lnTo>
                  <a:lnTo>
                    <a:pt x="18965" y="786"/>
                  </a:lnTo>
                  <a:cubicBezTo>
                    <a:pt x="19082" y="402"/>
                    <a:pt x="18781" y="1"/>
                    <a:pt x="1836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94;p50">
              <a:extLst>
                <a:ext uri="{FF2B5EF4-FFF2-40B4-BE49-F238E27FC236}">
                  <a16:creationId xmlns:a16="http://schemas.microsoft.com/office/drawing/2014/main" id="{C781F707-8DCB-496D-A7B0-9CC336843115}"/>
                </a:ext>
              </a:extLst>
            </p:cNvPr>
            <p:cNvSpPr/>
            <p:nvPr/>
          </p:nvSpPr>
          <p:spPr>
            <a:xfrm>
              <a:off x="2519244" y="3150053"/>
              <a:ext cx="790449" cy="45543"/>
            </a:xfrm>
            <a:custGeom>
              <a:avLst/>
              <a:gdLst/>
              <a:ahLst/>
              <a:cxnLst/>
              <a:rect l="l" t="t" r="r" b="b"/>
              <a:pathLst>
                <a:path w="24663" h="1421" extrusionOk="0">
                  <a:moveTo>
                    <a:pt x="1" y="1"/>
                  </a:moveTo>
                  <a:cubicBezTo>
                    <a:pt x="1" y="786"/>
                    <a:pt x="636" y="1421"/>
                    <a:pt x="1421" y="1421"/>
                  </a:cubicBezTo>
                  <a:lnTo>
                    <a:pt x="23894" y="1421"/>
                  </a:lnTo>
                  <a:cubicBezTo>
                    <a:pt x="24328" y="1421"/>
                    <a:pt x="24663" y="1070"/>
                    <a:pt x="24663" y="635"/>
                  </a:cubicBezTo>
                  <a:lnTo>
                    <a:pt x="24663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95;p50">
              <a:extLst>
                <a:ext uri="{FF2B5EF4-FFF2-40B4-BE49-F238E27FC236}">
                  <a16:creationId xmlns:a16="http://schemas.microsoft.com/office/drawing/2014/main" id="{CB2ACFCB-F2EA-471F-AE78-1770866B5BEE}"/>
                </a:ext>
              </a:extLst>
            </p:cNvPr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96;p50">
              <a:extLst>
                <a:ext uri="{FF2B5EF4-FFF2-40B4-BE49-F238E27FC236}">
                  <a16:creationId xmlns:a16="http://schemas.microsoft.com/office/drawing/2014/main" id="{6A2200B1-87F7-42A5-83B9-BE47A768DEF5}"/>
                </a:ext>
              </a:extLst>
            </p:cNvPr>
            <p:cNvSpPr/>
            <p:nvPr/>
          </p:nvSpPr>
          <p:spPr>
            <a:xfrm>
              <a:off x="2259542" y="3188609"/>
              <a:ext cx="2195617" cy="164961"/>
            </a:xfrm>
            <a:custGeom>
              <a:avLst/>
              <a:gdLst/>
              <a:ahLst/>
              <a:cxnLst/>
              <a:rect l="l" t="t" r="r" b="b"/>
              <a:pathLst>
                <a:path w="68506" h="5147" extrusionOk="0">
                  <a:moveTo>
                    <a:pt x="0" y="1"/>
                  </a:moveTo>
                  <a:lnTo>
                    <a:pt x="0" y="5147"/>
                  </a:lnTo>
                  <a:lnTo>
                    <a:pt x="68505" y="5147"/>
                  </a:lnTo>
                  <a:lnTo>
                    <a:pt x="68505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1">
            <a:extLst>
              <a:ext uri="{FF2B5EF4-FFF2-40B4-BE49-F238E27FC236}">
                <a16:creationId xmlns:a16="http://schemas.microsoft.com/office/drawing/2014/main" id="{BE54A32F-7DFA-4FC4-862A-724214AC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832" t="2115" r="11186" b="16594"/>
          <a:stretch>
            <a:fillRect/>
          </a:stretch>
        </p:blipFill>
        <p:spPr bwMode="auto">
          <a:xfrm>
            <a:off x="1206793" y="2831105"/>
            <a:ext cx="2892241" cy="2063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49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5"/>
          <p:cNvSpPr txBox="1">
            <a:spLocks noGrp="1"/>
          </p:cNvSpPr>
          <p:nvPr>
            <p:ph type="title"/>
          </p:nvPr>
        </p:nvSpPr>
        <p:spPr>
          <a:xfrm>
            <a:off x="2800561" y="159657"/>
            <a:ext cx="4021153" cy="487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DIAGRAMA DE CLASES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712"/>
            <a:ext cx="9144000" cy="46637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5"/>
          <p:cNvSpPr txBox="1">
            <a:spLocks noGrp="1"/>
          </p:cNvSpPr>
          <p:nvPr>
            <p:ph type="title"/>
          </p:nvPr>
        </p:nvSpPr>
        <p:spPr>
          <a:xfrm>
            <a:off x="2931189" y="234939"/>
            <a:ext cx="4021153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PE" dirty="0"/>
              <a:t>CÓDIGO FUENTE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43" t="10730" r="83734" b="45646"/>
          <a:stretch/>
        </p:blipFill>
        <p:spPr>
          <a:xfrm>
            <a:off x="619788" y="1198896"/>
            <a:ext cx="3200400" cy="3714190"/>
          </a:xfrm>
          <a:prstGeom prst="rect">
            <a:avLst/>
          </a:prstGeom>
        </p:spPr>
      </p:pic>
      <p:sp>
        <p:nvSpPr>
          <p:cNvPr id="4" name="Google Shape;804;p45">
            <a:extLst>
              <a:ext uri="{FF2B5EF4-FFF2-40B4-BE49-F238E27FC236}">
                <a16:creationId xmlns:a16="http://schemas.microsoft.com/office/drawing/2014/main" id="{BCEB9D48-52A9-4BB8-954A-FE4B32058643}"/>
              </a:ext>
            </a:extLst>
          </p:cNvPr>
          <p:cNvSpPr txBox="1">
            <a:spLocks/>
          </p:cNvSpPr>
          <p:nvPr/>
        </p:nvSpPr>
        <p:spPr>
          <a:xfrm>
            <a:off x="4724400" y="1511760"/>
            <a:ext cx="3751943" cy="144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proyecto consta de 9 clases.</a:t>
            </a:r>
          </a:p>
          <a:p>
            <a:pPr marL="114300" indent="0"/>
            <a:endParaRPr lang="es-PE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interface Login permite diferenciar según el tipo de usuario con el que acceda: Doctor,Recepcionista,Admin.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6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2E253-0EBC-48CA-A457-57E0E398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492" y="0"/>
            <a:ext cx="6729135" cy="818285"/>
          </a:xfrm>
        </p:spPr>
        <p:txBody>
          <a:bodyPr/>
          <a:lstStyle/>
          <a:p>
            <a:r>
              <a:rPr lang="es-PE" b="1" dirty="0"/>
              <a:t>MODELO DE NEGOCIO ( LEAN CANVAS)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1F16EB-4DAD-47BE-82F5-1E7B8A9509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711200"/>
            <a:ext cx="7792720" cy="4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3889828" y="3142343"/>
            <a:ext cx="1255486" cy="5950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457371" y="1589314"/>
            <a:ext cx="141514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42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171714" y="72671"/>
            <a:ext cx="29808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s-PE"/>
              <a:t>FLUJO DE CAJA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5133" t="32693" r="18475" b="57420"/>
          <a:stretch/>
        </p:blipFill>
        <p:spPr>
          <a:xfrm>
            <a:off x="1001487" y="2136098"/>
            <a:ext cx="4402468" cy="1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3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1714" y="72671"/>
            <a:ext cx="2980800" cy="812700"/>
          </a:xfrm>
        </p:spPr>
        <p:txBody>
          <a:bodyPr/>
          <a:lstStyle/>
          <a:p>
            <a:r>
              <a:rPr lang="es-PE" dirty="0"/>
              <a:t>FLUJO DE CAJA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8589" t="24909" r="33906" b="10256"/>
          <a:stretch/>
        </p:blipFill>
        <p:spPr>
          <a:xfrm>
            <a:off x="1" y="1197428"/>
            <a:ext cx="9144000" cy="39605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55133" t="32693" r="18475" b="57420"/>
          <a:stretch/>
        </p:blipFill>
        <p:spPr>
          <a:xfrm>
            <a:off x="5805714" y="972457"/>
            <a:ext cx="3048001" cy="60948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157756330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277</Words>
  <Application>Microsoft Office PowerPoint</Application>
  <PresentationFormat>Presentación en pantalla (16:9)</PresentationFormat>
  <Paragraphs>47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Pompiere</vt:lpstr>
      <vt:lpstr>Times New Roman</vt:lpstr>
      <vt:lpstr>Roboto Condensed Light</vt:lpstr>
      <vt:lpstr>Hind</vt:lpstr>
      <vt:lpstr>Clinical Case 06-2019</vt:lpstr>
      <vt:lpstr>Presentación de PowerPoint</vt:lpstr>
      <vt:lpstr>Expositores</vt:lpstr>
      <vt:lpstr>PROBLEMÁTICA</vt:lpstr>
      <vt:lpstr>OBJETIVO GENERAL</vt:lpstr>
      <vt:lpstr>DIAGRAMA DE CLASES</vt:lpstr>
      <vt:lpstr>CÓDIGO FUENTE</vt:lpstr>
      <vt:lpstr>MODELO DE NEGOCIO ( LEAN CANVAS)</vt:lpstr>
      <vt:lpstr>Presentación de PowerPoint</vt:lpstr>
      <vt:lpstr>FLUJO DE CAJA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06-2019</dc:title>
  <dc:creator>Boris</dc:creator>
  <cp:lastModifiedBy>ALUMNO - BORIS VLADIMIR FLORES CORDOVA</cp:lastModifiedBy>
  <cp:revision>46</cp:revision>
  <dcterms:modified xsi:type="dcterms:W3CDTF">2020-12-17T00:24:02Z</dcterms:modified>
</cp:coreProperties>
</file>