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84" r:id="rId3"/>
    <p:sldId id="309" r:id="rId4"/>
    <p:sldId id="257" r:id="rId5"/>
    <p:sldId id="310" r:id="rId6"/>
    <p:sldId id="266" r:id="rId7"/>
    <p:sldId id="311" r:id="rId8"/>
    <p:sldId id="312" r:id="rId9"/>
    <p:sldId id="260" r:id="rId10"/>
  </p:sldIdLst>
  <p:sldSz cx="9144000" cy="5143500" type="screen16x9"/>
  <p:notesSz cx="6858000" cy="9144000"/>
  <p:embeddedFontLst>
    <p:embeddedFont>
      <p:font typeface="Hind" panose="020B0604020202020204" charset="0"/>
      <p:regular r:id="rId12"/>
      <p:bold r:id="rId13"/>
    </p:embeddedFont>
    <p:embeddedFont>
      <p:font typeface="Pompiere" panose="020B0604020202020204" charset="0"/>
      <p:regular r:id="rId14"/>
    </p:embeddedFont>
    <p:embeddedFont>
      <p:font typeface="Quattrocento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FE0B22-8ED5-425C-8F85-37C655BD759E}">
  <a:tblStyle styleId="{B0FE0B22-8ED5-425C-8F85-37C655BD75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is Flores" userId="f40c08e90cb23091" providerId="LiveId" clId="{81154C06-4623-44CA-AC9A-3D47407A6718}"/>
    <pc:docChg chg="custSel modSld">
      <pc:chgData name="Boris Flores" userId="f40c08e90cb23091" providerId="LiveId" clId="{81154C06-4623-44CA-AC9A-3D47407A6718}" dt="2020-11-06T10:33:14.240" v="24" actId="20577"/>
      <pc:docMkLst>
        <pc:docMk/>
      </pc:docMkLst>
      <pc:sldChg chg="modSp mod">
        <pc:chgData name="Boris Flores" userId="f40c08e90cb23091" providerId="LiveId" clId="{81154C06-4623-44CA-AC9A-3D47407A6718}" dt="2020-11-06T10:29:51.367" v="7" actId="12"/>
        <pc:sldMkLst>
          <pc:docMk/>
          <pc:sldMk cId="0" sldId="257"/>
        </pc:sldMkLst>
        <pc:spChg chg="mod">
          <ac:chgData name="Boris Flores" userId="f40c08e90cb23091" providerId="LiveId" clId="{81154C06-4623-44CA-AC9A-3D47407A6718}" dt="2020-11-06T10:29:51.367" v="7" actId="12"/>
          <ac:spMkLst>
            <pc:docMk/>
            <pc:sldMk cId="0" sldId="257"/>
            <ac:spMk id="397" creationId="{00000000-0000-0000-0000-000000000000}"/>
          </ac:spMkLst>
        </pc:spChg>
      </pc:sldChg>
      <pc:sldChg chg="addSp mod">
        <pc:chgData name="Boris Flores" userId="f40c08e90cb23091" providerId="LiveId" clId="{81154C06-4623-44CA-AC9A-3D47407A6718}" dt="2020-11-06T10:28:23" v="1" actId="22"/>
        <pc:sldMkLst>
          <pc:docMk/>
          <pc:sldMk cId="0" sldId="260"/>
        </pc:sldMkLst>
        <pc:picChg chg="add">
          <ac:chgData name="Boris Flores" userId="f40c08e90cb23091" providerId="LiveId" clId="{81154C06-4623-44CA-AC9A-3D47407A6718}" dt="2020-11-06T10:28:23" v="1" actId="22"/>
          <ac:picMkLst>
            <pc:docMk/>
            <pc:sldMk cId="0" sldId="260"/>
            <ac:picMk id="9" creationId="{CD7537BC-8CFC-4666-BECD-628A502B3FA7}"/>
          </ac:picMkLst>
        </pc:picChg>
      </pc:sldChg>
      <pc:sldChg chg="modSp mod">
        <pc:chgData name="Boris Flores" userId="f40c08e90cb23091" providerId="LiveId" clId="{81154C06-4623-44CA-AC9A-3D47407A6718}" dt="2020-11-06T10:33:14.240" v="24" actId="20577"/>
        <pc:sldMkLst>
          <pc:docMk/>
          <pc:sldMk cId="0" sldId="266"/>
        </pc:sldMkLst>
        <pc:spChg chg="mod">
          <ac:chgData name="Boris Flores" userId="f40c08e90cb23091" providerId="LiveId" clId="{81154C06-4623-44CA-AC9A-3D47407A6718}" dt="2020-11-06T10:33:14.240" v="24" actId="20577"/>
          <ac:spMkLst>
            <pc:docMk/>
            <pc:sldMk cId="0" sldId="266"/>
            <ac:spMk id="32" creationId="{E9C86F16-4572-44E3-8C36-E65CE229EF68}"/>
          </ac:spMkLst>
        </pc:spChg>
      </pc:sldChg>
      <pc:sldChg chg="addSp delSp modSp mod">
        <pc:chgData name="Boris Flores" userId="f40c08e90cb23091" providerId="LiveId" clId="{81154C06-4623-44CA-AC9A-3D47407A6718}" dt="2020-11-06T10:32:36.633" v="16" actId="1076"/>
        <pc:sldMkLst>
          <pc:docMk/>
          <pc:sldMk cId="0" sldId="284"/>
        </pc:sldMkLst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17" creationId="{21DC9685-41D4-467C-8CAF-C002201FE948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18" creationId="{5B2759D2-4E21-472D-A4FC-EF248B9AB3EC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19" creationId="{1C724BC1-9C66-4DAC-AFA1-E8BF9AD891A2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20" creationId="{9CCE91B3-F029-4A30-A501-67ACF737E1E8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21" creationId="{8D6ACFE0-171F-497B-B93A-C2E8E05864C3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22" creationId="{7E079A01-F560-4850-ACA1-55D3460AC7C2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23" creationId="{F407D262-43D9-47DF-AB56-43F95493F634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24" creationId="{612F9809-F045-45C2-987A-75AA25DA2E5B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25" creationId="{A1C76692-F502-44AA-9271-3FCBB82C7E4C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26" creationId="{36EF7C02-C14C-40BB-8A6C-253E59228F08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27" creationId="{421B1D30-1337-4A1B-8DC1-74C34B50039C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28" creationId="{4826CF3B-13A5-453A-B4C1-CE03BA61F3D9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29" creationId="{F2AD7FED-9F97-4D5F-9527-3FED106382E3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30" creationId="{B96FA137-8E06-4F36-A966-7D1284C1DB5E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31" creationId="{22BEDE03-FF99-4BFF-9D88-B88FE579F591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32" creationId="{92EDECDE-F6FB-4483-9159-C558AE883F87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33" creationId="{F4D67205-D9F7-446C-951D-91805DC4D2CC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34" creationId="{68388091-DF1E-41C3-A5C0-E268D37E70AB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35" creationId="{8B91B6A5-A7E2-4BC9-B3CA-C9822E693AD6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36" creationId="{E567901D-ABDF-4003-B7C7-31552EE2A40A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37" creationId="{B127CB73-8560-45AD-9D84-BC962D74696D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38" creationId="{CD4583C7-0CAE-4587-A01B-1BA294326159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39" creationId="{1DB69193-C968-438B-9480-5BBF5E6BFBC6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40" creationId="{852E5D62-5D6B-40EF-A817-7155D90C3822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41" creationId="{86FA83B6-0FEC-4716-9CE7-4C2187B0DB6C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42" creationId="{3850DA90-8A3F-4576-B32D-BDA6872D292D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43" creationId="{EC622631-3164-433E-9228-572EF88E05DC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44" creationId="{B41B6991-B0A9-49AB-9C69-2C3AEAF83101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45" creationId="{D6861614-812A-4DC1-B9BB-2DD0247C7199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46" creationId="{7D58BDA8-07F6-4D88-9CA8-695F0B614261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47" creationId="{45D117ED-23C7-42D6-8D98-1EC06D28F7C4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48" creationId="{33DFAE8A-6E42-4448-A537-44B4157EC7E5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49" creationId="{E8CF8309-432E-4A9A-89F1-63142266F15C}"/>
          </ac:spMkLst>
        </pc:spChg>
        <pc:grpChg chg="add mod">
          <ac:chgData name="Boris Flores" userId="f40c08e90cb23091" providerId="LiveId" clId="{81154C06-4623-44CA-AC9A-3D47407A6718}" dt="2020-11-06T10:32:36.633" v="16" actId="1076"/>
          <ac:grpSpMkLst>
            <pc:docMk/>
            <pc:sldMk cId="0" sldId="284"/>
            <ac:grpSpMk id="16" creationId="{CA5EF267-F608-4E4D-864B-AD44D938D9D0}"/>
          </ac:grpSpMkLst>
        </pc:grpChg>
        <pc:picChg chg="add del">
          <ac:chgData name="Boris Flores" userId="f40c08e90cb23091" providerId="LiveId" clId="{81154C06-4623-44CA-AC9A-3D47407A6718}" dt="2020-11-06T10:28:43.371" v="5" actId="478"/>
          <ac:picMkLst>
            <pc:docMk/>
            <pc:sldMk cId="0" sldId="284"/>
            <ac:picMk id="2" creationId="{A9012C5E-F30A-406D-B6F4-EC9471056E2B}"/>
          </ac:picMkLst>
        </pc:picChg>
      </pc:sldChg>
      <pc:sldChg chg="addSp delSp modSp mod">
        <pc:chgData name="Boris Flores" userId="f40c08e90cb23091" providerId="LiveId" clId="{81154C06-4623-44CA-AC9A-3D47407A6718}" dt="2020-11-06T10:33:08.610" v="22" actId="20577"/>
        <pc:sldMkLst>
          <pc:docMk/>
          <pc:sldMk cId="1609886707" sldId="311"/>
        </pc:sldMkLst>
        <pc:spChg chg="mod">
          <ac:chgData name="Boris Flores" userId="f40c08e90cb23091" providerId="LiveId" clId="{81154C06-4623-44CA-AC9A-3D47407A6718}" dt="2020-11-06T10:33:08.610" v="22" actId="20577"/>
          <ac:spMkLst>
            <pc:docMk/>
            <pc:sldMk cId="1609886707" sldId="311"/>
            <ac:spMk id="9" creationId="{F3B97985-1ADC-4F90-B4E8-71B359B4C531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60" creationId="{16C3397C-F190-4980-A80D-4451299A264A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61" creationId="{25A2076E-BE65-400D-8DE1-FB041D54B4CA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62" creationId="{89E328A7-C791-4948-95CC-02DF0270730A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63" creationId="{5D2549BE-2265-4F8E-BB81-0DC144845D78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64" creationId="{6115A749-5FBF-4930-9575-7A9641B2D483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65" creationId="{5731E6EE-A70C-4832-B690-0382BA1CEB47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66" creationId="{F91AAE19-CEB1-4CD7-8CE3-EA9EE9710701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67" creationId="{3F512115-8B9E-4B37-989A-233D3AF54948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68" creationId="{FCA66242-59D3-43A4-B174-1A8240688D79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69" creationId="{A6B3FDC0-8828-4BFB-9C41-8836D4AAE0F3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70" creationId="{252BFC3B-CB2E-4AB3-80DB-80909ACE60E5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71" creationId="{D2481B18-EAC3-48BA-A574-C8C157E3F7DB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72" creationId="{07CD815A-AD32-4ADC-B995-BDD2031E6468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73" creationId="{B2C12199-8026-4EFA-A91D-9F3156CFAEA1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74" creationId="{9096C0D6-2B7D-4772-8AB1-697614A9AE78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75" creationId="{AB4BA288-0240-4A8E-9343-D60AB6D2C7DE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76" creationId="{EBF8EDF1-0965-4E23-83F5-8E6D8975701A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77" creationId="{60AD1F4F-64FF-48DE-B72B-5B70A7EABFFB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78" creationId="{4EEDE246-66BB-4A08-8902-C6C58B797491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79" creationId="{4A9C8079-1622-4199-A3DC-D6E2D5846F36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80" creationId="{F7D211D0-AF7E-427F-8F65-AC0A8F06EE87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81" creationId="{8268982B-65FE-45C7-AD35-87B18AB1D25F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82" creationId="{A2193BED-DB4A-46AA-9036-80B85F47B21D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83" creationId="{27C9D197-FE50-4B67-98F8-BA58041CE2A2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84" creationId="{1DB52390-79FC-4DFD-B99C-E505AF64CBBE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85" creationId="{E9EA7AA4-0FA7-4CEC-B2C8-02B0D79BCD79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86" creationId="{FC2687B2-2512-4520-9869-199F7810469D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87" creationId="{CCFB6976-4CC9-4700-9A8F-F943797CD2C1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88" creationId="{09631AF4-0ED1-421C-BAEF-550227E60638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89" creationId="{EB3F6723-C958-45DA-92DE-43E7EC2BFC94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90" creationId="{359EA2F0-69AE-453A-A502-6FBDEEA64A6A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91" creationId="{A6535638-3FD1-4007-8889-5F5796C21ACA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92" creationId="{24CD9626-8622-4038-AA4F-F417ED5092D6}"/>
          </ac:spMkLst>
        </pc:spChg>
        <pc:grpChg chg="del">
          <ac:chgData name="Boris Flores" userId="f40c08e90cb23091" providerId="LiveId" clId="{81154C06-4623-44CA-AC9A-3D47407A6718}" dt="2020-11-06T10:30:35.329" v="10" actId="478"/>
          <ac:grpSpMkLst>
            <pc:docMk/>
            <pc:sldMk cId="1609886707" sldId="311"/>
            <ac:grpSpMk id="40" creationId="{598FF413-A760-4C7B-A16C-42046DDBA6CA}"/>
          </ac:grpSpMkLst>
        </pc:grpChg>
        <pc:grpChg chg="add mod">
          <ac:chgData name="Boris Flores" userId="f40c08e90cb23091" providerId="LiveId" clId="{81154C06-4623-44CA-AC9A-3D47407A6718}" dt="2020-11-06T10:30:31.791" v="9" actId="1076"/>
          <ac:grpSpMkLst>
            <pc:docMk/>
            <pc:sldMk cId="1609886707" sldId="311"/>
            <ac:grpSpMk id="59" creationId="{C68325BE-A57A-4E58-82C7-1DDF1E8230F4}"/>
          </ac:grpSpMkLst>
        </pc:grpChg>
        <pc:picChg chg="add del mod">
          <ac:chgData name="Boris Flores" userId="f40c08e90cb23091" providerId="LiveId" clId="{81154C06-4623-44CA-AC9A-3D47407A6718}" dt="2020-11-06T10:28:33.369" v="4" actId="478"/>
          <ac:picMkLst>
            <pc:docMk/>
            <pc:sldMk cId="1609886707" sldId="311"/>
            <ac:picMk id="58" creationId="{C5756BBF-17A4-4431-A7AD-AB7B68F78E9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ad7e23cb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ad7e23cb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aef62aa4e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aef62aa4e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09763f32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09763f32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b47115854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b47115854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925750" y="860400"/>
            <a:ext cx="24984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4831" y="1782683"/>
            <a:ext cx="6795898" cy="3371479"/>
          </a:xfrm>
          <a:custGeom>
            <a:avLst/>
            <a:gdLst/>
            <a:ahLst/>
            <a:cxnLst/>
            <a:rect l="l" t="t" r="r" b="b"/>
            <a:pathLst>
              <a:path w="182796" h="90686" extrusionOk="0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1447" y="2804246"/>
            <a:ext cx="5150645" cy="2346160"/>
          </a:xfrm>
          <a:custGeom>
            <a:avLst/>
            <a:gdLst/>
            <a:ahLst/>
            <a:cxnLst/>
            <a:rect l="l" t="t" r="r" b="b"/>
            <a:pathLst>
              <a:path w="138542" h="63107" extrusionOk="0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68224" y="3606277"/>
            <a:ext cx="4655367" cy="1546287"/>
          </a:xfrm>
          <a:custGeom>
            <a:avLst/>
            <a:gdLst/>
            <a:ahLst/>
            <a:cxnLst/>
            <a:rect l="l" t="t" r="r" b="b"/>
            <a:pathLst>
              <a:path w="125220" h="41592" extrusionOk="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18832" y="2571746"/>
            <a:ext cx="1301062" cy="1333212"/>
          </a:xfrm>
          <a:custGeom>
            <a:avLst/>
            <a:gdLst/>
            <a:ahLst/>
            <a:cxnLst/>
            <a:rect l="l" t="t" r="r" b="b"/>
            <a:pathLst>
              <a:path w="15194" h="15569" extrusionOk="0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030250" y="3317569"/>
            <a:ext cx="50760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-115" y="-76"/>
            <a:ext cx="4572115" cy="2501947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189688" y="3289527"/>
            <a:ext cx="3954231" cy="1859196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8746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21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5639026" y="2487075"/>
            <a:ext cx="3508522" cy="2660742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95456" y="17"/>
                </a:moveTo>
                <a:cubicBezTo>
                  <a:pt x="88205" y="318"/>
                  <a:pt x="75924" y="5414"/>
                  <a:pt x="69274" y="34169"/>
                </a:cubicBezTo>
                <a:cubicBezTo>
                  <a:pt x="61588" y="67336"/>
                  <a:pt x="39482" y="71780"/>
                  <a:pt x="30176" y="72148"/>
                </a:cubicBezTo>
                <a:cubicBezTo>
                  <a:pt x="24729" y="72365"/>
                  <a:pt x="19365" y="73551"/>
                  <a:pt x="14486" y="75857"/>
                </a:cubicBezTo>
                <a:cubicBezTo>
                  <a:pt x="8070" y="78864"/>
                  <a:pt x="1136" y="83961"/>
                  <a:pt x="0" y="92114"/>
                </a:cubicBezTo>
                <a:lnTo>
                  <a:pt x="95439" y="92114"/>
                </a:lnTo>
                <a:cubicBezTo>
                  <a:pt x="95439" y="92114"/>
                  <a:pt x="95439" y="0"/>
                  <a:pt x="95456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17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4427593" y="3102404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2" hasCustomPrompt="1"/>
          </p:nvPr>
        </p:nvSpPr>
        <p:spPr>
          <a:xfrm>
            <a:off x="4430425" y="2103825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4427475" y="3887049"/>
            <a:ext cx="39936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4"/>
          <p:cNvSpPr/>
          <p:nvPr/>
        </p:nvSpPr>
        <p:spPr>
          <a:xfrm flipH="1">
            <a:off x="-787948" y="326625"/>
            <a:ext cx="4827298" cy="4831218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 rot="10800000" flipH="1">
            <a:off x="5189763" y="2"/>
            <a:ext cx="3954231" cy="1859196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3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5443200" y="1767600"/>
            <a:ext cx="29808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5443050" y="2571750"/>
            <a:ext cx="2980800" cy="2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0" y="613131"/>
            <a:ext cx="4867800" cy="4539000"/>
          </a:xfrm>
          <a:custGeom>
            <a:avLst/>
            <a:gdLst/>
            <a:ahLst/>
            <a:cxnLst/>
            <a:rect l="l" t="t" r="r" b="b"/>
            <a:pathLst>
              <a:path w="194712" h="181560" extrusionOk="0">
                <a:moveTo>
                  <a:pt x="106727" y="133"/>
                </a:moveTo>
                <a:cubicBezTo>
                  <a:pt x="126954" y="1419"/>
                  <a:pt x="145341" y="13241"/>
                  <a:pt x="158826" y="28390"/>
                </a:cubicBezTo>
                <a:cubicBezTo>
                  <a:pt x="164814" y="35110"/>
                  <a:pt x="170004" y="42518"/>
                  <a:pt x="174706" y="50214"/>
                </a:cubicBezTo>
                <a:cubicBezTo>
                  <a:pt x="184665" y="66538"/>
                  <a:pt x="191584" y="81287"/>
                  <a:pt x="193314" y="100450"/>
                </a:cubicBezTo>
                <a:cubicBezTo>
                  <a:pt x="194712" y="116109"/>
                  <a:pt x="192871" y="131922"/>
                  <a:pt x="188235" y="146916"/>
                </a:cubicBezTo>
                <a:cubicBezTo>
                  <a:pt x="184842" y="157894"/>
                  <a:pt x="180051" y="168407"/>
                  <a:pt x="173974" y="178188"/>
                </a:cubicBezTo>
                <a:cubicBezTo>
                  <a:pt x="173708" y="178610"/>
                  <a:pt x="172111" y="181427"/>
                  <a:pt x="172111" y="181427"/>
                </a:cubicBezTo>
                <a:lnTo>
                  <a:pt x="0" y="181560"/>
                </a:lnTo>
                <a:lnTo>
                  <a:pt x="155" y="27635"/>
                </a:lnTo>
                <a:cubicBezTo>
                  <a:pt x="155" y="27635"/>
                  <a:pt x="14394" y="23266"/>
                  <a:pt x="21580" y="21115"/>
                </a:cubicBezTo>
                <a:cubicBezTo>
                  <a:pt x="35820" y="16878"/>
                  <a:pt x="50103" y="12465"/>
                  <a:pt x="64298" y="7962"/>
                </a:cubicBezTo>
                <a:cubicBezTo>
                  <a:pt x="76851" y="4014"/>
                  <a:pt x="89715" y="0"/>
                  <a:pt x="102801" y="0"/>
                </a:cubicBezTo>
                <a:cubicBezTo>
                  <a:pt x="104109" y="0"/>
                  <a:pt x="105418" y="44"/>
                  <a:pt x="106727" y="133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1192350" y="625625"/>
            <a:ext cx="6595754" cy="3833136"/>
          </a:xfrm>
          <a:custGeom>
            <a:avLst/>
            <a:gdLst/>
            <a:ahLst/>
            <a:cxnLst/>
            <a:rect l="l" t="t" r="r" b="b"/>
            <a:pathLst>
              <a:path w="305359" h="177460" extrusionOk="0">
                <a:moveTo>
                  <a:pt x="262195" y="0"/>
                </a:moveTo>
                <a:cubicBezTo>
                  <a:pt x="258473" y="0"/>
                  <a:pt x="254363" y="1311"/>
                  <a:pt x="249880" y="4529"/>
                </a:cubicBezTo>
                <a:cubicBezTo>
                  <a:pt x="244029" y="8719"/>
                  <a:pt x="237832" y="12908"/>
                  <a:pt x="231758" y="16875"/>
                </a:cubicBezTo>
                <a:cubicBezTo>
                  <a:pt x="229627" y="18263"/>
                  <a:pt x="227296" y="19329"/>
                  <a:pt x="224867" y="20023"/>
                </a:cubicBezTo>
                <a:lnTo>
                  <a:pt x="209844" y="24287"/>
                </a:lnTo>
                <a:cubicBezTo>
                  <a:pt x="206944" y="25108"/>
                  <a:pt x="203988" y="25508"/>
                  <a:pt x="201050" y="25508"/>
                </a:cubicBezTo>
                <a:cubicBezTo>
                  <a:pt x="193795" y="25508"/>
                  <a:pt x="186653" y="23071"/>
                  <a:pt x="180741" y="18536"/>
                </a:cubicBezTo>
                <a:cubicBezTo>
                  <a:pt x="168844" y="9391"/>
                  <a:pt x="152459" y="6436"/>
                  <a:pt x="136250" y="6436"/>
                </a:cubicBezTo>
                <a:cubicBezTo>
                  <a:pt x="106628" y="6436"/>
                  <a:pt x="77592" y="16305"/>
                  <a:pt x="77592" y="16305"/>
                </a:cubicBezTo>
                <a:cubicBezTo>
                  <a:pt x="77592" y="16305"/>
                  <a:pt x="54661" y="12264"/>
                  <a:pt x="48786" y="10727"/>
                </a:cubicBezTo>
                <a:cubicBezTo>
                  <a:pt x="47704" y="10441"/>
                  <a:pt x="46204" y="10268"/>
                  <a:pt x="44426" y="10268"/>
                </a:cubicBezTo>
                <a:cubicBezTo>
                  <a:pt x="35570" y="10268"/>
                  <a:pt x="19808" y="14559"/>
                  <a:pt x="14378" y="30559"/>
                </a:cubicBezTo>
                <a:cubicBezTo>
                  <a:pt x="9048" y="46325"/>
                  <a:pt x="23352" y="62314"/>
                  <a:pt x="28632" y="67520"/>
                </a:cubicBezTo>
                <a:cubicBezTo>
                  <a:pt x="32202" y="71015"/>
                  <a:pt x="34929" y="75279"/>
                  <a:pt x="36590" y="79964"/>
                </a:cubicBezTo>
                <a:cubicBezTo>
                  <a:pt x="39788" y="89062"/>
                  <a:pt x="39961" y="102622"/>
                  <a:pt x="22435" y="115463"/>
                </a:cubicBezTo>
                <a:cubicBezTo>
                  <a:pt x="0" y="131873"/>
                  <a:pt x="12445" y="154159"/>
                  <a:pt x="20179" y="164422"/>
                </a:cubicBezTo>
                <a:cubicBezTo>
                  <a:pt x="23327" y="168587"/>
                  <a:pt x="27665" y="171710"/>
                  <a:pt x="32599" y="173421"/>
                </a:cubicBezTo>
                <a:cubicBezTo>
                  <a:pt x="37677" y="175147"/>
                  <a:pt x="45157" y="176879"/>
                  <a:pt x="54741" y="176879"/>
                </a:cubicBezTo>
                <a:cubicBezTo>
                  <a:pt x="64291" y="176879"/>
                  <a:pt x="75930" y="175159"/>
                  <a:pt x="89367" y="170000"/>
                </a:cubicBezTo>
                <a:cubicBezTo>
                  <a:pt x="100815" y="165592"/>
                  <a:pt x="118494" y="164014"/>
                  <a:pt x="137937" y="164014"/>
                </a:cubicBezTo>
                <a:cubicBezTo>
                  <a:pt x="173056" y="164014"/>
                  <a:pt x="213934" y="169162"/>
                  <a:pt x="234262" y="172082"/>
                </a:cubicBezTo>
                <a:cubicBezTo>
                  <a:pt x="240360" y="172975"/>
                  <a:pt x="246384" y="174388"/>
                  <a:pt x="252235" y="176296"/>
                </a:cubicBezTo>
                <a:cubicBezTo>
                  <a:pt x="254243" y="176934"/>
                  <a:pt x="256700" y="177459"/>
                  <a:pt x="259356" y="177459"/>
                </a:cubicBezTo>
                <a:cubicBezTo>
                  <a:pt x="267850" y="177459"/>
                  <a:pt x="278382" y="172090"/>
                  <a:pt x="282800" y="147863"/>
                </a:cubicBezTo>
                <a:cubicBezTo>
                  <a:pt x="283222" y="145607"/>
                  <a:pt x="283346" y="143301"/>
                  <a:pt x="283172" y="140996"/>
                </a:cubicBezTo>
                <a:cubicBezTo>
                  <a:pt x="282577" y="133336"/>
                  <a:pt x="280148" y="114917"/>
                  <a:pt x="270232" y="102076"/>
                </a:cubicBezTo>
                <a:cubicBezTo>
                  <a:pt x="268001" y="99250"/>
                  <a:pt x="267034" y="95656"/>
                  <a:pt x="267579" y="92111"/>
                </a:cubicBezTo>
                <a:cubicBezTo>
                  <a:pt x="268398" y="87128"/>
                  <a:pt x="271992" y="80485"/>
                  <a:pt x="283346" y="74238"/>
                </a:cubicBezTo>
                <a:cubicBezTo>
                  <a:pt x="305359" y="62165"/>
                  <a:pt x="287386" y="25278"/>
                  <a:pt x="287386" y="25278"/>
                </a:cubicBezTo>
                <a:cubicBezTo>
                  <a:pt x="287386" y="25278"/>
                  <a:pt x="278538" y="0"/>
                  <a:pt x="262195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3192200" y="1520775"/>
            <a:ext cx="2649300" cy="8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subTitle" idx="1"/>
          </p:nvPr>
        </p:nvSpPr>
        <p:spPr>
          <a:xfrm>
            <a:off x="3192200" y="2324925"/>
            <a:ext cx="2649300" cy="20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8" r:id="rId6"/>
    <p:sldLayoutId id="2147483660" r:id="rId7"/>
    <p:sldLayoutId id="2147483666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subTitle" idx="1"/>
          </p:nvPr>
        </p:nvSpPr>
        <p:spPr>
          <a:xfrm>
            <a:off x="5193549" y="2995249"/>
            <a:ext cx="4246916" cy="201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PE" sz="16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Realizado por: </a:t>
            </a:r>
          </a:p>
          <a:p>
            <a:r>
              <a:rPr lang="es-PE" sz="16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FERNANDO FELIX PROAÑO CHOQUE</a:t>
            </a:r>
          </a:p>
          <a:p>
            <a:r>
              <a:rPr lang="es-PE" sz="16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BORIS FLORES CÓRDOVA</a:t>
            </a:r>
          </a:p>
          <a:p>
            <a:r>
              <a:rPr lang="es-PE" sz="16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JESÚS RHAZET MOGROVEJO MATTA</a:t>
            </a:r>
          </a:p>
          <a:p>
            <a:r>
              <a:rPr lang="es-PE" sz="16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VÍCTOR RAÚL QUIROZ MORENO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oogle Shape;264;p35"/>
          <p:cNvGrpSpPr/>
          <p:nvPr/>
        </p:nvGrpSpPr>
        <p:grpSpPr>
          <a:xfrm>
            <a:off x="110121" y="1520202"/>
            <a:ext cx="4255411" cy="3394826"/>
            <a:chOff x="-132051" y="1608692"/>
            <a:chExt cx="4255411" cy="3394826"/>
          </a:xfrm>
        </p:grpSpPr>
        <p:sp>
          <p:nvSpPr>
            <p:cNvPr id="265" name="Google Shape;265;p35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avLst/>
              <a:gdLst/>
              <a:ahLst/>
              <a:cxnLst/>
              <a:rect l="l" t="t" r="r" b="b"/>
              <a:pathLst>
                <a:path w="22381" h="22556" extrusionOk="0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avLst/>
              <a:gdLst/>
              <a:ahLst/>
              <a:cxnLst/>
              <a:rect l="l" t="t" r="r" b="b"/>
              <a:pathLst>
                <a:path w="17945" h="19853" extrusionOk="0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avLst/>
              <a:gdLst/>
              <a:ahLst/>
              <a:cxnLst/>
              <a:rect l="l" t="t" r="r" b="b"/>
              <a:pathLst>
                <a:path w="14272" h="5531" extrusionOk="0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avLst/>
              <a:gdLst/>
              <a:ahLst/>
              <a:cxnLst/>
              <a:rect l="l" t="t" r="r" b="b"/>
              <a:pathLst>
                <a:path w="14243" h="3054" extrusionOk="0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avLst/>
              <a:gdLst/>
              <a:ahLst/>
              <a:cxnLst/>
              <a:rect l="l" t="t" r="r" b="b"/>
              <a:pathLst>
                <a:path w="11306" h="51730" extrusionOk="0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avLst/>
              <a:gdLst/>
              <a:ahLst/>
              <a:cxnLst/>
              <a:rect l="l" t="t" r="r" b="b"/>
              <a:pathLst>
                <a:path w="11076" h="7332" extrusionOk="0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avLst/>
              <a:gdLst/>
              <a:ahLst/>
              <a:cxnLst/>
              <a:rect l="l" t="t" r="r" b="b"/>
              <a:pathLst>
                <a:path w="11018" h="7332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avLst/>
              <a:gdLst/>
              <a:ahLst/>
              <a:cxnLst/>
              <a:rect l="l" t="t" r="r" b="b"/>
              <a:pathLst>
                <a:path w="16131" h="14127" extrusionOk="0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avLst/>
              <a:gdLst/>
              <a:ahLst/>
              <a:cxnLst/>
              <a:rect l="l" t="t" r="r" b="b"/>
              <a:pathLst>
                <a:path w="6482" h="3184" extrusionOk="0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avLst/>
              <a:gdLst/>
              <a:ahLst/>
              <a:cxnLst/>
              <a:rect l="l" t="t" r="r" b="b"/>
              <a:pathLst>
                <a:path w="3429" h="2394" extrusionOk="0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 flipH="1">
              <a:off x="3958403" y="2148175"/>
              <a:ext cx="75545" cy="90341"/>
            </a:xfrm>
            <a:custGeom>
              <a:avLst/>
              <a:gdLst/>
              <a:ahLst/>
              <a:cxnLst/>
              <a:rect l="l" t="t" r="r" b="b"/>
              <a:pathLst>
                <a:path w="2032" h="2430" extrusionOk="0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 flipH="1">
              <a:off x="3958403" y="2167247"/>
              <a:ext cx="74987" cy="13830"/>
            </a:xfrm>
            <a:custGeom>
              <a:avLst/>
              <a:gdLst/>
              <a:ahLst/>
              <a:cxnLst/>
              <a:rect l="l" t="t" r="r" b="b"/>
              <a:pathLst>
                <a:path w="2017" h="372" extrusionOk="0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 flipH="1">
              <a:off x="3990524" y="2208886"/>
              <a:ext cx="43423" cy="11785"/>
            </a:xfrm>
            <a:custGeom>
              <a:avLst/>
              <a:gdLst/>
              <a:ahLst/>
              <a:cxnLst/>
              <a:rect l="l" t="t" r="r" b="b"/>
              <a:pathLst>
                <a:path w="1168" h="317" extrusionOk="0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avLst/>
              <a:gdLst/>
              <a:ahLst/>
              <a:cxnLst/>
              <a:rect l="l" t="t" r="r" b="b"/>
              <a:pathLst>
                <a:path w="12544" h="12098" extrusionOk="0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avLst/>
              <a:gdLst/>
              <a:ahLst/>
              <a:cxnLst/>
              <a:rect l="l" t="t" r="r" b="b"/>
              <a:pathLst>
                <a:path w="14719" h="23734" extrusionOk="0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avLst/>
              <a:gdLst/>
              <a:ahLst/>
              <a:cxnLst/>
              <a:rect l="l" t="t" r="r" b="b"/>
              <a:pathLst>
                <a:path w="12559" h="12098" extrusionOk="0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avLst/>
              <a:gdLst/>
              <a:ahLst/>
              <a:cxnLst/>
              <a:rect l="l" t="t" r="r" b="b"/>
              <a:pathLst>
                <a:path w="9045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 flipH="1">
              <a:off x="3146744" y="1892989"/>
              <a:ext cx="44464" cy="28775"/>
            </a:xfrm>
            <a:custGeom>
              <a:avLst/>
              <a:gdLst/>
              <a:ahLst/>
              <a:cxnLst/>
              <a:rect l="l" t="t" r="r" b="b"/>
              <a:pathLst>
                <a:path w="1196" h="774" extrusionOk="0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avLst/>
              <a:gdLst/>
              <a:ahLst/>
              <a:cxnLst/>
              <a:rect l="l" t="t" r="r" b="b"/>
              <a:pathLst>
                <a:path w="5906" h="2539" extrusionOk="0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avLst/>
              <a:gdLst/>
              <a:ahLst/>
              <a:cxnLst/>
              <a:rect l="l" t="t" r="r" b="b"/>
              <a:pathLst>
                <a:path w="7029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 flipH="1">
              <a:off x="2955057" y="1790490"/>
              <a:ext cx="35913" cy="59707"/>
            </a:xfrm>
            <a:custGeom>
              <a:avLst/>
              <a:gdLst/>
              <a:ahLst/>
              <a:cxnLst/>
              <a:rect l="l" t="t" r="r" b="b"/>
              <a:pathLst>
                <a:path w="966" h="1606" extrusionOk="0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 flipH="1">
              <a:off x="3137635" y="1740263"/>
              <a:ext cx="45542" cy="18886"/>
            </a:xfrm>
            <a:custGeom>
              <a:avLst/>
              <a:gdLst/>
              <a:ahLst/>
              <a:cxnLst/>
              <a:rect l="l" t="t" r="r" b="b"/>
              <a:pathLst>
                <a:path w="1225" h="508" extrusionOk="0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avLst/>
              <a:gdLst/>
              <a:ahLst/>
              <a:cxnLst/>
              <a:rect l="l" t="t" r="r" b="b"/>
              <a:pathLst>
                <a:path w="16750" h="19009" extrusionOk="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avLst/>
              <a:gdLst/>
              <a:ahLst/>
              <a:cxnLst/>
              <a:rect l="l" t="t" r="r" b="b"/>
              <a:pathLst>
                <a:path w="11738" h="11917" extrusionOk="0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avLst/>
              <a:gdLst/>
              <a:ahLst/>
              <a:cxnLst/>
              <a:rect l="l" t="t" r="r" b="b"/>
              <a:pathLst>
                <a:path w="24995" h="16667" extrusionOk="0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avLst/>
              <a:gdLst/>
              <a:ahLst/>
              <a:cxnLst/>
              <a:rect l="l" t="t" r="r" b="b"/>
              <a:pathLst>
                <a:path w="11594" h="14231" extrusionOk="0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avLst/>
              <a:gdLst/>
              <a:ahLst/>
              <a:cxnLst/>
              <a:rect l="l" t="t" r="r" b="b"/>
              <a:pathLst>
                <a:path w="11018" h="7577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avLst/>
              <a:gdLst/>
              <a:ahLst/>
              <a:cxnLst/>
              <a:rect l="l" t="t" r="r" b="b"/>
              <a:pathLst>
                <a:path w="14459" h="5531" extrusionOk="0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avLst/>
              <a:gdLst/>
              <a:ahLst/>
              <a:cxnLst/>
              <a:rect l="l" t="t" r="r" b="b"/>
              <a:pathLst>
                <a:path w="14344" h="2982" extrusionOk="0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avLst/>
              <a:gdLst/>
              <a:ahLst/>
              <a:cxnLst/>
              <a:rect l="l" t="t" r="r" b="b"/>
              <a:pathLst>
                <a:path w="13077" h="49340" extrusionOk="0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avLst/>
              <a:gdLst/>
              <a:ahLst/>
              <a:cxnLst/>
              <a:rect l="l" t="t" r="r" b="b"/>
              <a:pathLst>
                <a:path w="10398" h="5229" extrusionOk="0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avLst/>
              <a:gdLst/>
              <a:ahLst/>
              <a:cxnLst/>
              <a:rect l="l" t="t" r="r" b="b"/>
              <a:pathLst>
                <a:path w="9030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avLst/>
              <a:gdLst/>
              <a:ahLst/>
              <a:cxnLst/>
              <a:rect l="l" t="t" r="r" b="b"/>
              <a:pathLst>
                <a:path w="7014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 flipH="1">
              <a:off x="1734334" y="1790490"/>
              <a:ext cx="36471" cy="59707"/>
            </a:xfrm>
            <a:custGeom>
              <a:avLst/>
              <a:gdLst/>
              <a:ahLst/>
              <a:cxnLst/>
              <a:rect l="l" t="t" r="r" b="b"/>
              <a:pathLst>
                <a:path w="981" h="1606" extrusionOk="0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avLst/>
              <a:gdLst/>
              <a:ahLst/>
              <a:cxnLst/>
              <a:rect l="l" t="t" r="r" b="b"/>
              <a:pathLst>
                <a:path w="13235" h="19760" extrusionOk="0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avLst/>
              <a:gdLst/>
              <a:ahLst/>
              <a:cxnLst/>
              <a:rect l="l" t="t" r="r" b="b"/>
              <a:pathLst>
                <a:path w="9924" h="15453" extrusionOk="0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avLst/>
              <a:gdLst/>
              <a:ahLst/>
              <a:cxnLst/>
              <a:rect l="l" t="t" r="r" b="b"/>
              <a:pathLst>
                <a:path w="3356" h="4105" extrusionOk="0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 flipH="1">
              <a:off x="2769281" y="2258183"/>
              <a:ext cx="72868" cy="11748"/>
            </a:xfrm>
            <a:custGeom>
              <a:avLst/>
              <a:gdLst/>
              <a:ahLst/>
              <a:cxnLst/>
              <a:rect l="l" t="t" r="r" b="b"/>
              <a:pathLst>
                <a:path w="1960" h="316" extrusionOk="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 flipH="1">
              <a:off x="2781066" y="2304172"/>
              <a:ext cx="61603" cy="14016"/>
            </a:xfrm>
            <a:custGeom>
              <a:avLst/>
              <a:gdLst/>
              <a:ahLst/>
              <a:cxnLst/>
              <a:rect l="l" t="t" r="r" b="b"/>
              <a:pathLst>
                <a:path w="1657" h="377" extrusionOk="0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 flipH="1">
              <a:off x="2765005" y="2335289"/>
              <a:ext cx="80861" cy="23533"/>
            </a:xfrm>
            <a:custGeom>
              <a:avLst/>
              <a:gdLst/>
              <a:ahLst/>
              <a:cxnLst/>
              <a:rect l="l" t="t" r="r" b="b"/>
              <a:pathLst>
                <a:path w="2175" h="633" extrusionOk="0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avLst/>
              <a:gdLst/>
              <a:ahLst/>
              <a:cxnLst/>
              <a:rect l="l" t="t" r="r" b="b"/>
              <a:pathLst>
                <a:path w="23432" h="16405" extrusionOk="0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avLst/>
              <a:gdLst/>
              <a:ahLst/>
              <a:cxnLst/>
              <a:rect l="l" t="t" r="r" b="b"/>
              <a:pathLst>
                <a:path w="13279" h="15972" extrusionOk="0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avLst/>
              <a:gdLst/>
              <a:ahLst/>
              <a:cxnLst/>
              <a:rect l="l" t="t" r="r" b="b"/>
              <a:pathLst>
                <a:path w="19486" h="27839" extrusionOk="0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avLst/>
              <a:gdLst/>
              <a:ahLst/>
              <a:cxnLst/>
              <a:rect l="l" t="t" r="r" b="b"/>
              <a:pathLst>
                <a:path w="5027" h="3884" extrusionOk="0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avLst/>
              <a:gdLst/>
              <a:ahLst/>
              <a:cxnLst/>
              <a:rect l="l" t="t" r="r" b="b"/>
              <a:pathLst>
                <a:path w="14273" h="5531" extrusionOk="0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avLst/>
              <a:gdLst/>
              <a:ahLst/>
              <a:cxnLst/>
              <a:rect l="l" t="t" r="r" b="b"/>
              <a:pathLst>
                <a:path w="14258" h="2982" extrusionOk="0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avLst/>
              <a:gdLst/>
              <a:ahLst/>
              <a:cxnLst/>
              <a:rect l="l" t="t" r="r" b="b"/>
              <a:pathLst>
                <a:path w="11133" h="51730" extrusionOk="0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avLst/>
              <a:gdLst/>
              <a:ahLst/>
              <a:cxnLst/>
              <a:rect l="l" t="t" r="r" b="b"/>
              <a:pathLst>
                <a:path w="11119" h="11134" extrusionOk="0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avLst/>
              <a:gdLst/>
              <a:ahLst/>
              <a:cxnLst/>
              <a:rect l="l" t="t" r="r" b="b"/>
              <a:pathLst>
                <a:path w="11988" h="11430" extrusionOk="0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avLst/>
              <a:gdLst/>
              <a:ahLst/>
              <a:cxnLst/>
              <a:rect l="l" t="t" r="r" b="b"/>
              <a:pathLst>
                <a:path w="11988" h="9155" extrusionOk="0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avLst/>
              <a:gdLst/>
              <a:ahLst/>
              <a:cxnLst/>
              <a:rect l="l" t="t" r="r" b="b"/>
              <a:pathLst>
                <a:path w="18593" h="45595" extrusionOk="0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avLst/>
              <a:gdLst/>
              <a:ahLst/>
              <a:cxnLst/>
              <a:rect l="l" t="t" r="r" b="b"/>
              <a:pathLst>
                <a:path w="11162" h="8541" extrusionOk="0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avLst/>
              <a:gdLst/>
              <a:ahLst/>
              <a:cxnLst/>
              <a:rect l="l" t="t" r="r" b="b"/>
              <a:pathLst>
                <a:path w="13135" h="11914" extrusionOk="0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 flipH="1">
              <a:off x="86924" y="2097948"/>
              <a:ext cx="767269" cy="1113764"/>
            </a:xfrm>
            <a:custGeom>
              <a:avLst/>
              <a:gdLst/>
              <a:ahLst/>
              <a:cxnLst/>
              <a:rect l="l" t="t" r="r" b="b"/>
              <a:pathLst>
                <a:path w="20638" h="29958" extrusionOk="0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avLst/>
              <a:gdLst/>
              <a:ahLst/>
              <a:cxnLst/>
              <a:rect l="l" t="t" r="r" b="b"/>
              <a:pathLst>
                <a:path w="9088" h="6108" extrusionOk="0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avLst/>
              <a:gdLst/>
              <a:ahLst/>
              <a:cxnLst/>
              <a:rect l="l" t="t" r="r" b="b"/>
              <a:pathLst>
                <a:path w="4090" h="4698" extrusionOk="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avLst/>
              <a:gdLst/>
              <a:ahLst/>
              <a:cxnLst/>
              <a:rect l="l" t="t" r="r" b="b"/>
              <a:pathLst>
                <a:path w="9031" h="13826" extrusionOk="0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avLst/>
              <a:gdLst/>
              <a:ahLst/>
              <a:cxnLst/>
              <a:rect l="l" t="t" r="r" b="b"/>
              <a:pathLst>
                <a:path w="7058" h="10672" extrusionOk="0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 flipH="1">
              <a:off x="372299" y="1838301"/>
              <a:ext cx="36434" cy="59521"/>
            </a:xfrm>
            <a:custGeom>
              <a:avLst/>
              <a:gdLst/>
              <a:ahLst/>
              <a:cxnLst/>
              <a:rect l="l" t="t" r="r" b="b"/>
              <a:pathLst>
                <a:path w="980" h="1601" extrusionOk="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avLst/>
              <a:gdLst/>
              <a:ahLst/>
              <a:cxnLst/>
              <a:rect l="l" t="t" r="r" b="b"/>
              <a:pathLst>
                <a:path w="9174" h="14489" extrusionOk="0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avLst/>
              <a:gdLst/>
              <a:ahLst/>
              <a:cxnLst/>
              <a:rect l="l" t="t" r="r" b="b"/>
              <a:pathLst>
                <a:path w="2809" h="3386" extrusionOk="0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 flipH="1">
              <a:off x="487400" y="2625423"/>
              <a:ext cx="63202" cy="76065"/>
            </a:xfrm>
            <a:custGeom>
              <a:avLst/>
              <a:gdLst/>
              <a:ahLst/>
              <a:cxnLst/>
              <a:rect l="l" t="t" r="r" b="b"/>
              <a:pathLst>
                <a:path w="1700" h="2046" extrusionOk="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avLst/>
              <a:gdLst/>
              <a:ahLst/>
              <a:cxnLst/>
              <a:rect l="l" t="t" r="r" b="b"/>
              <a:pathLst>
                <a:path w="6308" h="9074" extrusionOk="0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avLst/>
              <a:gdLst/>
              <a:ahLst/>
              <a:cxnLst/>
              <a:rect l="l" t="t" r="r" b="b"/>
              <a:pathLst>
                <a:path w="4652" h="1067" extrusionOk="0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avLst/>
              <a:gdLst/>
              <a:ahLst/>
              <a:cxnLst/>
              <a:rect l="l" t="t" r="r" b="b"/>
              <a:pathLst>
                <a:path w="3299" h="4206" extrusionOk="0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avLst/>
              <a:gdLst/>
              <a:ahLst/>
              <a:cxnLst/>
              <a:rect l="l" t="t" r="r" b="b"/>
              <a:pathLst>
                <a:path w="10906" h="10727" extrusionOk="0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avLst/>
              <a:gdLst/>
              <a:ahLst/>
              <a:cxnLst/>
              <a:rect l="l" t="t" r="r" b="b"/>
              <a:pathLst>
                <a:path w="10974" h="10647" extrusionOk="0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avLst/>
              <a:gdLst/>
              <a:ahLst/>
              <a:cxnLst/>
              <a:rect l="l" t="t" r="r" b="b"/>
              <a:pathLst>
                <a:path w="16419" h="15247" extrusionOk="0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avLst/>
              <a:gdLst/>
              <a:ahLst/>
              <a:cxnLst/>
              <a:rect l="l" t="t" r="r" b="b"/>
              <a:pathLst>
                <a:path w="16058" h="12833" extrusionOk="0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avLst/>
              <a:gdLst/>
              <a:ahLst/>
              <a:cxnLst/>
              <a:rect l="l" t="t" r="r" b="b"/>
              <a:pathLst>
                <a:path w="17513" h="3774" extrusionOk="0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avLst/>
              <a:gdLst/>
              <a:ahLst/>
              <a:cxnLst/>
              <a:rect l="l" t="t" r="r" b="b"/>
              <a:pathLst>
                <a:path w="4610" h="3207" extrusionOk="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 flipH="1">
              <a:off x="1259428" y="3076757"/>
              <a:ext cx="21451" cy="71232"/>
            </a:xfrm>
            <a:custGeom>
              <a:avLst/>
              <a:gdLst/>
              <a:ahLst/>
              <a:cxnLst/>
              <a:rect l="l" t="t" r="r" b="b"/>
              <a:pathLst>
                <a:path w="577" h="1916" extrusionOk="0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 flipH="1">
              <a:off x="1212324" y="3099250"/>
              <a:ext cx="26805" cy="58926"/>
            </a:xfrm>
            <a:custGeom>
              <a:avLst/>
              <a:gdLst/>
              <a:ahLst/>
              <a:cxnLst/>
              <a:rect l="l" t="t" r="r" b="b"/>
              <a:pathLst>
                <a:path w="721" h="1585" extrusionOk="0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 flipH="1">
              <a:off x="1180240" y="3092744"/>
              <a:ext cx="27288" cy="79337"/>
            </a:xfrm>
            <a:custGeom>
              <a:avLst/>
              <a:gdLst/>
              <a:ahLst/>
              <a:cxnLst/>
              <a:rect l="l" t="t" r="r" b="b"/>
              <a:pathLst>
                <a:path w="734" h="2134" extrusionOk="0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avLst/>
              <a:gdLst/>
              <a:ahLst/>
              <a:cxnLst/>
              <a:rect l="l" t="t" r="r" b="b"/>
              <a:pathLst>
                <a:path w="16044" h="12833" extrusionOk="0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avLst/>
              <a:gdLst/>
              <a:ahLst/>
              <a:cxnLst/>
              <a:rect l="l" t="t" r="r" b="b"/>
              <a:pathLst>
                <a:path w="29207" h="37963" extrusionOk="0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avLst/>
              <a:gdLst/>
              <a:ahLst/>
              <a:cxnLst/>
              <a:rect l="l" t="t" r="r" b="b"/>
              <a:pathLst>
                <a:path w="29221" h="37963" extrusionOk="0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avLst/>
              <a:gdLst/>
              <a:ahLst/>
              <a:cxnLst/>
              <a:rect l="l" t="t" r="r" b="b"/>
              <a:pathLst>
                <a:path w="40498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35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avLst/>
              <a:gdLst/>
              <a:ahLst/>
              <a:cxnLst/>
              <a:rect l="l" t="t" r="r" b="b"/>
              <a:pathLst>
                <a:path w="26615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avLst/>
              <a:gdLst/>
              <a:ahLst/>
              <a:cxnLst/>
              <a:rect l="l" t="t" r="r" b="b"/>
              <a:pathLst>
                <a:path w="10901" h="10733" extrusionOk="0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avLst/>
              <a:gdLst/>
              <a:ahLst/>
              <a:cxnLst/>
              <a:rect l="l" t="t" r="r" b="b"/>
              <a:pathLst>
                <a:path w="10984" h="10647" extrusionOk="0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avLst/>
              <a:gdLst/>
              <a:ahLst/>
              <a:cxnLst/>
              <a:rect l="l" t="t" r="r" b="b"/>
              <a:pathLst>
                <a:path w="16418" h="15247" extrusionOk="0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 flipH="1">
              <a:off x="1678679" y="4650853"/>
              <a:ext cx="69633" cy="59633"/>
            </a:xfrm>
            <a:custGeom>
              <a:avLst/>
              <a:gdLst/>
              <a:ahLst/>
              <a:cxnLst/>
              <a:rect l="l" t="t" r="r" b="b"/>
              <a:pathLst>
                <a:path w="1873" h="1604" extrusionOk="0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avLst/>
              <a:gdLst/>
              <a:ahLst/>
              <a:cxnLst/>
              <a:rect l="l" t="t" r="r" b="b"/>
              <a:pathLst>
                <a:path w="9851" h="8440" extrusionOk="0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avLst/>
              <a:gdLst/>
              <a:ahLst/>
              <a:cxnLst/>
              <a:rect l="l" t="t" r="r" b="b"/>
              <a:pathLst>
                <a:path w="4192" h="3595" extrusionOk="0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avLst/>
              <a:gdLst/>
              <a:ahLst/>
              <a:cxnLst/>
              <a:rect l="l" t="t" r="r" b="b"/>
              <a:pathLst>
                <a:path w="8599" h="4451" extrusionOk="0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avLst/>
              <a:gdLst/>
              <a:ahLst/>
              <a:cxnLst/>
              <a:rect l="l" t="t" r="r" b="b"/>
              <a:pathLst>
                <a:path w="6136" h="3924" extrusionOk="0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flipH="1">
              <a:off x="669979" y="3109957"/>
              <a:ext cx="32679" cy="68221"/>
            </a:xfrm>
            <a:custGeom>
              <a:avLst/>
              <a:gdLst/>
              <a:ahLst/>
              <a:cxnLst/>
              <a:rect l="l" t="t" r="r" b="b"/>
              <a:pathLst>
                <a:path w="879" h="1835" extrusionOk="0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 flipH="1">
              <a:off x="646408" y="3130293"/>
              <a:ext cx="17696" cy="48777"/>
            </a:xfrm>
            <a:custGeom>
              <a:avLst/>
              <a:gdLst/>
              <a:ahLst/>
              <a:cxnLst/>
              <a:rect l="l" t="t" r="r" b="b"/>
              <a:pathLst>
                <a:path w="476" h="1312" extrusionOk="0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 flipH="1">
              <a:off x="592873" y="3103005"/>
              <a:ext cx="37512" cy="66957"/>
            </a:xfrm>
            <a:custGeom>
              <a:avLst/>
              <a:gdLst/>
              <a:ahLst/>
              <a:cxnLst/>
              <a:rect l="l" t="t" r="r" b="b"/>
              <a:pathLst>
                <a:path w="1009" h="1801" extrusionOk="0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 flipH="1">
              <a:off x="710131" y="3100328"/>
              <a:ext cx="17176" cy="76586"/>
            </a:xfrm>
            <a:custGeom>
              <a:avLst/>
              <a:gdLst/>
              <a:ahLst/>
              <a:cxnLst/>
              <a:rect l="l" t="t" r="r" b="b"/>
              <a:pathLst>
                <a:path w="462" h="2060" extrusionOk="0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avLst/>
              <a:gdLst/>
              <a:ahLst/>
              <a:cxnLst/>
              <a:rect l="l" t="t" r="r" b="b"/>
              <a:pathLst>
                <a:path w="16145" h="26888" extrusionOk="0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 flipH="1">
              <a:off x="557517" y="1839304"/>
              <a:ext cx="36471" cy="17845"/>
            </a:xfrm>
            <a:custGeom>
              <a:avLst/>
              <a:gdLst/>
              <a:ahLst/>
              <a:cxnLst/>
              <a:rect l="l" t="t" r="r" b="b"/>
              <a:pathLst>
                <a:path w="981" h="480" extrusionOk="0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 flipH="1">
              <a:off x="569860" y="1872653"/>
              <a:ext cx="23571" cy="23571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flipH="1">
              <a:off x="563949" y="1933661"/>
              <a:ext cx="43423" cy="21042"/>
            </a:xfrm>
            <a:custGeom>
              <a:avLst/>
              <a:gdLst/>
              <a:ahLst/>
              <a:cxnLst/>
              <a:rect l="l" t="t" r="r" b="b"/>
              <a:pathLst>
                <a:path w="1168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 flipH="1">
              <a:off x="1921745" y="1772162"/>
              <a:ext cx="36434" cy="15391"/>
            </a:xfrm>
            <a:custGeom>
              <a:avLst/>
              <a:gdLst/>
              <a:ahLst/>
              <a:cxnLst/>
              <a:rect l="l" t="t" r="r" b="b"/>
              <a:pathLst>
                <a:path w="980" h="414" extrusionOk="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 flipH="1">
              <a:off x="1928177" y="1812128"/>
              <a:ext cx="23571" cy="23794"/>
            </a:xfrm>
            <a:custGeom>
              <a:avLst/>
              <a:gdLst/>
              <a:ahLst/>
              <a:cxnLst/>
              <a:rect l="l" t="t" r="r" b="b"/>
              <a:pathLst>
                <a:path w="634" h="640" extrusionOk="0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 flipH="1">
              <a:off x="1922823" y="1880125"/>
              <a:ext cx="43386" cy="21042"/>
            </a:xfrm>
            <a:custGeom>
              <a:avLst/>
              <a:gdLst/>
              <a:ahLst/>
              <a:cxnLst/>
              <a:rect l="l" t="t" r="r" b="b"/>
              <a:pathLst>
                <a:path w="1167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 flipH="1">
              <a:off x="3153176" y="1805696"/>
              <a:ext cx="23571" cy="23608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Título 1">
            <a:extLst>
              <a:ext uri="{FF2B5EF4-FFF2-40B4-BE49-F238E27FC236}">
                <a16:creationId xmlns:a16="http://schemas.microsoft.com/office/drawing/2014/main" id="{F654FB21-B3F7-45A8-96A3-E7B85C517996}"/>
              </a:ext>
            </a:extLst>
          </p:cNvPr>
          <p:cNvSpPr txBox="1">
            <a:spLocks/>
          </p:cNvSpPr>
          <p:nvPr/>
        </p:nvSpPr>
        <p:spPr>
          <a:xfrm>
            <a:off x="-641774" y="270990"/>
            <a:ext cx="10427547" cy="188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71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52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52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52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52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52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52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52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52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algn="ctr"/>
            <a:r>
              <a:rPr lang="es-ES" sz="40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SISTEMA DE REGISTRO DE HISTORIAL MÉDICO</a:t>
            </a:r>
            <a:endParaRPr lang="es-PE" sz="4800" b="1" dirty="0"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88DCE-C515-4DCC-93BF-D5A21479A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518" y="1330379"/>
            <a:ext cx="1962658" cy="15105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EEB16B3-19AC-4CB7-8E67-937919FA4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552" y="4465934"/>
            <a:ext cx="2661479" cy="604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0" name="Google Shape;1780;p63"/>
          <p:cNvGrpSpPr/>
          <p:nvPr/>
        </p:nvGrpSpPr>
        <p:grpSpPr>
          <a:xfrm>
            <a:off x="2772124" y="-176981"/>
            <a:ext cx="4002301" cy="5457797"/>
            <a:chOff x="2772125" y="289957"/>
            <a:chExt cx="3893582" cy="4990859"/>
          </a:xfrm>
        </p:grpSpPr>
        <p:grpSp>
          <p:nvGrpSpPr>
            <p:cNvPr id="1781" name="Google Shape;1781;p63"/>
            <p:cNvGrpSpPr/>
            <p:nvPr/>
          </p:nvGrpSpPr>
          <p:grpSpPr>
            <a:xfrm>
              <a:off x="2772125" y="289957"/>
              <a:ext cx="3489773" cy="4321192"/>
              <a:chOff x="2772125" y="289957"/>
              <a:chExt cx="3489773" cy="4321192"/>
            </a:xfrm>
          </p:grpSpPr>
          <p:grpSp>
            <p:nvGrpSpPr>
              <p:cNvPr id="1782" name="Google Shape;1782;p63"/>
              <p:cNvGrpSpPr/>
              <p:nvPr/>
            </p:nvGrpSpPr>
            <p:grpSpPr>
              <a:xfrm>
                <a:off x="2772125" y="664600"/>
                <a:ext cx="3489773" cy="3946549"/>
                <a:chOff x="2772125" y="664600"/>
                <a:chExt cx="3489773" cy="3946549"/>
              </a:xfrm>
            </p:grpSpPr>
            <p:sp>
              <p:nvSpPr>
                <p:cNvPr id="1783" name="Google Shape;1783;p63"/>
                <p:cNvSpPr/>
                <p:nvPr/>
              </p:nvSpPr>
              <p:spPr>
                <a:xfrm>
                  <a:off x="2772125" y="664600"/>
                  <a:ext cx="3489773" cy="3946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816" h="180827" extrusionOk="0">
                      <a:moveTo>
                        <a:pt x="1790" y="0"/>
                      </a:moveTo>
                      <a:cubicBezTo>
                        <a:pt x="778" y="0"/>
                        <a:pt x="0" y="856"/>
                        <a:pt x="0" y="1868"/>
                      </a:cubicBezTo>
                      <a:lnTo>
                        <a:pt x="0" y="179036"/>
                      </a:lnTo>
                      <a:cubicBezTo>
                        <a:pt x="0" y="180048"/>
                        <a:pt x="778" y="180826"/>
                        <a:pt x="1790" y="180826"/>
                      </a:cubicBezTo>
                      <a:lnTo>
                        <a:pt x="139025" y="180826"/>
                      </a:lnTo>
                      <a:cubicBezTo>
                        <a:pt x="140037" y="180826"/>
                        <a:pt x="140816" y="180048"/>
                        <a:pt x="140816" y="179036"/>
                      </a:cubicBezTo>
                      <a:lnTo>
                        <a:pt x="140816" y="1868"/>
                      </a:lnTo>
                      <a:cubicBezTo>
                        <a:pt x="140816" y="856"/>
                        <a:pt x="140037" y="0"/>
                        <a:pt x="1390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63"/>
                <p:cNvSpPr/>
                <p:nvPr/>
              </p:nvSpPr>
              <p:spPr>
                <a:xfrm>
                  <a:off x="3042180" y="914319"/>
                  <a:ext cx="2949638" cy="3448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21" h="158020" extrusionOk="0">
                      <a:moveTo>
                        <a:pt x="1" y="1"/>
                      </a:moveTo>
                      <a:lnTo>
                        <a:pt x="1" y="158020"/>
                      </a:lnTo>
                      <a:lnTo>
                        <a:pt x="119021" y="158020"/>
                      </a:lnTo>
                      <a:lnTo>
                        <a:pt x="1190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85" name="Google Shape;1785;p63"/>
              <p:cNvSpPr/>
              <p:nvPr/>
            </p:nvSpPr>
            <p:spPr>
              <a:xfrm>
                <a:off x="3746327" y="289957"/>
                <a:ext cx="1541372" cy="488067"/>
              </a:xfrm>
              <a:custGeom>
                <a:avLst/>
                <a:gdLst/>
                <a:ahLst/>
                <a:cxnLst/>
                <a:rect l="l" t="t" r="r" b="b"/>
                <a:pathLst>
                  <a:path w="62196" h="19694" extrusionOk="0">
                    <a:moveTo>
                      <a:pt x="31115" y="3929"/>
                    </a:moveTo>
                    <a:cubicBezTo>
                      <a:pt x="33197" y="3929"/>
                      <a:pt x="35185" y="5547"/>
                      <a:pt x="35185" y="8018"/>
                    </a:cubicBezTo>
                    <a:cubicBezTo>
                      <a:pt x="35185" y="10275"/>
                      <a:pt x="33394" y="12143"/>
                      <a:pt x="31137" y="12143"/>
                    </a:cubicBezTo>
                    <a:cubicBezTo>
                      <a:pt x="27478" y="12143"/>
                      <a:pt x="25610" y="7706"/>
                      <a:pt x="28257" y="5138"/>
                    </a:cubicBezTo>
                    <a:cubicBezTo>
                      <a:pt x="29091" y="4303"/>
                      <a:pt x="30114" y="3929"/>
                      <a:pt x="31115" y="3929"/>
                    </a:cubicBezTo>
                    <a:close/>
                    <a:moveTo>
                      <a:pt x="31137" y="0"/>
                    </a:moveTo>
                    <a:cubicBezTo>
                      <a:pt x="26544" y="0"/>
                      <a:pt x="22808" y="3736"/>
                      <a:pt x="22808" y="8329"/>
                    </a:cubicBezTo>
                    <a:cubicBezTo>
                      <a:pt x="22808" y="8796"/>
                      <a:pt x="22808" y="9185"/>
                      <a:pt x="22886" y="9652"/>
                    </a:cubicBezTo>
                    <a:lnTo>
                      <a:pt x="1557" y="9652"/>
                    </a:lnTo>
                    <a:cubicBezTo>
                      <a:pt x="701" y="9652"/>
                      <a:pt x="0" y="10353"/>
                      <a:pt x="0" y="11209"/>
                    </a:cubicBezTo>
                    <a:lnTo>
                      <a:pt x="0" y="18059"/>
                    </a:lnTo>
                    <a:cubicBezTo>
                      <a:pt x="0" y="18916"/>
                      <a:pt x="701" y="19616"/>
                      <a:pt x="1557" y="19694"/>
                    </a:cubicBezTo>
                    <a:lnTo>
                      <a:pt x="60639" y="19694"/>
                    </a:lnTo>
                    <a:cubicBezTo>
                      <a:pt x="61495" y="19616"/>
                      <a:pt x="62196" y="18916"/>
                      <a:pt x="62196" y="18059"/>
                    </a:cubicBezTo>
                    <a:lnTo>
                      <a:pt x="62196" y="11209"/>
                    </a:lnTo>
                    <a:cubicBezTo>
                      <a:pt x="62196" y="10353"/>
                      <a:pt x="61495" y="9652"/>
                      <a:pt x="60639" y="9652"/>
                    </a:cubicBezTo>
                    <a:lnTo>
                      <a:pt x="39310" y="9652"/>
                    </a:lnTo>
                    <a:cubicBezTo>
                      <a:pt x="39388" y="9185"/>
                      <a:pt x="39388" y="8796"/>
                      <a:pt x="39466" y="8329"/>
                    </a:cubicBezTo>
                    <a:cubicBezTo>
                      <a:pt x="39466" y="3736"/>
                      <a:pt x="35729" y="0"/>
                      <a:pt x="311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6" name="Google Shape;1786;p63"/>
            <p:cNvGrpSpPr/>
            <p:nvPr/>
          </p:nvGrpSpPr>
          <p:grpSpPr>
            <a:xfrm>
              <a:off x="4612307" y="3076644"/>
              <a:ext cx="2053401" cy="2204172"/>
              <a:chOff x="4612307" y="3076644"/>
              <a:chExt cx="2053401" cy="2204172"/>
            </a:xfrm>
          </p:grpSpPr>
          <p:sp>
            <p:nvSpPr>
              <p:cNvPr id="1787" name="Google Shape;1787;p63"/>
              <p:cNvSpPr/>
              <p:nvPr/>
            </p:nvSpPr>
            <p:spPr>
              <a:xfrm rot="1751529">
                <a:off x="5034588" y="3186841"/>
                <a:ext cx="968457" cy="1983779"/>
              </a:xfrm>
              <a:custGeom>
                <a:avLst/>
                <a:gdLst/>
                <a:ahLst/>
                <a:cxnLst/>
                <a:rect l="l" t="t" r="r" b="b"/>
                <a:pathLst>
                  <a:path w="39078" h="80047" extrusionOk="0">
                    <a:moveTo>
                      <a:pt x="33799" y="1"/>
                    </a:moveTo>
                    <a:cubicBezTo>
                      <a:pt x="33120" y="1"/>
                      <a:pt x="32467" y="383"/>
                      <a:pt x="32227" y="1041"/>
                    </a:cubicBezTo>
                    <a:lnTo>
                      <a:pt x="312" y="76314"/>
                    </a:lnTo>
                    <a:cubicBezTo>
                      <a:pt x="1" y="77093"/>
                      <a:pt x="390" y="78105"/>
                      <a:pt x="1246" y="78494"/>
                    </a:cubicBezTo>
                    <a:lnTo>
                      <a:pt x="4671" y="79895"/>
                    </a:lnTo>
                    <a:cubicBezTo>
                      <a:pt x="4897" y="79998"/>
                      <a:pt x="5129" y="80046"/>
                      <a:pt x="5354" y="80046"/>
                    </a:cubicBezTo>
                    <a:cubicBezTo>
                      <a:pt x="5983" y="80046"/>
                      <a:pt x="6564" y="79669"/>
                      <a:pt x="6851" y="79039"/>
                    </a:cubicBezTo>
                    <a:lnTo>
                      <a:pt x="38688" y="3766"/>
                    </a:lnTo>
                    <a:cubicBezTo>
                      <a:pt x="39077" y="2910"/>
                      <a:pt x="38688" y="1976"/>
                      <a:pt x="37832" y="1586"/>
                    </a:cubicBezTo>
                    <a:lnTo>
                      <a:pt x="34407" y="107"/>
                    </a:lnTo>
                    <a:cubicBezTo>
                      <a:pt x="34209" y="35"/>
                      <a:pt x="34003" y="1"/>
                      <a:pt x="337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63"/>
              <p:cNvSpPr/>
              <p:nvPr/>
            </p:nvSpPr>
            <p:spPr>
              <a:xfrm rot="1751529">
                <a:off x="6020815" y="3222050"/>
                <a:ext cx="490028" cy="762637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0773" extrusionOk="0">
                    <a:moveTo>
                      <a:pt x="12539" y="1"/>
                    </a:moveTo>
                    <a:cubicBezTo>
                      <a:pt x="11892" y="1"/>
                      <a:pt x="11284" y="378"/>
                      <a:pt x="11054" y="1008"/>
                    </a:cubicBezTo>
                    <a:lnTo>
                      <a:pt x="390" y="26229"/>
                    </a:lnTo>
                    <a:cubicBezTo>
                      <a:pt x="1" y="27085"/>
                      <a:pt x="390" y="28019"/>
                      <a:pt x="1246" y="28408"/>
                    </a:cubicBezTo>
                    <a:lnTo>
                      <a:pt x="6617" y="30666"/>
                    </a:lnTo>
                    <a:cubicBezTo>
                      <a:pt x="6797" y="30738"/>
                      <a:pt x="6990" y="30772"/>
                      <a:pt x="7183" y="30772"/>
                    </a:cubicBezTo>
                    <a:cubicBezTo>
                      <a:pt x="7826" y="30772"/>
                      <a:pt x="8480" y="30390"/>
                      <a:pt x="8719" y="29732"/>
                    </a:cubicBezTo>
                    <a:lnTo>
                      <a:pt x="19383" y="4589"/>
                    </a:lnTo>
                    <a:cubicBezTo>
                      <a:pt x="19773" y="3732"/>
                      <a:pt x="19383" y="2721"/>
                      <a:pt x="18527" y="2409"/>
                    </a:cubicBezTo>
                    <a:lnTo>
                      <a:pt x="13234" y="152"/>
                    </a:lnTo>
                    <a:cubicBezTo>
                      <a:pt x="13008" y="49"/>
                      <a:pt x="12771" y="1"/>
                      <a:pt x="125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9" name="Google Shape;1789;p63"/>
            <p:cNvSpPr/>
            <p:nvPr/>
          </p:nvSpPr>
          <p:spPr>
            <a:xfrm>
              <a:off x="5050407" y="1130631"/>
              <a:ext cx="478426" cy="478426"/>
            </a:xfrm>
            <a:custGeom>
              <a:avLst/>
              <a:gdLst/>
              <a:ahLst/>
              <a:cxnLst/>
              <a:rect l="l" t="t" r="r" b="b"/>
              <a:pathLst>
                <a:path w="19305" h="19305" extrusionOk="0">
                  <a:moveTo>
                    <a:pt x="7551" y="0"/>
                  </a:moveTo>
                  <a:cubicBezTo>
                    <a:pt x="7084" y="0"/>
                    <a:pt x="6694" y="311"/>
                    <a:pt x="6694" y="778"/>
                  </a:cubicBezTo>
                  <a:lnTo>
                    <a:pt x="6694" y="6694"/>
                  </a:lnTo>
                  <a:lnTo>
                    <a:pt x="778" y="6694"/>
                  </a:lnTo>
                  <a:cubicBezTo>
                    <a:pt x="389" y="6694"/>
                    <a:pt x="0" y="7084"/>
                    <a:pt x="0" y="7551"/>
                  </a:cubicBezTo>
                  <a:lnTo>
                    <a:pt x="0" y="11754"/>
                  </a:lnTo>
                  <a:cubicBezTo>
                    <a:pt x="0" y="12221"/>
                    <a:pt x="389" y="12533"/>
                    <a:pt x="778" y="12533"/>
                  </a:cubicBezTo>
                  <a:lnTo>
                    <a:pt x="6694" y="12533"/>
                  </a:lnTo>
                  <a:lnTo>
                    <a:pt x="6694" y="18449"/>
                  </a:lnTo>
                  <a:cubicBezTo>
                    <a:pt x="6694" y="18916"/>
                    <a:pt x="7084" y="19305"/>
                    <a:pt x="7551" y="19305"/>
                  </a:cubicBezTo>
                  <a:lnTo>
                    <a:pt x="11754" y="19305"/>
                  </a:lnTo>
                  <a:cubicBezTo>
                    <a:pt x="12221" y="19305"/>
                    <a:pt x="12533" y="18916"/>
                    <a:pt x="12533" y="18449"/>
                  </a:cubicBezTo>
                  <a:lnTo>
                    <a:pt x="12533" y="12533"/>
                  </a:lnTo>
                  <a:lnTo>
                    <a:pt x="18449" y="12533"/>
                  </a:lnTo>
                  <a:cubicBezTo>
                    <a:pt x="18916" y="12533"/>
                    <a:pt x="19305" y="12221"/>
                    <a:pt x="19305" y="11754"/>
                  </a:cubicBezTo>
                  <a:lnTo>
                    <a:pt x="19305" y="7551"/>
                  </a:lnTo>
                  <a:cubicBezTo>
                    <a:pt x="19305" y="7084"/>
                    <a:pt x="18916" y="6694"/>
                    <a:pt x="18449" y="6694"/>
                  </a:cubicBezTo>
                  <a:lnTo>
                    <a:pt x="12610" y="6694"/>
                  </a:lnTo>
                  <a:lnTo>
                    <a:pt x="12610" y="778"/>
                  </a:lnTo>
                  <a:cubicBezTo>
                    <a:pt x="12533" y="389"/>
                    <a:pt x="12221" y="0"/>
                    <a:pt x="1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3192200" y="1177896"/>
            <a:ext cx="2649300" cy="8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Expositores</a:t>
            </a:r>
            <a:endParaRPr b="1" dirty="0"/>
          </a:p>
        </p:txBody>
      </p:sp>
      <p:sp>
        <p:nvSpPr>
          <p:cNvPr id="1791" name="Google Shape;1791;p63"/>
          <p:cNvSpPr txBox="1">
            <a:spLocks noGrp="1"/>
          </p:cNvSpPr>
          <p:nvPr>
            <p:ph type="subTitle" idx="1"/>
          </p:nvPr>
        </p:nvSpPr>
        <p:spPr>
          <a:xfrm>
            <a:off x="3152031" y="1936104"/>
            <a:ext cx="2649300" cy="20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PE" sz="1300" dirty="0"/>
              <a:t>Primero : Problemática y 	Flujograma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PE" sz="1300" dirty="0"/>
              <a:t>Segundo: Objetivo General y 	Específico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PE" sz="1300" dirty="0"/>
              <a:t>Tercero: Alcances y Limitaciones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PE" sz="1300" dirty="0"/>
              <a:t>Cuarto: Lean Canvas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16" name="Google Shape;22409;p75">
            <a:extLst>
              <a:ext uri="{FF2B5EF4-FFF2-40B4-BE49-F238E27FC236}">
                <a16:creationId xmlns:a16="http://schemas.microsoft.com/office/drawing/2014/main" id="{CA5EF267-F608-4E4D-864B-AD44D938D9D0}"/>
              </a:ext>
            </a:extLst>
          </p:cNvPr>
          <p:cNvGrpSpPr/>
          <p:nvPr/>
        </p:nvGrpSpPr>
        <p:grpSpPr>
          <a:xfrm>
            <a:off x="7102250" y="3701456"/>
            <a:ext cx="2036091" cy="1442044"/>
            <a:chOff x="1324219" y="3399202"/>
            <a:chExt cx="376578" cy="272846"/>
          </a:xfrm>
        </p:grpSpPr>
        <p:sp>
          <p:nvSpPr>
            <p:cNvPr id="17" name="Google Shape;22410;p75">
              <a:extLst>
                <a:ext uri="{FF2B5EF4-FFF2-40B4-BE49-F238E27FC236}">
                  <a16:creationId xmlns:a16="http://schemas.microsoft.com/office/drawing/2014/main" id="{21DC9685-41D4-467C-8CAF-C002201FE948}"/>
                </a:ext>
              </a:extLst>
            </p:cNvPr>
            <p:cNvSpPr/>
            <p:nvPr/>
          </p:nvSpPr>
          <p:spPr>
            <a:xfrm>
              <a:off x="1597458" y="3496066"/>
              <a:ext cx="30278" cy="66639"/>
            </a:xfrm>
            <a:custGeom>
              <a:avLst/>
              <a:gdLst/>
              <a:ahLst/>
              <a:cxnLst/>
              <a:rect l="l" t="t" r="r" b="b"/>
              <a:pathLst>
                <a:path w="1155" h="2542" extrusionOk="0">
                  <a:moveTo>
                    <a:pt x="693" y="1"/>
                  </a:moveTo>
                  <a:cubicBezTo>
                    <a:pt x="303" y="1"/>
                    <a:pt x="0" y="318"/>
                    <a:pt x="0" y="693"/>
                  </a:cubicBezTo>
                  <a:lnTo>
                    <a:pt x="0" y="852"/>
                  </a:lnTo>
                  <a:cubicBezTo>
                    <a:pt x="0" y="1054"/>
                    <a:pt x="29" y="1256"/>
                    <a:pt x="101" y="1444"/>
                  </a:cubicBezTo>
                  <a:lnTo>
                    <a:pt x="462" y="2541"/>
                  </a:lnTo>
                  <a:lnTo>
                    <a:pt x="1155" y="2541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411;p75">
              <a:extLst>
                <a:ext uri="{FF2B5EF4-FFF2-40B4-BE49-F238E27FC236}">
                  <a16:creationId xmlns:a16="http://schemas.microsoft.com/office/drawing/2014/main" id="{5B2759D2-4E21-472D-A4FC-EF248B9AB3EC}"/>
                </a:ext>
              </a:extLst>
            </p:cNvPr>
            <p:cNvSpPr/>
            <p:nvPr/>
          </p:nvSpPr>
          <p:spPr>
            <a:xfrm>
              <a:off x="1609569" y="3490011"/>
              <a:ext cx="72668" cy="72694"/>
            </a:xfrm>
            <a:custGeom>
              <a:avLst/>
              <a:gdLst/>
              <a:ahLst/>
              <a:cxnLst/>
              <a:rect l="l" t="t" r="r" b="b"/>
              <a:pathLst>
                <a:path w="2772" h="2773" extrusionOk="0">
                  <a:moveTo>
                    <a:pt x="693" y="1"/>
                  </a:moveTo>
                  <a:cubicBezTo>
                    <a:pt x="303" y="1"/>
                    <a:pt x="0" y="304"/>
                    <a:pt x="0" y="693"/>
                  </a:cubicBezTo>
                  <a:cubicBezTo>
                    <a:pt x="0" y="939"/>
                    <a:pt x="202" y="1155"/>
                    <a:pt x="462" y="1155"/>
                  </a:cubicBezTo>
                  <a:lnTo>
                    <a:pt x="2310" y="2772"/>
                  </a:lnTo>
                  <a:lnTo>
                    <a:pt x="2700" y="1401"/>
                  </a:lnTo>
                  <a:cubicBezTo>
                    <a:pt x="2757" y="1242"/>
                    <a:pt x="2772" y="1069"/>
                    <a:pt x="2772" y="896"/>
                  </a:cubicBezTo>
                  <a:lnTo>
                    <a:pt x="2772" y="463"/>
                  </a:lnTo>
                  <a:cubicBezTo>
                    <a:pt x="2772" y="203"/>
                    <a:pt x="2570" y="1"/>
                    <a:pt x="2310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412;p75">
              <a:extLst>
                <a:ext uri="{FF2B5EF4-FFF2-40B4-BE49-F238E27FC236}">
                  <a16:creationId xmlns:a16="http://schemas.microsoft.com/office/drawing/2014/main" id="{1C724BC1-9C66-4DAC-AFA1-E8BF9AD891A2}"/>
                </a:ext>
              </a:extLst>
            </p:cNvPr>
            <p:cNvSpPr/>
            <p:nvPr/>
          </p:nvSpPr>
          <p:spPr>
            <a:xfrm>
              <a:off x="1621681" y="3580846"/>
              <a:ext cx="36334" cy="26870"/>
            </a:xfrm>
            <a:custGeom>
              <a:avLst/>
              <a:gdLst/>
              <a:ahLst/>
              <a:cxnLst/>
              <a:rect l="l" t="t" r="r" b="b"/>
              <a:pathLst>
                <a:path w="1386" h="1025" extrusionOk="0">
                  <a:moveTo>
                    <a:pt x="0" y="0"/>
                  </a:moveTo>
                  <a:lnTo>
                    <a:pt x="0" y="1025"/>
                  </a:lnTo>
                  <a:lnTo>
                    <a:pt x="1386" y="1025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413;p75">
              <a:extLst>
                <a:ext uri="{FF2B5EF4-FFF2-40B4-BE49-F238E27FC236}">
                  <a16:creationId xmlns:a16="http://schemas.microsoft.com/office/drawing/2014/main" id="{9CCE91B3-F029-4A30-A501-67ACF737E1E8}"/>
                </a:ext>
              </a:extLst>
            </p:cNvPr>
            <p:cNvSpPr/>
            <p:nvPr/>
          </p:nvSpPr>
          <p:spPr>
            <a:xfrm>
              <a:off x="1621681" y="3580846"/>
              <a:ext cx="36334" cy="14785"/>
            </a:xfrm>
            <a:custGeom>
              <a:avLst/>
              <a:gdLst/>
              <a:ahLst/>
              <a:cxnLst/>
              <a:rect l="l" t="t" r="r" b="b"/>
              <a:pathLst>
                <a:path w="1386" h="564" extrusionOk="0">
                  <a:moveTo>
                    <a:pt x="0" y="0"/>
                  </a:moveTo>
                  <a:lnTo>
                    <a:pt x="0" y="433"/>
                  </a:lnTo>
                  <a:cubicBezTo>
                    <a:pt x="224" y="520"/>
                    <a:pt x="458" y="563"/>
                    <a:pt x="693" y="563"/>
                  </a:cubicBezTo>
                  <a:cubicBezTo>
                    <a:pt x="927" y="563"/>
                    <a:pt x="1162" y="520"/>
                    <a:pt x="1386" y="433"/>
                  </a:cubicBezTo>
                  <a:lnTo>
                    <a:pt x="1386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414;p75">
              <a:extLst>
                <a:ext uri="{FF2B5EF4-FFF2-40B4-BE49-F238E27FC236}">
                  <a16:creationId xmlns:a16="http://schemas.microsoft.com/office/drawing/2014/main" id="{8D6ACFE0-171F-497B-B93A-C2E8E05864C3}"/>
                </a:ext>
              </a:extLst>
            </p:cNvPr>
            <p:cNvSpPr/>
            <p:nvPr/>
          </p:nvSpPr>
          <p:spPr>
            <a:xfrm>
              <a:off x="1579291" y="3595605"/>
              <a:ext cx="121507" cy="76443"/>
            </a:xfrm>
            <a:custGeom>
              <a:avLst/>
              <a:gdLst/>
              <a:ahLst/>
              <a:cxnLst/>
              <a:rect l="l" t="t" r="r" b="b"/>
              <a:pathLst>
                <a:path w="4635" h="2916" extrusionOk="0">
                  <a:moveTo>
                    <a:pt x="1631" y="0"/>
                  </a:moveTo>
                  <a:lnTo>
                    <a:pt x="505" y="318"/>
                  </a:lnTo>
                  <a:cubicBezTo>
                    <a:pt x="217" y="404"/>
                    <a:pt x="0" y="679"/>
                    <a:pt x="0" y="996"/>
                  </a:cubicBezTo>
                  <a:lnTo>
                    <a:pt x="0" y="2685"/>
                  </a:lnTo>
                  <a:cubicBezTo>
                    <a:pt x="0" y="2801"/>
                    <a:pt x="116" y="2916"/>
                    <a:pt x="231" y="2916"/>
                  </a:cubicBezTo>
                  <a:lnTo>
                    <a:pt x="4403" y="2916"/>
                  </a:lnTo>
                  <a:cubicBezTo>
                    <a:pt x="4519" y="2916"/>
                    <a:pt x="4634" y="2801"/>
                    <a:pt x="4634" y="2685"/>
                  </a:cubicBezTo>
                  <a:lnTo>
                    <a:pt x="4634" y="996"/>
                  </a:lnTo>
                  <a:cubicBezTo>
                    <a:pt x="4634" y="679"/>
                    <a:pt x="4417" y="404"/>
                    <a:pt x="4114" y="318"/>
                  </a:cubicBezTo>
                  <a:lnTo>
                    <a:pt x="3017" y="0"/>
                  </a:lnTo>
                  <a:lnTo>
                    <a:pt x="2324" y="462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415;p75">
              <a:extLst>
                <a:ext uri="{FF2B5EF4-FFF2-40B4-BE49-F238E27FC236}">
                  <a16:creationId xmlns:a16="http://schemas.microsoft.com/office/drawing/2014/main" id="{7E079A01-F560-4850-ACA1-55D3460AC7C2}"/>
                </a:ext>
              </a:extLst>
            </p:cNvPr>
            <p:cNvSpPr/>
            <p:nvPr/>
          </p:nvSpPr>
          <p:spPr>
            <a:xfrm>
              <a:off x="1633766" y="3607690"/>
              <a:ext cx="12138" cy="64358"/>
            </a:xfrm>
            <a:custGeom>
              <a:avLst/>
              <a:gdLst/>
              <a:ahLst/>
              <a:cxnLst/>
              <a:rect l="l" t="t" r="r" b="b"/>
              <a:pathLst>
                <a:path w="463" h="2455" extrusionOk="0">
                  <a:moveTo>
                    <a:pt x="116" y="1"/>
                  </a:moveTo>
                  <a:lnTo>
                    <a:pt x="1" y="2455"/>
                  </a:lnTo>
                  <a:lnTo>
                    <a:pt x="463" y="2455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416;p75">
              <a:extLst>
                <a:ext uri="{FF2B5EF4-FFF2-40B4-BE49-F238E27FC236}">
                  <a16:creationId xmlns:a16="http://schemas.microsoft.com/office/drawing/2014/main" id="{F407D262-43D9-47DF-AB56-43F95493F634}"/>
                </a:ext>
              </a:extLst>
            </p:cNvPr>
            <p:cNvSpPr/>
            <p:nvPr/>
          </p:nvSpPr>
          <p:spPr>
            <a:xfrm>
              <a:off x="1603514" y="3520289"/>
              <a:ext cx="72668" cy="66639"/>
            </a:xfrm>
            <a:custGeom>
              <a:avLst/>
              <a:gdLst/>
              <a:ahLst/>
              <a:cxnLst/>
              <a:rect l="l" t="t" r="r" b="b"/>
              <a:pathLst>
                <a:path w="2772" h="2542" extrusionOk="0">
                  <a:moveTo>
                    <a:pt x="895" y="0"/>
                  </a:moveTo>
                  <a:cubicBezTo>
                    <a:pt x="765" y="0"/>
                    <a:pt x="635" y="44"/>
                    <a:pt x="549" y="130"/>
                  </a:cubicBezTo>
                  <a:lnTo>
                    <a:pt x="130" y="549"/>
                  </a:lnTo>
                  <a:cubicBezTo>
                    <a:pt x="43" y="636"/>
                    <a:pt x="0" y="765"/>
                    <a:pt x="0" y="881"/>
                  </a:cubicBezTo>
                  <a:lnTo>
                    <a:pt x="0" y="1155"/>
                  </a:lnTo>
                  <a:cubicBezTo>
                    <a:pt x="0" y="1920"/>
                    <a:pt x="621" y="2541"/>
                    <a:pt x="1386" y="2541"/>
                  </a:cubicBezTo>
                  <a:cubicBezTo>
                    <a:pt x="2151" y="2541"/>
                    <a:pt x="2772" y="1920"/>
                    <a:pt x="2772" y="1155"/>
                  </a:cubicBezTo>
                  <a:lnTo>
                    <a:pt x="2772" y="852"/>
                  </a:lnTo>
                  <a:cubicBezTo>
                    <a:pt x="2772" y="737"/>
                    <a:pt x="2728" y="621"/>
                    <a:pt x="2642" y="535"/>
                  </a:cubicBezTo>
                  <a:cubicBezTo>
                    <a:pt x="2281" y="188"/>
                    <a:pt x="1631" y="29"/>
                    <a:pt x="895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417;p75">
              <a:extLst>
                <a:ext uri="{FF2B5EF4-FFF2-40B4-BE49-F238E27FC236}">
                  <a16:creationId xmlns:a16="http://schemas.microsoft.com/office/drawing/2014/main" id="{612F9809-F045-45C2-987A-75AA25DA2E5B}"/>
                </a:ext>
              </a:extLst>
            </p:cNvPr>
            <p:cNvSpPr/>
            <p:nvPr/>
          </p:nvSpPr>
          <p:spPr>
            <a:xfrm>
              <a:off x="1603514" y="3520289"/>
              <a:ext cx="72668" cy="65118"/>
            </a:xfrm>
            <a:custGeom>
              <a:avLst/>
              <a:gdLst/>
              <a:ahLst/>
              <a:cxnLst/>
              <a:rect l="l" t="t" r="r" b="b"/>
              <a:pathLst>
                <a:path w="2772" h="2484" extrusionOk="0">
                  <a:moveTo>
                    <a:pt x="895" y="0"/>
                  </a:moveTo>
                  <a:cubicBezTo>
                    <a:pt x="765" y="0"/>
                    <a:pt x="650" y="58"/>
                    <a:pt x="563" y="145"/>
                  </a:cubicBezTo>
                  <a:lnTo>
                    <a:pt x="144" y="563"/>
                  </a:lnTo>
                  <a:cubicBezTo>
                    <a:pt x="43" y="650"/>
                    <a:pt x="0" y="765"/>
                    <a:pt x="0" y="881"/>
                  </a:cubicBezTo>
                  <a:lnTo>
                    <a:pt x="0" y="1155"/>
                  </a:lnTo>
                  <a:cubicBezTo>
                    <a:pt x="0" y="1776"/>
                    <a:pt x="404" y="2325"/>
                    <a:pt x="1011" y="2483"/>
                  </a:cubicBezTo>
                  <a:cubicBezTo>
                    <a:pt x="808" y="2238"/>
                    <a:pt x="693" y="1935"/>
                    <a:pt x="693" y="1617"/>
                  </a:cubicBezTo>
                  <a:lnTo>
                    <a:pt x="693" y="939"/>
                  </a:lnTo>
                  <a:cubicBezTo>
                    <a:pt x="693" y="695"/>
                    <a:pt x="897" y="489"/>
                    <a:pt x="1137" y="489"/>
                  </a:cubicBezTo>
                  <a:cubicBezTo>
                    <a:pt x="1153" y="489"/>
                    <a:pt x="1168" y="489"/>
                    <a:pt x="1184" y="491"/>
                  </a:cubicBezTo>
                  <a:cubicBezTo>
                    <a:pt x="1646" y="520"/>
                    <a:pt x="2339" y="592"/>
                    <a:pt x="2772" y="794"/>
                  </a:cubicBezTo>
                  <a:cubicBezTo>
                    <a:pt x="2757" y="693"/>
                    <a:pt x="2714" y="607"/>
                    <a:pt x="2642" y="535"/>
                  </a:cubicBezTo>
                  <a:cubicBezTo>
                    <a:pt x="2281" y="188"/>
                    <a:pt x="1631" y="29"/>
                    <a:pt x="895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418;p75">
              <a:extLst>
                <a:ext uri="{FF2B5EF4-FFF2-40B4-BE49-F238E27FC236}">
                  <a16:creationId xmlns:a16="http://schemas.microsoft.com/office/drawing/2014/main" id="{A1C76692-F502-44AA-9271-3FCBB82C7E4C}"/>
                </a:ext>
              </a:extLst>
            </p:cNvPr>
            <p:cNvSpPr/>
            <p:nvPr/>
          </p:nvSpPr>
          <p:spPr>
            <a:xfrm>
              <a:off x="1676156" y="3611098"/>
              <a:ext cx="24249" cy="60583"/>
            </a:xfrm>
            <a:custGeom>
              <a:avLst/>
              <a:gdLst/>
              <a:ahLst/>
              <a:cxnLst/>
              <a:rect l="l" t="t" r="r" b="b"/>
              <a:pathLst>
                <a:path w="925" h="2311" extrusionOk="0">
                  <a:moveTo>
                    <a:pt x="809" y="1"/>
                  </a:moveTo>
                  <a:lnTo>
                    <a:pt x="203" y="593"/>
                  </a:lnTo>
                  <a:cubicBezTo>
                    <a:pt x="73" y="723"/>
                    <a:pt x="1" y="896"/>
                    <a:pt x="1" y="1084"/>
                  </a:cubicBezTo>
                  <a:lnTo>
                    <a:pt x="1" y="2311"/>
                  </a:lnTo>
                  <a:lnTo>
                    <a:pt x="694" y="2311"/>
                  </a:lnTo>
                  <a:cubicBezTo>
                    <a:pt x="824" y="2311"/>
                    <a:pt x="925" y="2210"/>
                    <a:pt x="925" y="2080"/>
                  </a:cubicBezTo>
                  <a:lnTo>
                    <a:pt x="925" y="391"/>
                  </a:lnTo>
                  <a:cubicBezTo>
                    <a:pt x="925" y="261"/>
                    <a:pt x="881" y="116"/>
                    <a:pt x="809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419;p75">
              <a:extLst>
                <a:ext uri="{FF2B5EF4-FFF2-40B4-BE49-F238E27FC236}">
                  <a16:creationId xmlns:a16="http://schemas.microsoft.com/office/drawing/2014/main" id="{36EF7C02-C14C-40BB-8A6C-253E59228F08}"/>
                </a:ext>
              </a:extLst>
            </p:cNvPr>
            <p:cNvSpPr/>
            <p:nvPr/>
          </p:nvSpPr>
          <p:spPr>
            <a:xfrm>
              <a:off x="1633766" y="3607690"/>
              <a:ext cx="12138" cy="12138"/>
            </a:xfrm>
            <a:custGeom>
              <a:avLst/>
              <a:gdLst/>
              <a:ahLst/>
              <a:cxnLst/>
              <a:rect l="l" t="t" r="r" b="b"/>
              <a:pathLst>
                <a:path w="463" h="463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420"/>
                    <a:pt x="59" y="463"/>
                    <a:pt x="116" y="463"/>
                  </a:cubicBezTo>
                  <a:lnTo>
                    <a:pt x="347" y="463"/>
                  </a:lnTo>
                  <a:cubicBezTo>
                    <a:pt x="405" y="463"/>
                    <a:pt x="463" y="420"/>
                    <a:pt x="463" y="347"/>
                  </a:cubicBezTo>
                  <a:lnTo>
                    <a:pt x="463" y="1"/>
                  </a:ln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420;p75">
              <a:extLst>
                <a:ext uri="{FF2B5EF4-FFF2-40B4-BE49-F238E27FC236}">
                  <a16:creationId xmlns:a16="http://schemas.microsoft.com/office/drawing/2014/main" id="{421B1D30-1337-4A1B-8DC1-74C34B50039C}"/>
                </a:ext>
              </a:extLst>
            </p:cNvPr>
            <p:cNvSpPr/>
            <p:nvPr/>
          </p:nvSpPr>
          <p:spPr>
            <a:xfrm>
              <a:off x="1614865" y="3590755"/>
              <a:ext cx="24983" cy="25560"/>
            </a:xfrm>
            <a:custGeom>
              <a:avLst/>
              <a:gdLst/>
              <a:ahLst/>
              <a:cxnLst/>
              <a:rect l="l" t="t" r="r" b="b"/>
              <a:pathLst>
                <a:path w="953" h="975" extrusionOk="0">
                  <a:moveTo>
                    <a:pt x="225" y="0"/>
                  </a:moveTo>
                  <a:cubicBezTo>
                    <a:pt x="193" y="0"/>
                    <a:pt x="161" y="16"/>
                    <a:pt x="145" y="41"/>
                  </a:cubicBezTo>
                  <a:lnTo>
                    <a:pt x="0" y="257"/>
                  </a:lnTo>
                  <a:lnTo>
                    <a:pt x="361" y="907"/>
                  </a:lnTo>
                  <a:cubicBezTo>
                    <a:pt x="379" y="952"/>
                    <a:pt x="425" y="974"/>
                    <a:pt x="475" y="974"/>
                  </a:cubicBezTo>
                  <a:cubicBezTo>
                    <a:pt x="505" y="974"/>
                    <a:pt x="536" y="966"/>
                    <a:pt x="563" y="950"/>
                  </a:cubicBezTo>
                  <a:lnTo>
                    <a:pt x="953" y="647"/>
                  </a:lnTo>
                  <a:lnTo>
                    <a:pt x="289" y="26"/>
                  </a:lnTo>
                  <a:cubicBezTo>
                    <a:pt x="271" y="8"/>
                    <a:pt x="248" y="0"/>
                    <a:pt x="225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421;p75">
              <a:extLst>
                <a:ext uri="{FF2B5EF4-FFF2-40B4-BE49-F238E27FC236}">
                  <a16:creationId xmlns:a16="http://schemas.microsoft.com/office/drawing/2014/main" id="{4826CF3B-13A5-453A-B4C1-CE03BA61F3D9}"/>
                </a:ext>
              </a:extLst>
            </p:cNvPr>
            <p:cNvSpPr/>
            <p:nvPr/>
          </p:nvSpPr>
          <p:spPr>
            <a:xfrm>
              <a:off x="1639822" y="3590755"/>
              <a:ext cx="25009" cy="25560"/>
            </a:xfrm>
            <a:custGeom>
              <a:avLst/>
              <a:gdLst/>
              <a:ahLst/>
              <a:cxnLst/>
              <a:rect l="l" t="t" r="r" b="b"/>
              <a:pathLst>
                <a:path w="954" h="975" extrusionOk="0">
                  <a:moveTo>
                    <a:pt x="729" y="0"/>
                  </a:moveTo>
                  <a:cubicBezTo>
                    <a:pt x="706" y="0"/>
                    <a:pt x="683" y="8"/>
                    <a:pt x="665" y="26"/>
                  </a:cubicBezTo>
                  <a:lnTo>
                    <a:pt x="1" y="647"/>
                  </a:lnTo>
                  <a:lnTo>
                    <a:pt x="391" y="950"/>
                  </a:lnTo>
                  <a:cubicBezTo>
                    <a:pt x="418" y="966"/>
                    <a:pt x="449" y="974"/>
                    <a:pt x="479" y="974"/>
                  </a:cubicBezTo>
                  <a:cubicBezTo>
                    <a:pt x="528" y="974"/>
                    <a:pt x="575" y="952"/>
                    <a:pt x="593" y="907"/>
                  </a:cubicBezTo>
                  <a:lnTo>
                    <a:pt x="954" y="257"/>
                  </a:lnTo>
                  <a:lnTo>
                    <a:pt x="809" y="41"/>
                  </a:lnTo>
                  <a:cubicBezTo>
                    <a:pt x="793" y="16"/>
                    <a:pt x="761" y="0"/>
                    <a:pt x="729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422;p75">
              <a:extLst>
                <a:ext uri="{FF2B5EF4-FFF2-40B4-BE49-F238E27FC236}">
                  <a16:creationId xmlns:a16="http://schemas.microsoft.com/office/drawing/2014/main" id="{F2AD7FED-9F97-4D5F-9527-3FED106382E3}"/>
                </a:ext>
              </a:extLst>
            </p:cNvPr>
            <p:cNvSpPr/>
            <p:nvPr/>
          </p:nvSpPr>
          <p:spPr>
            <a:xfrm>
              <a:off x="1325373" y="3492291"/>
              <a:ext cx="109002" cy="109395"/>
            </a:xfrm>
            <a:custGeom>
              <a:avLst/>
              <a:gdLst/>
              <a:ahLst/>
              <a:cxnLst/>
              <a:rect l="l" t="t" r="r" b="b"/>
              <a:pathLst>
                <a:path w="4158" h="4173" extrusionOk="0">
                  <a:moveTo>
                    <a:pt x="2079" y="0"/>
                  </a:moveTo>
                  <a:cubicBezTo>
                    <a:pt x="1169" y="0"/>
                    <a:pt x="505" y="722"/>
                    <a:pt x="433" y="1631"/>
                  </a:cubicBezTo>
                  <a:cubicBezTo>
                    <a:pt x="390" y="2267"/>
                    <a:pt x="245" y="2902"/>
                    <a:pt x="43" y="3522"/>
                  </a:cubicBezTo>
                  <a:cubicBezTo>
                    <a:pt x="0" y="3638"/>
                    <a:pt x="58" y="3768"/>
                    <a:pt x="173" y="3811"/>
                  </a:cubicBezTo>
                  <a:cubicBezTo>
                    <a:pt x="549" y="3984"/>
                    <a:pt x="967" y="4114"/>
                    <a:pt x="1371" y="4172"/>
                  </a:cubicBezTo>
                  <a:lnTo>
                    <a:pt x="2786" y="4172"/>
                  </a:lnTo>
                  <a:cubicBezTo>
                    <a:pt x="3205" y="4114"/>
                    <a:pt x="3609" y="3984"/>
                    <a:pt x="3999" y="3811"/>
                  </a:cubicBezTo>
                  <a:cubicBezTo>
                    <a:pt x="4100" y="3753"/>
                    <a:pt x="4157" y="3638"/>
                    <a:pt x="4114" y="3522"/>
                  </a:cubicBezTo>
                  <a:cubicBezTo>
                    <a:pt x="3912" y="2902"/>
                    <a:pt x="3782" y="2267"/>
                    <a:pt x="3724" y="1631"/>
                  </a:cubicBezTo>
                  <a:cubicBezTo>
                    <a:pt x="3667" y="736"/>
                    <a:pt x="2988" y="0"/>
                    <a:pt x="2079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423;p75">
              <a:extLst>
                <a:ext uri="{FF2B5EF4-FFF2-40B4-BE49-F238E27FC236}">
                  <a16:creationId xmlns:a16="http://schemas.microsoft.com/office/drawing/2014/main" id="{B96FA137-8E06-4F36-A966-7D1284C1DB5E}"/>
                </a:ext>
              </a:extLst>
            </p:cNvPr>
            <p:cNvSpPr/>
            <p:nvPr/>
          </p:nvSpPr>
          <p:spPr>
            <a:xfrm>
              <a:off x="1355258" y="3492291"/>
              <a:ext cx="79117" cy="109002"/>
            </a:xfrm>
            <a:custGeom>
              <a:avLst/>
              <a:gdLst/>
              <a:ahLst/>
              <a:cxnLst/>
              <a:rect l="l" t="t" r="r" b="b"/>
              <a:pathLst>
                <a:path w="3018" h="4158" extrusionOk="0">
                  <a:moveTo>
                    <a:pt x="939" y="0"/>
                  </a:moveTo>
                  <a:cubicBezTo>
                    <a:pt x="246" y="29"/>
                    <a:pt x="0" y="953"/>
                    <a:pt x="592" y="1314"/>
                  </a:cubicBezTo>
                  <a:cubicBezTo>
                    <a:pt x="621" y="1328"/>
                    <a:pt x="636" y="1328"/>
                    <a:pt x="664" y="1343"/>
                  </a:cubicBezTo>
                  <a:lnTo>
                    <a:pt x="1184" y="4158"/>
                  </a:lnTo>
                  <a:lnTo>
                    <a:pt x="1661" y="4158"/>
                  </a:lnTo>
                  <a:cubicBezTo>
                    <a:pt x="2065" y="4100"/>
                    <a:pt x="2469" y="3984"/>
                    <a:pt x="2859" y="3811"/>
                  </a:cubicBezTo>
                  <a:cubicBezTo>
                    <a:pt x="2960" y="3768"/>
                    <a:pt x="3017" y="3638"/>
                    <a:pt x="2974" y="3522"/>
                  </a:cubicBezTo>
                  <a:cubicBezTo>
                    <a:pt x="2772" y="2902"/>
                    <a:pt x="2642" y="2267"/>
                    <a:pt x="2584" y="1631"/>
                  </a:cubicBezTo>
                  <a:cubicBezTo>
                    <a:pt x="2527" y="736"/>
                    <a:pt x="1848" y="0"/>
                    <a:pt x="939" y="0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424;p75">
              <a:extLst>
                <a:ext uri="{FF2B5EF4-FFF2-40B4-BE49-F238E27FC236}">
                  <a16:creationId xmlns:a16="http://schemas.microsoft.com/office/drawing/2014/main" id="{22BEDE03-FF99-4BFF-9D88-B88FE579F591}"/>
                </a:ext>
              </a:extLst>
            </p:cNvPr>
            <p:cNvSpPr/>
            <p:nvPr/>
          </p:nvSpPr>
          <p:spPr>
            <a:xfrm>
              <a:off x="1324612" y="3574790"/>
              <a:ext cx="109002" cy="97258"/>
            </a:xfrm>
            <a:custGeom>
              <a:avLst/>
              <a:gdLst/>
              <a:ahLst/>
              <a:cxnLst/>
              <a:rect l="l" t="t" r="r" b="b"/>
              <a:pathLst>
                <a:path w="4158" h="3710" extrusionOk="0">
                  <a:moveTo>
                    <a:pt x="1386" y="0"/>
                  </a:moveTo>
                  <a:lnTo>
                    <a:pt x="1386" y="693"/>
                  </a:lnTo>
                  <a:cubicBezTo>
                    <a:pt x="1386" y="881"/>
                    <a:pt x="1285" y="1039"/>
                    <a:pt x="1141" y="1112"/>
                  </a:cubicBezTo>
                  <a:lnTo>
                    <a:pt x="390" y="1487"/>
                  </a:lnTo>
                  <a:cubicBezTo>
                    <a:pt x="145" y="1602"/>
                    <a:pt x="0" y="1848"/>
                    <a:pt x="0" y="2108"/>
                  </a:cubicBezTo>
                  <a:lnTo>
                    <a:pt x="0" y="3479"/>
                  </a:lnTo>
                  <a:cubicBezTo>
                    <a:pt x="0" y="3595"/>
                    <a:pt x="101" y="3710"/>
                    <a:pt x="231" y="3710"/>
                  </a:cubicBezTo>
                  <a:lnTo>
                    <a:pt x="3927" y="3710"/>
                  </a:lnTo>
                  <a:cubicBezTo>
                    <a:pt x="4057" y="3710"/>
                    <a:pt x="4158" y="3595"/>
                    <a:pt x="4158" y="3479"/>
                  </a:cubicBezTo>
                  <a:lnTo>
                    <a:pt x="4158" y="2108"/>
                  </a:lnTo>
                  <a:cubicBezTo>
                    <a:pt x="4158" y="1848"/>
                    <a:pt x="4013" y="1602"/>
                    <a:pt x="3782" y="1487"/>
                  </a:cubicBezTo>
                  <a:lnTo>
                    <a:pt x="3032" y="1112"/>
                  </a:lnTo>
                  <a:cubicBezTo>
                    <a:pt x="2873" y="1039"/>
                    <a:pt x="2772" y="881"/>
                    <a:pt x="2772" y="693"/>
                  </a:cubicBezTo>
                  <a:lnTo>
                    <a:pt x="2772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425;p75">
              <a:extLst>
                <a:ext uri="{FF2B5EF4-FFF2-40B4-BE49-F238E27FC236}">
                  <a16:creationId xmlns:a16="http://schemas.microsoft.com/office/drawing/2014/main" id="{92EDECDE-F6FB-4483-9159-C558AE883F87}"/>
                </a:ext>
              </a:extLst>
            </p:cNvPr>
            <p:cNvSpPr/>
            <p:nvPr/>
          </p:nvSpPr>
          <p:spPr>
            <a:xfrm>
              <a:off x="1360553" y="3574790"/>
              <a:ext cx="37120" cy="24223"/>
            </a:xfrm>
            <a:custGeom>
              <a:avLst/>
              <a:gdLst/>
              <a:ahLst/>
              <a:cxnLst/>
              <a:rect l="l" t="t" r="r" b="b"/>
              <a:pathLst>
                <a:path w="1416" h="924" extrusionOk="0">
                  <a:moveTo>
                    <a:pt x="15" y="0"/>
                  </a:moveTo>
                  <a:lnTo>
                    <a:pt x="15" y="693"/>
                  </a:lnTo>
                  <a:cubicBezTo>
                    <a:pt x="15" y="722"/>
                    <a:pt x="1" y="751"/>
                    <a:pt x="1" y="794"/>
                  </a:cubicBezTo>
                  <a:cubicBezTo>
                    <a:pt x="232" y="881"/>
                    <a:pt x="462" y="924"/>
                    <a:pt x="708" y="924"/>
                  </a:cubicBezTo>
                  <a:cubicBezTo>
                    <a:pt x="953" y="924"/>
                    <a:pt x="1184" y="881"/>
                    <a:pt x="1415" y="794"/>
                  </a:cubicBezTo>
                  <a:cubicBezTo>
                    <a:pt x="1401" y="751"/>
                    <a:pt x="1401" y="722"/>
                    <a:pt x="1401" y="693"/>
                  </a:cubicBezTo>
                  <a:lnTo>
                    <a:pt x="1401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426;p75">
              <a:extLst>
                <a:ext uri="{FF2B5EF4-FFF2-40B4-BE49-F238E27FC236}">
                  <a16:creationId xmlns:a16="http://schemas.microsoft.com/office/drawing/2014/main" id="{F4D67205-D9F7-446C-951D-91805DC4D2CC}"/>
                </a:ext>
              </a:extLst>
            </p:cNvPr>
            <p:cNvSpPr/>
            <p:nvPr/>
          </p:nvSpPr>
          <p:spPr>
            <a:xfrm>
              <a:off x="1324219" y="3606563"/>
              <a:ext cx="109395" cy="65485"/>
            </a:xfrm>
            <a:custGeom>
              <a:avLst/>
              <a:gdLst/>
              <a:ahLst/>
              <a:cxnLst/>
              <a:rect l="l" t="t" r="r" b="b"/>
              <a:pathLst>
                <a:path w="4173" h="2498" extrusionOk="0">
                  <a:moveTo>
                    <a:pt x="925" y="1"/>
                  </a:moveTo>
                  <a:lnTo>
                    <a:pt x="390" y="275"/>
                  </a:lnTo>
                  <a:cubicBezTo>
                    <a:pt x="145" y="390"/>
                    <a:pt x="1" y="636"/>
                    <a:pt x="1" y="896"/>
                  </a:cubicBezTo>
                  <a:lnTo>
                    <a:pt x="1" y="2267"/>
                  </a:lnTo>
                  <a:cubicBezTo>
                    <a:pt x="1" y="2383"/>
                    <a:pt x="102" y="2498"/>
                    <a:pt x="232" y="2498"/>
                  </a:cubicBezTo>
                  <a:lnTo>
                    <a:pt x="3927" y="2498"/>
                  </a:lnTo>
                  <a:cubicBezTo>
                    <a:pt x="4057" y="2498"/>
                    <a:pt x="4158" y="2383"/>
                    <a:pt x="4158" y="2267"/>
                  </a:cubicBezTo>
                  <a:lnTo>
                    <a:pt x="4158" y="896"/>
                  </a:lnTo>
                  <a:cubicBezTo>
                    <a:pt x="4173" y="636"/>
                    <a:pt x="4028" y="390"/>
                    <a:pt x="3797" y="275"/>
                  </a:cubicBezTo>
                  <a:lnTo>
                    <a:pt x="3263" y="1"/>
                  </a:lnTo>
                  <a:cubicBezTo>
                    <a:pt x="2989" y="427"/>
                    <a:pt x="2541" y="639"/>
                    <a:pt x="2094" y="639"/>
                  </a:cubicBezTo>
                  <a:cubicBezTo>
                    <a:pt x="1646" y="639"/>
                    <a:pt x="1199" y="427"/>
                    <a:pt x="925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427;p75">
              <a:extLst>
                <a:ext uri="{FF2B5EF4-FFF2-40B4-BE49-F238E27FC236}">
                  <a16:creationId xmlns:a16="http://schemas.microsoft.com/office/drawing/2014/main" id="{68388091-DF1E-41C3-A5C0-E268D37E70AB}"/>
                </a:ext>
              </a:extLst>
            </p:cNvPr>
            <p:cNvSpPr/>
            <p:nvPr/>
          </p:nvSpPr>
          <p:spPr>
            <a:xfrm>
              <a:off x="1342779" y="3527393"/>
              <a:ext cx="72668" cy="59534"/>
            </a:xfrm>
            <a:custGeom>
              <a:avLst/>
              <a:gdLst/>
              <a:ahLst/>
              <a:cxnLst/>
              <a:rect l="l" t="t" r="r" b="b"/>
              <a:pathLst>
                <a:path w="2772" h="2271" extrusionOk="0">
                  <a:moveTo>
                    <a:pt x="1083" y="1"/>
                  </a:moveTo>
                  <a:cubicBezTo>
                    <a:pt x="986" y="1"/>
                    <a:pt x="904" y="45"/>
                    <a:pt x="866" y="134"/>
                  </a:cubicBezTo>
                  <a:cubicBezTo>
                    <a:pt x="780" y="292"/>
                    <a:pt x="679" y="437"/>
                    <a:pt x="549" y="552"/>
                  </a:cubicBezTo>
                  <a:cubicBezTo>
                    <a:pt x="419" y="653"/>
                    <a:pt x="274" y="754"/>
                    <a:pt x="130" y="827"/>
                  </a:cubicBezTo>
                  <a:cubicBezTo>
                    <a:pt x="43" y="870"/>
                    <a:pt x="0" y="971"/>
                    <a:pt x="15" y="1072"/>
                  </a:cubicBezTo>
                  <a:cubicBezTo>
                    <a:pt x="101" y="1750"/>
                    <a:pt x="693" y="2270"/>
                    <a:pt x="1386" y="2270"/>
                  </a:cubicBezTo>
                  <a:cubicBezTo>
                    <a:pt x="2108" y="2270"/>
                    <a:pt x="2714" y="1707"/>
                    <a:pt x="2772" y="985"/>
                  </a:cubicBezTo>
                  <a:cubicBezTo>
                    <a:pt x="2772" y="928"/>
                    <a:pt x="2743" y="855"/>
                    <a:pt x="2685" y="812"/>
                  </a:cubicBezTo>
                  <a:cubicBezTo>
                    <a:pt x="2238" y="422"/>
                    <a:pt x="1689" y="148"/>
                    <a:pt x="1126" y="4"/>
                  </a:cubicBezTo>
                  <a:cubicBezTo>
                    <a:pt x="1112" y="2"/>
                    <a:pt x="1097" y="1"/>
                    <a:pt x="1083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428;p75">
              <a:extLst>
                <a:ext uri="{FF2B5EF4-FFF2-40B4-BE49-F238E27FC236}">
                  <a16:creationId xmlns:a16="http://schemas.microsoft.com/office/drawing/2014/main" id="{8B91B6A5-A7E2-4BC9-B3CA-C9822E693AD6}"/>
                </a:ext>
              </a:extLst>
            </p:cNvPr>
            <p:cNvSpPr/>
            <p:nvPr/>
          </p:nvSpPr>
          <p:spPr>
            <a:xfrm>
              <a:off x="1342779" y="3527393"/>
              <a:ext cx="73061" cy="59141"/>
            </a:xfrm>
            <a:custGeom>
              <a:avLst/>
              <a:gdLst/>
              <a:ahLst/>
              <a:cxnLst/>
              <a:rect l="l" t="t" r="r" b="b"/>
              <a:pathLst>
                <a:path w="2787" h="2256" extrusionOk="0">
                  <a:moveTo>
                    <a:pt x="1088" y="1"/>
                  </a:moveTo>
                  <a:cubicBezTo>
                    <a:pt x="997" y="1"/>
                    <a:pt x="904" y="45"/>
                    <a:pt x="866" y="134"/>
                  </a:cubicBezTo>
                  <a:cubicBezTo>
                    <a:pt x="808" y="249"/>
                    <a:pt x="736" y="350"/>
                    <a:pt x="650" y="451"/>
                  </a:cubicBezTo>
                  <a:cubicBezTo>
                    <a:pt x="621" y="480"/>
                    <a:pt x="592" y="523"/>
                    <a:pt x="549" y="552"/>
                  </a:cubicBezTo>
                  <a:cubicBezTo>
                    <a:pt x="433" y="653"/>
                    <a:pt x="289" y="754"/>
                    <a:pt x="144" y="827"/>
                  </a:cubicBezTo>
                  <a:cubicBezTo>
                    <a:pt x="58" y="870"/>
                    <a:pt x="0" y="971"/>
                    <a:pt x="15" y="1072"/>
                  </a:cubicBezTo>
                  <a:cubicBezTo>
                    <a:pt x="101" y="1678"/>
                    <a:pt x="577" y="2169"/>
                    <a:pt x="1184" y="2256"/>
                  </a:cubicBezTo>
                  <a:cubicBezTo>
                    <a:pt x="866" y="2068"/>
                    <a:pt x="693" y="1722"/>
                    <a:pt x="693" y="1361"/>
                  </a:cubicBezTo>
                  <a:lnTo>
                    <a:pt x="693" y="1029"/>
                  </a:lnTo>
                  <a:cubicBezTo>
                    <a:pt x="751" y="985"/>
                    <a:pt x="808" y="942"/>
                    <a:pt x="852" y="899"/>
                  </a:cubicBezTo>
                  <a:cubicBezTo>
                    <a:pt x="982" y="783"/>
                    <a:pt x="1097" y="653"/>
                    <a:pt x="1184" y="509"/>
                  </a:cubicBezTo>
                  <a:cubicBezTo>
                    <a:pt x="1631" y="653"/>
                    <a:pt x="2035" y="870"/>
                    <a:pt x="2396" y="1159"/>
                  </a:cubicBezTo>
                  <a:cubicBezTo>
                    <a:pt x="2440" y="1202"/>
                    <a:pt x="2541" y="1303"/>
                    <a:pt x="2671" y="1418"/>
                  </a:cubicBezTo>
                  <a:cubicBezTo>
                    <a:pt x="2728" y="1288"/>
                    <a:pt x="2772" y="1144"/>
                    <a:pt x="2772" y="1000"/>
                  </a:cubicBezTo>
                  <a:cubicBezTo>
                    <a:pt x="2786" y="928"/>
                    <a:pt x="2757" y="855"/>
                    <a:pt x="2700" y="812"/>
                  </a:cubicBezTo>
                  <a:cubicBezTo>
                    <a:pt x="2238" y="437"/>
                    <a:pt x="1703" y="162"/>
                    <a:pt x="1126" y="4"/>
                  </a:cubicBezTo>
                  <a:cubicBezTo>
                    <a:pt x="1113" y="2"/>
                    <a:pt x="1101" y="1"/>
                    <a:pt x="1088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429;p75">
              <a:extLst>
                <a:ext uri="{FF2B5EF4-FFF2-40B4-BE49-F238E27FC236}">
                  <a16:creationId xmlns:a16="http://schemas.microsoft.com/office/drawing/2014/main" id="{E567901D-ABDF-4003-B7C7-31552EE2A40A}"/>
                </a:ext>
              </a:extLst>
            </p:cNvPr>
            <p:cNvSpPr/>
            <p:nvPr/>
          </p:nvSpPr>
          <p:spPr>
            <a:xfrm>
              <a:off x="1324612" y="3619067"/>
              <a:ext cx="24249" cy="52981"/>
            </a:xfrm>
            <a:custGeom>
              <a:avLst/>
              <a:gdLst/>
              <a:ahLst/>
              <a:cxnLst/>
              <a:rect l="l" t="t" r="r" b="b"/>
              <a:pathLst>
                <a:path w="925" h="2021" extrusionOk="0">
                  <a:moveTo>
                    <a:pt x="145" y="0"/>
                  </a:moveTo>
                  <a:cubicBezTo>
                    <a:pt x="58" y="116"/>
                    <a:pt x="0" y="260"/>
                    <a:pt x="0" y="419"/>
                  </a:cubicBezTo>
                  <a:lnTo>
                    <a:pt x="0" y="1790"/>
                  </a:lnTo>
                  <a:cubicBezTo>
                    <a:pt x="0" y="1906"/>
                    <a:pt x="116" y="2021"/>
                    <a:pt x="231" y="2021"/>
                  </a:cubicBezTo>
                  <a:lnTo>
                    <a:pt x="924" y="2021"/>
                  </a:lnTo>
                  <a:lnTo>
                    <a:pt x="924" y="852"/>
                  </a:lnTo>
                  <a:cubicBezTo>
                    <a:pt x="924" y="707"/>
                    <a:pt x="866" y="577"/>
                    <a:pt x="751" y="491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430;p75">
              <a:extLst>
                <a:ext uri="{FF2B5EF4-FFF2-40B4-BE49-F238E27FC236}">
                  <a16:creationId xmlns:a16="http://schemas.microsoft.com/office/drawing/2014/main" id="{B127CB73-8560-45AD-9D84-BC962D74696D}"/>
                </a:ext>
              </a:extLst>
            </p:cNvPr>
            <p:cNvSpPr/>
            <p:nvPr/>
          </p:nvSpPr>
          <p:spPr>
            <a:xfrm>
              <a:off x="1409365" y="3586901"/>
              <a:ext cx="206286" cy="85146"/>
            </a:xfrm>
            <a:custGeom>
              <a:avLst/>
              <a:gdLst/>
              <a:ahLst/>
              <a:cxnLst/>
              <a:rect l="l" t="t" r="r" b="b"/>
              <a:pathLst>
                <a:path w="7869" h="3248" extrusionOk="0">
                  <a:moveTo>
                    <a:pt x="2556" y="0"/>
                  </a:moveTo>
                  <a:lnTo>
                    <a:pt x="621" y="707"/>
                  </a:lnTo>
                  <a:cubicBezTo>
                    <a:pt x="246" y="837"/>
                    <a:pt x="1" y="1184"/>
                    <a:pt x="1" y="1574"/>
                  </a:cubicBezTo>
                  <a:lnTo>
                    <a:pt x="1" y="3017"/>
                  </a:lnTo>
                  <a:cubicBezTo>
                    <a:pt x="1" y="3133"/>
                    <a:pt x="116" y="3248"/>
                    <a:pt x="232" y="3248"/>
                  </a:cubicBezTo>
                  <a:lnTo>
                    <a:pt x="7637" y="3248"/>
                  </a:lnTo>
                  <a:cubicBezTo>
                    <a:pt x="7767" y="3248"/>
                    <a:pt x="7868" y="3133"/>
                    <a:pt x="7868" y="3017"/>
                  </a:cubicBezTo>
                  <a:lnTo>
                    <a:pt x="7868" y="1574"/>
                  </a:lnTo>
                  <a:cubicBezTo>
                    <a:pt x="7868" y="1184"/>
                    <a:pt x="7623" y="837"/>
                    <a:pt x="7262" y="707"/>
                  </a:cubicBezTo>
                  <a:lnTo>
                    <a:pt x="5327" y="0"/>
                  </a:lnTo>
                  <a:lnTo>
                    <a:pt x="3942" y="462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431;p75">
              <a:extLst>
                <a:ext uri="{FF2B5EF4-FFF2-40B4-BE49-F238E27FC236}">
                  <a16:creationId xmlns:a16="http://schemas.microsoft.com/office/drawing/2014/main" id="{CD4583C7-0CAE-4587-A01B-1BA294326159}"/>
                </a:ext>
              </a:extLst>
            </p:cNvPr>
            <p:cNvSpPr/>
            <p:nvPr/>
          </p:nvSpPr>
          <p:spPr>
            <a:xfrm>
              <a:off x="1500567" y="3611098"/>
              <a:ext cx="24249" cy="60950"/>
            </a:xfrm>
            <a:custGeom>
              <a:avLst/>
              <a:gdLst/>
              <a:ahLst/>
              <a:cxnLst/>
              <a:rect l="l" t="t" r="r" b="b"/>
              <a:pathLst>
                <a:path w="925" h="2325" extrusionOk="0">
                  <a:moveTo>
                    <a:pt x="217" y="1"/>
                  </a:moveTo>
                  <a:lnTo>
                    <a:pt x="1" y="2325"/>
                  </a:lnTo>
                  <a:lnTo>
                    <a:pt x="925" y="2325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32;p75">
              <a:extLst>
                <a:ext uri="{FF2B5EF4-FFF2-40B4-BE49-F238E27FC236}">
                  <a16:creationId xmlns:a16="http://schemas.microsoft.com/office/drawing/2014/main" id="{1DB69193-C968-438B-9480-5BBF5E6BFBC6}"/>
                </a:ext>
              </a:extLst>
            </p:cNvPr>
            <p:cNvSpPr/>
            <p:nvPr/>
          </p:nvSpPr>
          <p:spPr>
            <a:xfrm>
              <a:off x="1502088" y="3598986"/>
              <a:ext cx="21208" cy="20474"/>
            </a:xfrm>
            <a:custGeom>
              <a:avLst/>
              <a:gdLst/>
              <a:ahLst/>
              <a:cxnLst/>
              <a:rect l="l" t="t" r="r" b="b"/>
              <a:pathLst>
                <a:path w="809" h="781" extrusionOk="0">
                  <a:moveTo>
                    <a:pt x="0" y="1"/>
                  </a:moveTo>
                  <a:lnTo>
                    <a:pt x="0" y="622"/>
                  </a:lnTo>
                  <a:cubicBezTo>
                    <a:pt x="0" y="708"/>
                    <a:pt x="73" y="780"/>
                    <a:pt x="159" y="780"/>
                  </a:cubicBezTo>
                  <a:lnTo>
                    <a:pt x="650" y="780"/>
                  </a:lnTo>
                  <a:cubicBezTo>
                    <a:pt x="737" y="780"/>
                    <a:pt x="809" y="708"/>
                    <a:pt x="809" y="622"/>
                  </a:cubicBezTo>
                  <a:lnTo>
                    <a:pt x="809" y="1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433;p75">
              <a:extLst>
                <a:ext uri="{FF2B5EF4-FFF2-40B4-BE49-F238E27FC236}">
                  <a16:creationId xmlns:a16="http://schemas.microsoft.com/office/drawing/2014/main" id="{852E5D62-5D6B-40EF-A817-7155D90C3822}"/>
                </a:ext>
              </a:extLst>
            </p:cNvPr>
            <p:cNvSpPr/>
            <p:nvPr/>
          </p:nvSpPr>
          <p:spPr>
            <a:xfrm>
              <a:off x="1579291" y="3611858"/>
              <a:ext cx="36360" cy="60190"/>
            </a:xfrm>
            <a:custGeom>
              <a:avLst/>
              <a:gdLst/>
              <a:ahLst/>
              <a:cxnLst/>
              <a:rect l="l" t="t" r="r" b="b"/>
              <a:pathLst>
                <a:path w="1387" h="2296" extrusionOk="0">
                  <a:moveTo>
                    <a:pt x="1141" y="1"/>
                  </a:moveTo>
                  <a:lnTo>
                    <a:pt x="275" y="867"/>
                  </a:lnTo>
                  <a:cubicBezTo>
                    <a:pt x="101" y="1040"/>
                    <a:pt x="0" y="1271"/>
                    <a:pt x="0" y="1516"/>
                  </a:cubicBezTo>
                  <a:lnTo>
                    <a:pt x="0" y="2296"/>
                  </a:lnTo>
                  <a:lnTo>
                    <a:pt x="1155" y="2296"/>
                  </a:lnTo>
                  <a:cubicBezTo>
                    <a:pt x="1285" y="2296"/>
                    <a:pt x="1386" y="2181"/>
                    <a:pt x="1386" y="2065"/>
                  </a:cubicBezTo>
                  <a:lnTo>
                    <a:pt x="1386" y="622"/>
                  </a:lnTo>
                  <a:cubicBezTo>
                    <a:pt x="1386" y="391"/>
                    <a:pt x="1299" y="160"/>
                    <a:pt x="1141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434;p75">
              <a:extLst>
                <a:ext uri="{FF2B5EF4-FFF2-40B4-BE49-F238E27FC236}">
                  <a16:creationId xmlns:a16="http://schemas.microsoft.com/office/drawing/2014/main" id="{86FA83B6-0FEC-4716-9CE7-4C2187B0DB6C}"/>
                </a:ext>
              </a:extLst>
            </p:cNvPr>
            <p:cNvSpPr/>
            <p:nvPr/>
          </p:nvSpPr>
          <p:spPr>
            <a:xfrm>
              <a:off x="1446066" y="3399202"/>
              <a:ext cx="133251" cy="96891"/>
            </a:xfrm>
            <a:custGeom>
              <a:avLst/>
              <a:gdLst/>
              <a:ahLst/>
              <a:cxnLst/>
              <a:rect l="l" t="t" r="r" b="b"/>
              <a:pathLst>
                <a:path w="5083" h="3696" extrusionOk="0">
                  <a:moveTo>
                    <a:pt x="1849" y="0"/>
                  </a:moveTo>
                  <a:cubicBezTo>
                    <a:pt x="824" y="0"/>
                    <a:pt x="1" y="823"/>
                    <a:pt x="1" y="1848"/>
                  </a:cubicBezTo>
                  <a:lnTo>
                    <a:pt x="1" y="2396"/>
                  </a:lnTo>
                  <a:cubicBezTo>
                    <a:pt x="1" y="2642"/>
                    <a:pt x="30" y="2887"/>
                    <a:pt x="116" y="3118"/>
                  </a:cubicBezTo>
                  <a:lnTo>
                    <a:pt x="189" y="3349"/>
                  </a:lnTo>
                  <a:cubicBezTo>
                    <a:pt x="217" y="3421"/>
                    <a:pt x="232" y="3493"/>
                    <a:pt x="232" y="3566"/>
                  </a:cubicBezTo>
                  <a:lnTo>
                    <a:pt x="232" y="3696"/>
                  </a:lnTo>
                  <a:lnTo>
                    <a:pt x="4851" y="3696"/>
                  </a:lnTo>
                  <a:lnTo>
                    <a:pt x="4851" y="3580"/>
                  </a:lnTo>
                  <a:cubicBezTo>
                    <a:pt x="4851" y="3508"/>
                    <a:pt x="4851" y="3421"/>
                    <a:pt x="4880" y="3349"/>
                  </a:cubicBezTo>
                  <a:lnTo>
                    <a:pt x="4952" y="3133"/>
                  </a:lnTo>
                  <a:cubicBezTo>
                    <a:pt x="5039" y="2887"/>
                    <a:pt x="5082" y="2642"/>
                    <a:pt x="5082" y="2396"/>
                  </a:cubicBezTo>
                  <a:lnTo>
                    <a:pt x="5082" y="462"/>
                  </a:lnTo>
                  <a:cubicBezTo>
                    <a:pt x="5082" y="202"/>
                    <a:pt x="4880" y="0"/>
                    <a:pt x="4620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435;p75">
              <a:extLst>
                <a:ext uri="{FF2B5EF4-FFF2-40B4-BE49-F238E27FC236}">
                  <a16:creationId xmlns:a16="http://schemas.microsoft.com/office/drawing/2014/main" id="{3850DA90-8A3F-4576-B32D-BDA6872D292D}"/>
                </a:ext>
              </a:extLst>
            </p:cNvPr>
            <p:cNvSpPr/>
            <p:nvPr/>
          </p:nvSpPr>
          <p:spPr>
            <a:xfrm>
              <a:off x="1476345" y="3399202"/>
              <a:ext cx="102973" cy="96891"/>
            </a:xfrm>
            <a:custGeom>
              <a:avLst/>
              <a:gdLst/>
              <a:ahLst/>
              <a:cxnLst/>
              <a:rect l="l" t="t" r="r" b="b"/>
              <a:pathLst>
                <a:path w="3928" h="3696" extrusionOk="0">
                  <a:moveTo>
                    <a:pt x="939" y="0"/>
                  </a:moveTo>
                  <a:cubicBezTo>
                    <a:pt x="419" y="0"/>
                    <a:pt x="1" y="419"/>
                    <a:pt x="1" y="938"/>
                  </a:cubicBezTo>
                  <a:cubicBezTo>
                    <a:pt x="1" y="1458"/>
                    <a:pt x="419" y="1877"/>
                    <a:pt x="939" y="1877"/>
                  </a:cubicBezTo>
                  <a:lnTo>
                    <a:pt x="1069" y="1877"/>
                  </a:lnTo>
                  <a:lnTo>
                    <a:pt x="1127" y="3696"/>
                  </a:lnTo>
                  <a:lnTo>
                    <a:pt x="3696" y="3696"/>
                  </a:lnTo>
                  <a:lnTo>
                    <a:pt x="3696" y="3580"/>
                  </a:lnTo>
                  <a:cubicBezTo>
                    <a:pt x="3696" y="3508"/>
                    <a:pt x="3696" y="3421"/>
                    <a:pt x="3725" y="3349"/>
                  </a:cubicBezTo>
                  <a:lnTo>
                    <a:pt x="3797" y="3133"/>
                  </a:lnTo>
                  <a:cubicBezTo>
                    <a:pt x="3884" y="2887"/>
                    <a:pt x="3927" y="2642"/>
                    <a:pt x="3927" y="2396"/>
                  </a:cubicBezTo>
                  <a:lnTo>
                    <a:pt x="3927" y="462"/>
                  </a:lnTo>
                  <a:cubicBezTo>
                    <a:pt x="3927" y="202"/>
                    <a:pt x="3711" y="0"/>
                    <a:pt x="3465" y="0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436;p75">
              <a:extLst>
                <a:ext uri="{FF2B5EF4-FFF2-40B4-BE49-F238E27FC236}">
                  <a16:creationId xmlns:a16="http://schemas.microsoft.com/office/drawing/2014/main" id="{EC622631-3164-433E-9228-572EF88E05DC}"/>
                </a:ext>
              </a:extLst>
            </p:cNvPr>
            <p:cNvSpPr/>
            <p:nvPr/>
          </p:nvSpPr>
          <p:spPr>
            <a:xfrm>
              <a:off x="1476345" y="3544512"/>
              <a:ext cx="72694" cy="54501"/>
            </a:xfrm>
            <a:custGeom>
              <a:avLst/>
              <a:gdLst/>
              <a:ahLst/>
              <a:cxnLst/>
              <a:rect l="l" t="t" r="r" b="b"/>
              <a:pathLst>
                <a:path w="2773" h="2079" extrusionOk="0">
                  <a:moveTo>
                    <a:pt x="1" y="0"/>
                  </a:moveTo>
                  <a:lnTo>
                    <a:pt x="1" y="2079"/>
                  </a:lnTo>
                  <a:lnTo>
                    <a:pt x="2772" y="2079"/>
                  </a:lnTo>
                  <a:lnTo>
                    <a:pt x="2772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437;p75">
              <a:extLst>
                <a:ext uri="{FF2B5EF4-FFF2-40B4-BE49-F238E27FC236}">
                  <a16:creationId xmlns:a16="http://schemas.microsoft.com/office/drawing/2014/main" id="{B41B6991-B0A9-49AB-9C69-2C3AEAF83101}"/>
                </a:ext>
              </a:extLst>
            </p:cNvPr>
            <p:cNvSpPr/>
            <p:nvPr/>
          </p:nvSpPr>
          <p:spPr>
            <a:xfrm>
              <a:off x="1476345" y="3544512"/>
              <a:ext cx="72694" cy="30383"/>
            </a:xfrm>
            <a:custGeom>
              <a:avLst/>
              <a:gdLst/>
              <a:ahLst/>
              <a:cxnLst/>
              <a:rect l="l" t="t" r="r" b="b"/>
              <a:pathLst>
                <a:path w="2773" h="1159" extrusionOk="0">
                  <a:moveTo>
                    <a:pt x="1" y="0"/>
                  </a:moveTo>
                  <a:lnTo>
                    <a:pt x="1" y="780"/>
                  </a:lnTo>
                  <a:cubicBezTo>
                    <a:pt x="427" y="1032"/>
                    <a:pt x="903" y="1159"/>
                    <a:pt x="1381" y="1159"/>
                  </a:cubicBezTo>
                  <a:cubicBezTo>
                    <a:pt x="1859" y="1159"/>
                    <a:pt x="2339" y="1032"/>
                    <a:pt x="2772" y="780"/>
                  </a:cubicBezTo>
                  <a:lnTo>
                    <a:pt x="2772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438;p75">
              <a:extLst>
                <a:ext uri="{FF2B5EF4-FFF2-40B4-BE49-F238E27FC236}">
                  <a16:creationId xmlns:a16="http://schemas.microsoft.com/office/drawing/2014/main" id="{D6861614-812A-4DC1-B9BB-2DD0247C7199}"/>
                </a:ext>
              </a:extLst>
            </p:cNvPr>
            <p:cNvSpPr/>
            <p:nvPr/>
          </p:nvSpPr>
          <p:spPr>
            <a:xfrm>
              <a:off x="1464233" y="3576887"/>
              <a:ext cx="48472" cy="43438"/>
            </a:xfrm>
            <a:custGeom>
              <a:avLst/>
              <a:gdLst/>
              <a:ahLst/>
              <a:cxnLst/>
              <a:rect l="l" t="t" r="r" b="b"/>
              <a:pathLst>
                <a:path w="1849" h="1657" extrusionOk="0">
                  <a:moveTo>
                    <a:pt x="413" y="1"/>
                  </a:moveTo>
                  <a:cubicBezTo>
                    <a:pt x="327" y="1"/>
                    <a:pt x="242" y="49"/>
                    <a:pt x="203" y="137"/>
                  </a:cubicBezTo>
                  <a:lnTo>
                    <a:pt x="1" y="555"/>
                  </a:lnTo>
                  <a:lnTo>
                    <a:pt x="752" y="1566"/>
                  </a:lnTo>
                  <a:cubicBezTo>
                    <a:pt x="798" y="1628"/>
                    <a:pt x="869" y="1656"/>
                    <a:pt x="941" y="1656"/>
                  </a:cubicBezTo>
                  <a:cubicBezTo>
                    <a:pt x="1003" y="1656"/>
                    <a:pt x="1065" y="1635"/>
                    <a:pt x="1112" y="1595"/>
                  </a:cubicBezTo>
                  <a:lnTo>
                    <a:pt x="1849" y="844"/>
                  </a:lnTo>
                  <a:lnTo>
                    <a:pt x="535" y="36"/>
                  </a:lnTo>
                  <a:cubicBezTo>
                    <a:pt x="497" y="12"/>
                    <a:pt x="455" y="1"/>
                    <a:pt x="413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439;p75">
              <a:extLst>
                <a:ext uri="{FF2B5EF4-FFF2-40B4-BE49-F238E27FC236}">
                  <a16:creationId xmlns:a16="http://schemas.microsoft.com/office/drawing/2014/main" id="{7D58BDA8-07F6-4D88-9CA8-695F0B614261}"/>
                </a:ext>
              </a:extLst>
            </p:cNvPr>
            <p:cNvSpPr/>
            <p:nvPr/>
          </p:nvSpPr>
          <p:spPr>
            <a:xfrm>
              <a:off x="1512679" y="3576887"/>
              <a:ext cx="48472" cy="43438"/>
            </a:xfrm>
            <a:custGeom>
              <a:avLst/>
              <a:gdLst/>
              <a:ahLst/>
              <a:cxnLst/>
              <a:rect l="l" t="t" r="r" b="b"/>
              <a:pathLst>
                <a:path w="1849" h="1657" extrusionOk="0">
                  <a:moveTo>
                    <a:pt x="1436" y="1"/>
                  </a:moveTo>
                  <a:cubicBezTo>
                    <a:pt x="1394" y="1"/>
                    <a:pt x="1352" y="12"/>
                    <a:pt x="1314" y="36"/>
                  </a:cubicBezTo>
                  <a:lnTo>
                    <a:pt x="1" y="844"/>
                  </a:lnTo>
                  <a:lnTo>
                    <a:pt x="737" y="1595"/>
                  </a:lnTo>
                  <a:cubicBezTo>
                    <a:pt x="784" y="1635"/>
                    <a:pt x="843" y="1656"/>
                    <a:pt x="902" y="1656"/>
                  </a:cubicBezTo>
                  <a:cubicBezTo>
                    <a:pt x="970" y="1656"/>
                    <a:pt x="1037" y="1628"/>
                    <a:pt x="1083" y="1566"/>
                  </a:cubicBezTo>
                  <a:lnTo>
                    <a:pt x="1848" y="555"/>
                  </a:lnTo>
                  <a:lnTo>
                    <a:pt x="1646" y="137"/>
                  </a:lnTo>
                  <a:cubicBezTo>
                    <a:pt x="1607" y="49"/>
                    <a:pt x="1522" y="1"/>
                    <a:pt x="1436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440;p75">
              <a:extLst>
                <a:ext uri="{FF2B5EF4-FFF2-40B4-BE49-F238E27FC236}">
                  <a16:creationId xmlns:a16="http://schemas.microsoft.com/office/drawing/2014/main" id="{45D117ED-23C7-42D6-8D98-1EC06D28F7C4}"/>
                </a:ext>
              </a:extLst>
            </p:cNvPr>
            <p:cNvSpPr/>
            <p:nvPr/>
          </p:nvSpPr>
          <p:spPr>
            <a:xfrm>
              <a:off x="1452122" y="3448171"/>
              <a:ext cx="121140" cy="114533"/>
            </a:xfrm>
            <a:custGeom>
              <a:avLst/>
              <a:gdLst/>
              <a:ahLst/>
              <a:cxnLst/>
              <a:rect l="l" t="t" r="r" b="b"/>
              <a:pathLst>
                <a:path w="4621" h="4369" extrusionOk="0">
                  <a:moveTo>
                    <a:pt x="2025" y="1"/>
                  </a:moveTo>
                  <a:cubicBezTo>
                    <a:pt x="1423" y="1"/>
                    <a:pt x="898" y="105"/>
                    <a:pt x="636" y="167"/>
                  </a:cubicBezTo>
                  <a:cubicBezTo>
                    <a:pt x="535" y="182"/>
                    <a:pt x="463" y="283"/>
                    <a:pt x="463" y="384"/>
                  </a:cubicBezTo>
                  <a:lnTo>
                    <a:pt x="463" y="947"/>
                  </a:lnTo>
                  <a:cubicBezTo>
                    <a:pt x="463" y="1062"/>
                    <a:pt x="405" y="1178"/>
                    <a:pt x="319" y="1279"/>
                  </a:cubicBezTo>
                  <a:lnTo>
                    <a:pt x="131" y="1467"/>
                  </a:lnTo>
                  <a:cubicBezTo>
                    <a:pt x="44" y="1553"/>
                    <a:pt x="1" y="1669"/>
                    <a:pt x="1" y="1784"/>
                  </a:cubicBezTo>
                  <a:lnTo>
                    <a:pt x="1" y="2059"/>
                  </a:lnTo>
                  <a:cubicBezTo>
                    <a:pt x="1" y="3343"/>
                    <a:pt x="1026" y="4368"/>
                    <a:pt x="2311" y="4368"/>
                  </a:cubicBezTo>
                  <a:cubicBezTo>
                    <a:pt x="3581" y="4368"/>
                    <a:pt x="4620" y="3329"/>
                    <a:pt x="4620" y="2059"/>
                  </a:cubicBezTo>
                  <a:lnTo>
                    <a:pt x="4620" y="1784"/>
                  </a:lnTo>
                  <a:cubicBezTo>
                    <a:pt x="4620" y="1669"/>
                    <a:pt x="4577" y="1539"/>
                    <a:pt x="4490" y="1452"/>
                  </a:cubicBezTo>
                  <a:lnTo>
                    <a:pt x="4303" y="1265"/>
                  </a:lnTo>
                  <a:cubicBezTo>
                    <a:pt x="4202" y="1178"/>
                    <a:pt x="4158" y="1062"/>
                    <a:pt x="4158" y="947"/>
                  </a:cubicBezTo>
                  <a:lnTo>
                    <a:pt x="4158" y="817"/>
                  </a:lnTo>
                  <a:cubicBezTo>
                    <a:pt x="4158" y="716"/>
                    <a:pt x="4115" y="629"/>
                    <a:pt x="4043" y="572"/>
                  </a:cubicBezTo>
                  <a:cubicBezTo>
                    <a:pt x="3439" y="126"/>
                    <a:pt x="2685" y="1"/>
                    <a:pt x="202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441;p75">
              <a:extLst>
                <a:ext uri="{FF2B5EF4-FFF2-40B4-BE49-F238E27FC236}">
                  <a16:creationId xmlns:a16="http://schemas.microsoft.com/office/drawing/2014/main" id="{33DFAE8A-6E42-4448-A537-44B4157EC7E5}"/>
                </a:ext>
              </a:extLst>
            </p:cNvPr>
            <p:cNvSpPr/>
            <p:nvPr/>
          </p:nvSpPr>
          <p:spPr>
            <a:xfrm>
              <a:off x="1452122" y="3448355"/>
              <a:ext cx="109028" cy="113957"/>
            </a:xfrm>
            <a:custGeom>
              <a:avLst/>
              <a:gdLst/>
              <a:ahLst/>
              <a:cxnLst/>
              <a:rect l="l" t="t" r="r" b="b"/>
              <a:pathLst>
                <a:path w="4159" h="4347" extrusionOk="0">
                  <a:moveTo>
                    <a:pt x="1986" y="1"/>
                  </a:moveTo>
                  <a:cubicBezTo>
                    <a:pt x="1772" y="1"/>
                    <a:pt x="1570" y="13"/>
                    <a:pt x="1387" y="31"/>
                  </a:cubicBezTo>
                  <a:cubicBezTo>
                    <a:pt x="1127" y="59"/>
                    <a:pt x="881" y="103"/>
                    <a:pt x="636" y="160"/>
                  </a:cubicBezTo>
                  <a:cubicBezTo>
                    <a:pt x="521" y="189"/>
                    <a:pt x="448" y="276"/>
                    <a:pt x="448" y="391"/>
                  </a:cubicBezTo>
                  <a:lnTo>
                    <a:pt x="448" y="940"/>
                  </a:lnTo>
                  <a:cubicBezTo>
                    <a:pt x="448" y="1055"/>
                    <a:pt x="405" y="1171"/>
                    <a:pt x="319" y="1272"/>
                  </a:cubicBezTo>
                  <a:lnTo>
                    <a:pt x="131" y="1460"/>
                  </a:lnTo>
                  <a:cubicBezTo>
                    <a:pt x="44" y="1546"/>
                    <a:pt x="1" y="1662"/>
                    <a:pt x="1" y="1792"/>
                  </a:cubicBezTo>
                  <a:lnTo>
                    <a:pt x="1" y="2052"/>
                  </a:lnTo>
                  <a:cubicBezTo>
                    <a:pt x="1" y="3221"/>
                    <a:pt x="867" y="4202"/>
                    <a:pt x="2022" y="4347"/>
                  </a:cubicBezTo>
                  <a:cubicBezTo>
                    <a:pt x="1618" y="3914"/>
                    <a:pt x="1387" y="3351"/>
                    <a:pt x="1387" y="2744"/>
                  </a:cubicBezTo>
                  <a:lnTo>
                    <a:pt x="1387" y="1055"/>
                  </a:lnTo>
                  <a:cubicBezTo>
                    <a:pt x="1387" y="825"/>
                    <a:pt x="1560" y="622"/>
                    <a:pt x="1791" y="594"/>
                  </a:cubicBezTo>
                  <a:cubicBezTo>
                    <a:pt x="1966" y="575"/>
                    <a:pt x="2188" y="558"/>
                    <a:pt x="2436" y="558"/>
                  </a:cubicBezTo>
                  <a:cubicBezTo>
                    <a:pt x="2964" y="558"/>
                    <a:pt x="3608" y="635"/>
                    <a:pt x="4158" y="940"/>
                  </a:cubicBezTo>
                  <a:lnTo>
                    <a:pt x="4158" y="810"/>
                  </a:lnTo>
                  <a:cubicBezTo>
                    <a:pt x="4158" y="723"/>
                    <a:pt x="4115" y="637"/>
                    <a:pt x="4043" y="579"/>
                  </a:cubicBezTo>
                  <a:cubicBezTo>
                    <a:pt x="3420" y="121"/>
                    <a:pt x="2649" y="1"/>
                    <a:pt x="1986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442;p75">
              <a:extLst>
                <a:ext uri="{FF2B5EF4-FFF2-40B4-BE49-F238E27FC236}">
                  <a16:creationId xmlns:a16="http://schemas.microsoft.com/office/drawing/2014/main" id="{E8CF8309-432E-4A9A-89F1-63142266F15C}"/>
                </a:ext>
              </a:extLst>
            </p:cNvPr>
            <p:cNvSpPr/>
            <p:nvPr/>
          </p:nvSpPr>
          <p:spPr>
            <a:xfrm>
              <a:off x="1409759" y="3611858"/>
              <a:ext cx="36334" cy="60190"/>
            </a:xfrm>
            <a:custGeom>
              <a:avLst/>
              <a:gdLst/>
              <a:ahLst/>
              <a:cxnLst/>
              <a:rect l="l" t="t" r="r" b="b"/>
              <a:pathLst>
                <a:path w="1386" h="2296" extrusionOk="0">
                  <a:moveTo>
                    <a:pt x="246" y="1"/>
                  </a:moveTo>
                  <a:cubicBezTo>
                    <a:pt x="87" y="160"/>
                    <a:pt x="0" y="391"/>
                    <a:pt x="0" y="622"/>
                  </a:cubicBezTo>
                  <a:lnTo>
                    <a:pt x="0" y="2065"/>
                  </a:lnTo>
                  <a:cubicBezTo>
                    <a:pt x="0" y="2181"/>
                    <a:pt x="101" y="2296"/>
                    <a:pt x="231" y="2296"/>
                  </a:cubicBezTo>
                  <a:lnTo>
                    <a:pt x="1386" y="2296"/>
                  </a:lnTo>
                  <a:lnTo>
                    <a:pt x="1386" y="1516"/>
                  </a:lnTo>
                  <a:cubicBezTo>
                    <a:pt x="1386" y="1271"/>
                    <a:pt x="1285" y="1040"/>
                    <a:pt x="1112" y="867"/>
                  </a:cubicBezTo>
                  <a:lnTo>
                    <a:pt x="246" y="1"/>
                  </a:ln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nicio - Cidon Peru">
            <a:extLst>
              <a:ext uri="{FF2B5EF4-FFF2-40B4-BE49-F238E27FC236}">
                <a16:creationId xmlns:a16="http://schemas.microsoft.com/office/drawing/2014/main" id="{EF421A0A-9DEB-4893-8EA6-1C347205D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08" y="233489"/>
            <a:ext cx="5638398" cy="26011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nicio - Cidon Peru">
            <a:extLst>
              <a:ext uri="{FF2B5EF4-FFF2-40B4-BE49-F238E27FC236}">
                <a16:creationId xmlns:a16="http://schemas.microsoft.com/office/drawing/2014/main" id="{E4B0F227-7CC2-49B1-8804-12A1250FD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12" y="3017521"/>
            <a:ext cx="3023051" cy="17983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nicio - Cidon Peru">
            <a:extLst>
              <a:ext uri="{FF2B5EF4-FFF2-40B4-BE49-F238E27FC236}">
                <a16:creationId xmlns:a16="http://schemas.microsoft.com/office/drawing/2014/main" id="{DC12CD90-0189-499C-9950-6CE806E5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514" y="2755960"/>
            <a:ext cx="2290778" cy="19635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AED4C6-68D7-482C-8F94-B26AA041D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33514" y="730756"/>
            <a:ext cx="2477307" cy="1315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040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"/>
          <p:cNvSpPr txBox="1">
            <a:spLocks noGrp="1"/>
          </p:cNvSpPr>
          <p:nvPr>
            <p:ph type="body" idx="1"/>
          </p:nvPr>
        </p:nvSpPr>
        <p:spPr>
          <a:xfrm>
            <a:off x="403285" y="1283817"/>
            <a:ext cx="5874600" cy="31808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indent="-285750"/>
            <a:r>
              <a:rPr lang="es-PE" sz="1600" dirty="0">
                <a:solidFill>
                  <a:schemeClr val="tx1">
                    <a:lumMod val="50000"/>
                  </a:schemeClr>
                </a:solidFill>
              </a:rPr>
              <a:t>Retraso en la entrega de las historias clínicas </a:t>
            </a:r>
          </a:p>
          <a:p>
            <a:pPr marL="285750" indent="-285750"/>
            <a:r>
              <a:rPr lang="es-PE" sz="1600" dirty="0">
                <a:solidFill>
                  <a:schemeClr val="tx1">
                    <a:lumMod val="50000"/>
                  </a:schemeClr>
                </a:solidFill>
              </a:rPr>
              <a:t>Desorganización en los archivos de los pacientes</a:t>
            </a:r>
          </a:p>
          <a:p>
            <a:pPr marL="285750" indent="-285750"/>
            <a:r>
              <a:rPr lang="es-PE" sz="1600" dirty="0">
                <a:solidFill>
                  <a:schemeClr val="tx1">
                    <a:lumMod val="50000"/>
                  </a:schemeClr>
                </a:solidFill>
              </a:rPr>
              <a:t>Registro manual de las historias clínicas</a:t>
            </a:r>
          </a:p>
          <a:p>
            <a:pPr marL="285750" indent="-285750"/>
            <a:r>
              <a:rPr lang="es-PE" sz="1600" dirty="0">
                <a:solidFill>
                  <a:schemeClr val="tx1">
                    <a:lumMod val="50000"/>
                  </a:schemeClr>
                </a:solidFill>
              </a:rPr>
              <a:t>Pérdida de información personal de los pacientes</a:t>
            </a:r>
          </a:p>
          <a:p>
            <a:pPr marL="285750" indent="-285750"/>
            <a:r>
              <a:rPr lang="es-PE" sz="1600" dirty="0">
                <a:solidFill>
                  <a:schemeClr val="tx1">
                    <a:lumMod val="50000"/>
                  </a:schemeClr>
                </a:solidFill>
              </a:rPr>
              <a:t>Estrés laboral de parte de los empleados por falta de precisión en los componentes a preparar.</a:t>
            </a:r>
          </a:p>
        </p:txBody>
      </p:sp>
      <p:sp>
        <p:nvSpPr>
          <p:cNvPr id="398" name="Google Shape;398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PROBLEMÁTICA</a:t>
            </a:r>
            <a:endParaRPr b="1" dirty="0"/>
          </a:p>
        </p:txBody>
      </p:sp>
      <p:pic>
        <p:nvPicPr>
          <p:cNvPr id="2" name="Picture 2" descr="Un Truco en la &quot;Problemática de Investigación&quot; | Habvaco">
            <a:extLst>
              <a:ext uri="{FF2B5EF4-FFF2-40B4-BE49-F238E27FC236}">
                <a16:creationId xmlns:a16="http://schemas.microsoft.com/office/drawing/2014/main" id="{B3817E8E-D78B-41CB-BB1A-A9037907C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3" y="1088167"/>
            <a:ext cx="2996665" cy="157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AA8F482-F2B3-44A9-BB44-17B195CFA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786" y="2890293"/>
            <a:ext cx="2935002" cy="1799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70239F6-FE41-4FBB-B381-0F4D7217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82500"/>
            <a:ext cx="7704000" cy="320400"/>
          </a:xfrm>
        </p:spPr>
        <p:txBody>
          <a:bodyPr/>
          <a:lstStyle/>
          <a:p>
            <a:r>
              <a:rPr lang="es-PE" b="1" dirty="0"/>
              <a:t>MODELO ACTUAL DEL NEGOCIO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A8AE4B-8C30-4A1D-B1DB-86A39D99E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21" y="953316"/>
            <a:ext cx="7471950" cy="3637031"/>
          </a:xfrm>
          <a:prstGeom prst="rect">
            <a:avLst/>
          </a:prstGeom>
        </p:spPr>
      </p:pic>
      <p:grpSp>
        <p:nvGrpSpPr>
          <p:cNvPr id="6" name="Google Shape;1167;p48">
            <a:extLst>
              <a:ext uri="{FF2B5EF4-FFF2-40B4-BE49-F238E27FC236}">
                <a16:creationId xmlns:a16="http://schemas.microsoft.com/office/drawing/2014/main" id="{B885A331-A7F1-4B2F-8FC7-5DB0E1E5702E}"/>
              </a:ext>
            </a:extLst>
          </p:cNvPr>
          <p:cNvGrpSpPr/>
          <p:nvPr/>
        </p:nvGrpSpPr>
        <p:grpSpPr>
          <a:xfrm rot="19830156">
            <a:off x="195261" y="287778"/>
            <a:ext cx="1223376" cy="830244"/>
            <a:chOff x="238125" y="502000"/>
            <a:chExt cx="7027925" cy="4604825"/>
          </a:xfrm>
        </p:grpSpPr>
        <p:sp>
          <p:nvSpPr>
            <p:cNvPr id="7" name="Google Shape;1168;p48">
              <a:extLst>
                <a:ext uri="{FF2B5EF4-FFF2-40B4-BE49-F238E27FC236}">
                  <a16:creationId xmlns:a16="http://schemas.microsoft.com/office/drawing/2014/main" id="{7F49EBC2-77D7-46B8-AE41-47EAB98017F4}"/>
                </a:ext>
              </a:extLst>
            </p:cNvPr>
            <p:cNvSpPr/>
            <p:nvPr/>
          </p:nvSpPr>
          <p:spPr>
            <a:xfrm>
              <a:off x="238125" y="1242100"/>
              <a:ext cx="7027925" cy="3411000"/>
            </a:xfrm>
            <a:custGeom>
              <a:avLst/>
              <a:gdLst/>
              <a:ahLst/>
              <a:cxnLst/>
              <a:rect l="l" t="t" r="r" b="b"/>
              <a:pathLst>
                <a:path w="281117" h="136440" extrusionOk="0">
                  <a:moveTo>
                    <a:pt x="150212" y="23684"/>
                  </a:moveTo>
                  <a:lnTo>
                    <a:pt x="150212" y="47883"/>
                  </a:lnTo>
                  <a:lnTo>
                    <a:pt x="174410" y="47883"/>
                  </a:lnTo>
                  <a:lnTo>
                    <a:pt x="174410" y="67319"/>
                  </a:lnTo>
                  <a:lnTo>
                    <a:pt x="150212" y="67319"/>
                  </a:lnTo>
                  <a:lnTo>
                    <a:pt x="150212" y="91518"/>
                  </a:lnTo>
                  <a:lnTo>
                    <a:pt x="130776" y="91518"/>
                  </a:lnTo>
                  <a:lnTo>
                    <a:pt x="130776" y="67319"/>
                  </a:lnTo>
                  <a:lnTo>
                    <a:pt x="106577" y="67319"/>
                  </a:lnTo>
                  <a:lnTo>
                    <a:pt x="106577" y="47883"/>
                  </a:lnTo>
                  <a:lnTo>
                    <a:pt x="130776" y="47883"/>
                  </a:lnTo>
                  <a:lnTo>
                    <a:pt x="130776" y="23684"/>
                  </a:lnTo>
                  <a:close/>
                  <a:moveTo>
                    <a:pt x="140558" y="1"/>
                  </a:moveTo>
                  <a:cubicBezTo>
                    <a:pt x="109151" y="1"/>
                    <a:pt x="77745" y="3090"/>
                    <a:pt x="46853" y="9268"/>
                  </a:cubicBezTo>
                  <a:cubicBezTo>
                    <a:pt x="45437" y="9397"/>
                    <a:pt x="43892" y="9783"/>
                    <a:pt x="42348" y="10040"/>
                  </a:cubicBezTo>
                  <a:lnTo>
                    <a:pt x="0" y="18793"/>
                  </a:lnTo>
                  <a:lnTo>
                    <a:pt x="25228" y="136439"/>
                  </a:lnTo>
                  <a:lnTo>
                    <a:pt x="30892" y="134509"/>
                  </a:lnTo>
                  <a:cubicBezTo>
                    <a:pt x="79289" y="122023"/>
                    <a:pt x="109924" y="115716"/>
                    <a:pt x="140558" y="115716"/>
                  </a:cubicBezTo>
                  <a:cubicBezTo>
                    <a:pt x="171193" y="115716"/>
                    <a:pt x="201827" y="122023"/>
                    <a:pt x="250224" y="134509"/>
                  </a:cubicBezTo>
                  <a:lnTo>
                    <a:pt x="255888" y="136439"/>
                  </a:lnTo>
                  <a:lnTo>
                    <a:pt x="281116" y="18922"/>
                  </a:lnTo>
                  <a:lnTo>
                    <a:pt x="238769" y="10040"/>
                  </a:lnTo>
                  <a:cubicBezTo>
                    <a:pt x="237224" y="9783"/>
                    <a:pt x="235679" y="9397"/>
                    <a:pt x="234135" y="9268"/>
                  </a:cubicBezTo>
                  <a:cubicBezTo>
                    <a:pt x="203372" y="3090"/>
                    <a:pt x="171965" y="1"/>
                    <a:pt x="140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69;p48">
              <a:extLst>
                <a:ext uri="{FF2B5EF4-FFF2-40B4-BE49-F238E27FC236}">
                  <a16:creationId xmlns:a16="http://schemas.microsoft.com/office/drawing/2014/main" id="{B235C148-F266-457E-AB52-6B7ABA10CA09}"/>
                </a:ext>
              </a:extLst>
            </p:cNvPr>
            <p:cNvSpPr/>
            <p:nvPr/>
          </p:nvSpPr>
          <p:spPr>
            <a:xfrm>
              <a:off x="868825" y="4135000"/>
              <a:ext cx="5766500" cy="971825"/>
            </a:xfrm>
            <a:custGeom>
              <a:avLst/>
              <a:gdLst/>
              <a:ahLst/>
              <a:cxnLst/>
              <a:rect l="l" t="t" r="r" b="b"/>
              <a:pathLst>
                <a:path w="230660" h="38873" extrusionOk="0">
                  <a:moveTo>
                    <a:pt x="115330" y="0"/>
                  </a:moveTo>
                  <a:cubicBezTo>
                    <a:pt x="84696" y="0"/>
                    <a:pt x="54061" y="6307"/>
                    <a:pt x="5664" y="18793"/>
                  </a:cubicBezTo>
                  <a:lnTo>
                    <a:pt x="0" y="20723"/>
                  </a:lnTo>
                  <a:lnTo>
                    <a:pt x="3862" y="38872"/>
                  </a:lnTo>
                  <a:lnTo>
                    <a:pt x="5149" y="38486"/>
                  </a:lnTo>
                  <a:cubicBezTo>
                    <a:pt x="53675" y="25872"/>
                    <a:pt x="84438" y="19436"/>
                    <a:pt x="115330" y="19436"/>
                  </a:cubicBezTo>
                  <a:cubicBezTo>
                    <a:pt x="146093" y="19436"/>
                    <a:pt x="176985" y="25872"/>
                    <a:pt x="225382" y="38486"/>
                  </a:cubicBezTo>
                  <a:lnTo>
                    <a:pt x="226798" y="38872"/>
                  </a:lnTo>
                  <a:lnTo>
                    <a:pt x="230660" y="20723"/>
                  </a:lnTo>
                  <a:lnTo>
                    <a:pt x="224996" y="18793"/>
                  </a:lnTo>
                  <a:cubicBezTo>
                    <a:pt x="176599" y="6307"/>
                    <a:pt x="145965" y="0"/>
                    <a:pt x="115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70;p48">
              <a:extLst>
                <a:ext uri="{FF2B5EF4-FFF2-40B4-BE49-F238E27FC236}">
                  <a16:creationId xmlns:a16="http://schemas.microsoft.com/office/drawing/2014/main" id="{FFE92340-5553-4C89-9A6D-D43819951E8F}"/>
                </a:ext>
              </a:extLst>
            </p:cNvPr>
            <p:cNvSpPr/>
            <p:nvPr/>
          </p:nvSpPr>
          <p:spPr>
            <a:xfrm>
              <a:off x="1409425" y="502000"/>
              <a:ext cx="4682075" cy="971825"/>
            </a:xfrm>
            <a:custGeom>
              <a:avLst/>
              <a:gdLst/>
              <a:ahLst/>
              <a:cxnLst/>
              <a:rect l="l" t="t" r="r" b="b"/>
              <a:pathLst>
                <a:path w="187283" h="38873" extrusionOk="0">
                  <a:moveTo>
                    <a:pt x="54963" y="0"/>
                  </a:moveTo>
                  <a:cubicBezTo>
                    <a:pt x="30249" y="0"/>
                    <a:pt x="8239" y="15575"/>
                    <a:pt x="1" y="38872"/>
                  </a:cubicBezTo>
                  <a:cubicBezTo>
                    <a:pt x="30957" y="32758"/>
                    <a:pt x="62332" y="29701"/>
                    <a:pt x="93690" y="29701"/>
                  </a:cubicBezTo>
                  <a:cubicBezTo>
                    <a:pt x="125049" y="29701"/>
                    <a:pt x="156391" y="32758"/>
                    <a:pt x="187283" y="38872"/>
                  </a:cubicBezTo>
                  <a:cubicBezTo>
                    <a:pt x="179045" y="15575"/>
                    <a:pt x="157163" y="0"/>
                    <a:pt x="132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71;p48">
              <a:extLst>
                <a:ext uri="{FF2B5EF4-FFF2-40B4-BE49-F238E27FC236}">
                  <a16:creationId xmlns:a16="http://schemas.microsoft.com/office/drawing/2014/main" id="{D0FEAA0F-7A78-419D-BCEE-25E03CFD7357}"/>
                </a:ext>
              </a:extLst>
            </p:cNvPr>
            <p:cNvSpPr/>
            <p:nvPr/>
          </p:nvSpPr>
          <p:spPr>
            <a:xfrm>
              <a:off x="2902550" y="1834200"/>
              <a:ext cx="1695850" cy="1695850"/>
            </a:xfrm>
            <a:custGeom>
              <a:avLst/>
              <a:gdLst/>
              <a:ahLst/>
              <a:cxnLst/>
              <a:rect l="l" t="t" r="r" b="b"/>
              <a:pathLst>
                <a:path w="67834" h="67834" extrusionOk="0">
                  <a:moveTo>
                    <a:pt x="24199" y="0"/>
                  </a:moveTo>
                  <a:lnTo>
                    <a:pt x="24199" y="24199"/>
                  </a:lnTo>
                  <a:lnTo>
                    <a:pt x="0" y="24199"/>
                  </a:lnTo>
                  <a:lnTo>
                    <a:pt x="0" y="43635"/>
                  </a:lnTo>
                  <a:lnTo>
                    <a:pt x="24199" y="43635"/>
                  </a:lnTo>
                  <a:lnTo>
                    <a:pt x="24199" y="67834"/>
                  </a:lnTo>
                  <a:lnTo>
                    <a:pt x="43635" y="67834"/>
                  </a:lnTo>
                  <a:lnTo>
                    <a:pt x="43635" y="43635"/>
                  </a:lnTo>
                  <a:lnTo>
                    <a:pt x="67833" y="43635"/>
                  </a:lnTo>
                  <a:lnTo>
                    <a:pt x="67833" y="24199"/>
                  </a:lnTo>
                  <a:lnTo>
                    <a:pt x="43635" y="24199"/>
                  </a:lnTo>
                  <a:lnTo>
                    <a:pt x="43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553;p39">
            <a:extLst>
              <a:ext uri="{FF2B5EF4-FFF2-40B4-BE49-F238E27FC236}">
                <a16:creationId xmlns:a16="http://schemas.microsoft.com/office/drawing/2014/main" id="{9FF27A09-F072-4318-BF8E-B20788AF3A42}"/>
              </a:ext>
            </a:extLst>
          </p:cNvPr>
          <p:cNvGrpSpPr/>
          <p:nvPr/>
        </p:nvGrpSpPr>
        <p:grpSpPr>
          <a:xfrm>
            <a:off x="7623793" y="4288466"/>
            <a:ext cx="1600413" cy="858225"/>
            <a:chOff x="720000" y="2258601"/>
            <a:chExt cx="3481228" cy="2303176"/>
          </a:xfrm>
        </p:grpSpPr>
        <p:grpSp>
          <p:nvGrpSpPr>
            <p:cNvPr id="12" name="Google Shape;554;p39">
              <a:extLst>
                <a:ext uri="{FF2B5EF4-FFF2-40B4-BE49-F238E27FC236}">
                  <a16:creationId xmlns:a16="http://schemas.microsoft.com/office/drawing/2014/main" id="{D898FC5C-4063-4C09-BD2F-C0FE747E81B4}"/>
                </a:ext>
              </a:extLst>
            </p:cNvPr>
            <p:cNvGrpSpPr/>
            <p:nvPr/>
          </p:nvGrpSpPr>
          <p:grpSpPr>
            <a:xfrm>
              <a:off x="720000" y="2258601"/>
              <a:ext cx="3481228" cy="2303176"/>
              <a:chOff x="4439941" y="2113720"/>
              <a:chExt cx="3760238" cy="2487768"/>
            </a:xfrm>
          </p:grpSpPr>
          <p:sp>
            <p:nvSpPr>
              <p:cNvPr id="14" name="Google Shape;555;p39">
                <a:extLst>
                  <a:ext uri="{FF2B5EF4-FFF2-40B4-BE49-F238E27FC236}">
                    <a16:creationId xmlns:a16="http://schemas.microsoft.com/office/drawing/2014/main" id="{D2ED3265-3411-4523-B5C8-999619F4BF2E}"/>
                  </a:ext>
                </a:extLst>
              </p:cNvPr>
              <p:cNvSpPr/>
              <p:nvPr/>
            </p:nvSpPr>
            <p:spPr>
              <a:xfrm>
                <a:off x="4518174" y="2560578"/>
                <a:ext cx="920533" cy="1660999"/>
              </a:xfrm>
              <a:custGeom>
                <a:avLst/>
                <a:gdLst/>
                <a:ahLst/>
                <a:cxnLst/>
                <a:rect l="l" t="t" r="r" b="b"/>
                <a:pathLst>
                  <a:path w="28628" h="51656" extrusionOk="0">
                    <a:moveTo>
                      <a:pt x="24262" y="6099"/>
                    </a:moveTo>
                    <a:lnTo>
                      <a:pt x="24262" y="21279"/>
                    </a:lnTo>
                    <a:lnTo>
                      <a:pt x="5849" y="21279"/>
                    </a:lnTo>
                    <a:lnTo>
                      <a:pt x="5849" y="19513"/>
                    </a:lnTo>
                    <a:cubicBezTo>
                      <a:pt x="5949" y="19046"/>
                      <a:pt x="6132" y="18596"/>
                      <a:pt x="6382" y="18196"/>
                    </a:cubicBezTo>
                    <a:lnTo>
                      <a:pt x="17946" y="6632"/>
                    </a:lnTo>
                    <a:cubicBezTo>
                      <a:pt x="18330" y="6333"/>
                      <a:pt x="18780" y="6149"/>
                      <a:pt x="19263" y="6099"/>
                    </a:cubicBezTo>
                    <a:close/>
                    <a:moveTo>
                      <a:pt x="19129" y="1"/>
                    </a:moveTo>
                    <a:cubicBezTo>
                      <a:pt x="17946" y="34"/>
                      <a:pt x="16780" y="301"/>
                      <a:pt x="15697" y="767"/>
                    </a:cubicBezTo>
                    <a:cubicBezTo>
                      <a:pt x="14580" y="1200"/>
                      <a:pt x="13547" y="1834"/>
                      <a:pt x="12681" y="2667"/>
                    </a:cubicBezTo>
                    <a:lnTo>
                      <a:pt x="2667" y="12931"/>
                    </a:lnTo>
                    <a:cubicBezTo>
                      <a:pt x="1850" y="13797"/>
                      <a:pt x="1200" y="14831"/>
                      <a:pt x="784" y="15947"/>
                    </a:cubicBezTo>
                    <a:cubicBezTo>
                      <a:pt x="300" y="17030"/>
                      <a:pt x="34" y="18196"/>
                      <a:pt x="1" y="19396"/>
                    </a:cubicBezTo>
                    <a:lnTo>
                      <a:pt x="1" y="50705"/>
                    </a:lnTo>
                    <a:lnTo>
                      <a:pt x="5849" y="50705"/>
                    </a:lnTo>
                    <a:lnTo>
                      <a:pt x="5849" y="51655"/>
                    </a:lnTo>
                    <a:lnTo>
                      <a:pt x="28627" y="51655"/>
                    </a:lnTo>
                    <a:lnTo>
                      <a:pt x="28627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56;p39">
                <a:extLst>
                  <a:ext uri="{FF2B5EF4-FFF2-40B4-BE49-F238E27FC236}">
                    <a16:creationId xmlns:a16="http://schemas.microsoft.com/office/drawing/2014/main" id="{6835111F-7090-4726-A7FA-06032F2B2AF0}"/>
                  </a:ext>
                </a:extLst>
              </p:cNvPr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57;p39">
                <a:extLst>
                  <a:ext uri="{FF2B5EF4-FFF2-40B4-BE49-F238E27FC236}">
                    <a16:creationId xmlns:a16="http://schemas.microsoft.com/office/drawing/2014/main" id="{1358BC60-46B1-4BF7-ABBC-B935CE93CD4F}"/>
                  </a:ext>
                </a:extLst>
              </p:cNvPr>
              <p:cNvSpPr/>
              <p:nvPr/>
            </p:nvSpPr>
            <p:spPr>
              <a:xfrm>
                <a:off x="4984839" y="3436609"/>
                <a:ext cx="321518" cy="64310"/>
              </a:xfrm>
              <a:custGeom>
                <a:avLst/>
                <a:gdLst/>
                <a:ahLst/>
                <a:cxnLst/>
                <a:rect l="l" t="t" r="r" b="b"/>
                <a:pathLst>
                  <a:path w="9999" h="2000" extrusionOk="0">
                    <a:moveTo>
                      <a:pt x="1334" y="0"/>
                    </a:moveTo>
                    <a:cubicBezTo>
                      <a:pt x="1" y="0"/>
                      <a:pt x="1" y="2000"/>
                      <a:pt x="1334" y="2000"/>
                    </a:cubicBezTo>
                    <a:lnTo>
                      <a:pt x="8999" y="2000"/>
                    </a:lnTo>
                    <a:cubicBezTo>
                      <a:pt x="9549" y="2000"/>
                      <a:pt x="9998" y="1550"/>
                      <a:pt x="9998" y="1000"/>
                    </a:cubicBezTo>
                    <a:cubicBezTo>
                      <a:pt x="9998" y="450"/>
                      <a:pt x="9549" y="0"/>
                      <a:pt x="89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58;p39">
                <a:extLst>
                  <a:ext uri="{FF2B5EF4-FFF2-40B4-BE49-F238E27FC236}">
                    <a16:creationId xmlns:a16="http://schemas.microsoft.com/office/drawing/2014/main" id="{D79C791B-3A72-44E0-8ADC-570487CFB819}"/>
                  </a:ext>
                </a:extLst>
              </p:cNvPr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FFFFFF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59;p39">
                <a:extLst>
                  <a:ext uri="{FF2B5EF4-FFF2-40B4-BE49-F238E27FC236}">
                    <a16:creationId xmlns:a16="http://schemas.microsoft.com/office/drawing/2014/main" id="{B25FB9BE-A793-405C-96B6-8642639AFA8E}"/>
                  </a:ext>
                </a:extLst>
              </p:cNvPr>
              <p:cNvSpPr/>
              <p:nvPr/>
            </p:nvSpPr>
            <p:spPr>
              <a:xfrm>
                <a:off x="6071968" y="2475914"/>
                <a:ext cx="1290219" cy="1240958"/>
              </a:xfrm>
              <a:custGeom>
                <a:avLst/>
                <a:gdLst/>
                <a:ahLst/>
                <a:cxnLst/>
                <a:rect l="l" t="t" r="r" b="b"/>
                <a:pathLst>
                  <a:path w="40125" h="38593" extrusionOk="0">
                    <a:moveTo>
                      <a:pt x="20829" y="1"/>
                    </a:moveTo>
                    <a:cubicBezTo>
                      <a:pt x="13014" y="1"/>
                      <a:pt x="5983" y="4700"/>
                      <a:pt x="3000" y="11915"/>
                    </a:cubicBezTo>
                    <a:cubicBezTo>
                      <a:pt x="1" y="19113"/>
                      <a:pt x="1667" y="27428"/>
                      <a:pt x="7182" y="32943"/>
                    </a:cubicBezTo>
                    <a:cubicBezTo>
                      <a:pt x="10872" y="36633"/>
                      <a:pt x="15807" y="38593"/>
                      <a:pt x="20830" y="38593"/>
                    </a:cubicBezTo>
                    <a:cubicBezTo>
                      <a:pt x="23316" y="38593"/>
                      <a:pt x="25822" y="38113"/>
                      <a:pt x="28211" y="37126"/>
                    </a:cubicBezTo>
                    <a:cubicBezTo>
                      <a:pt x="35426" y="34143"/>
                      <a:pt x="40125" y="27095"/>
                      <a:pt x="40125" y="19296"/>
                    </a:cubicBezTo>
                    <a:cubicBezTo>
                      <a:pt x="40125" y="8632"/>
                      <a:pt x="31477" y="1"/>
                      <a:pt x="208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60;p39">
                <a:extLst>
                  <a:ext uri="{FF2B5EF4-FFF2-40B4-BE49-F238E27FC236}">
                    <a16:creationId xmlns:a16="http://schemas.microsoft.com/office/drawing/2014/main" id="{1DEDA9E2-BE5A-4406-A6DF-A94D688181A2}"/>
                  </a:ext>
                </a:extLst>
              </p:cNvPr>
              <p:cNvSpPr/>
              <p:nvPr/>
            </p:nvSpPr>
            <p:spPr>
              <a:xfrm>
                <a:off x="6384868" y="2740067"/>
                <a:ext cx="713166" cy="712651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22163" extrusionOk="0">
                    <a:moveTo>
                      <a:pt x="8682" y="1"/>
                    </a:moveTo>
                    <a:cubicBezTo>
                      <a:pt x="8149" y="1"/>
                      <a:pt x="7716" y="434"/>
                      <a:pt x="7716" y="967"/>
                    </a:cubicBezTo>
                    <a:lnTo>
                      <a:pt x="7716" y="7716"/>
                    </a:lnTo>
                    <a:lnTo>
                      <a:pt x="967" y="7716"/>
                    </a:lnTo>
                    <a:cubicBezTo>
                      <a:pt x="957" y="7715"/>
                      <a:pt x="947" y="7715"/>
                      <a:pt x="937" y="7715"/>
                    </a:cubicBezTo>
                    <a:cubicBezTo>
                      <a:pt x="418" y="7715"/>
                      <a:pt x="1" y="8142"/>
                      <a:pt x="1" y="8665"/>
                    </a:cubicBezTo>
                    <a:lnTo>
                      <a:pt x="1" y="13498"/>
                    </a:lnTo>
                    <a:cubicBezTo>
                      <a:pt x="1" y="14014"/>
                      <a:pt x="434" y="14447"/>
                      <a:pt x="967" y="14447"/>
                    </a:cubicBezTo>
                    <a:lnTo>
                      <a:pt x="7716" y="14447"/>
                    </a:lnTo>
                    <a:lnTo>
                      <a:pt x="7716" y="21196"/>
                    </a:lnTo>
                    <a:cubicBezTo>
                      <a:pt x="7716" y="21729"/>
                      <a:pt x="8149" y="22162"/>
                      <a:pt x="8682" y="22162"/>
                    </a:cubicBezTo>
                    <a:lnTo>
                      <a:pt x="13498" y="22162"/>
                    </a:lnTo>
                    <a:cubicBezTo>
                      <a:pt x="14031" y="22162"/>
                      <a:pt x="14464" y="21729"/>
                      <a:pt x="14464" y="21196"/>
                    </a:cubicBezTo>
                    <a:lnTo>
                      <a:pt x="14464" y="14447"/>
                    </a:lnTo>
                    <a:lnTo>
                      <a:pt x="21212" y="14447"/>
                    </a:lnTo>
                    <a:cubicBezTo>
                      <a:pt x="21746" y="14447"/>
                      <a:pt x="22179" y="14014"/>
                      <a:pt x="22179" y="13498"/>
                    </a:cubicBezTo>
                    <a:lnTo>
                      <a:pt x="22179" y="8665"/>
                    </a:lnTo>
                    <a:cubicBezTo>
                      <a:pt x="22179" y="8142"/>
                      <a:pt x="21762" y="7715"/>
                      <a:pt x="21242" y="7715"/>
                    </a:cubicBezTo>
                    <a:cubicBezTo>
                      <a:pt x="21232" y="7715"/>
                      <a:pt x="21222" y="7715"/>
                      <a:pt x="21212" y="7716"/>
                    </a:cubicBezTo>
                    <a:lnTo>
                      <a:pt x="14464" y="7716"/>
                    </a:lnTo>
                    <a:lnTo>
                      <a:pt x="14464" y="967"/>
                    </a:lnTo>
                    <a:cubicBezTo>
                      <a:pt x="14464" y="434"/>
                      <a:pt x="14031" y="1"/>
                      <a:pt x="13498" y="1"/>
                    </a:cubicBezTo>
                    <a:close/>
                  </a:path>
                </a:pathLst>
              </a:custGeom>
              <a:solidFill>
                <a:srgbClr val="ED30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61;p39">
                <a:extLst>
                  <a:ext uri="{FF2B5EF4-FFF2-40B4-BE49-F238E27FC236}">
                    <a16:creationId xmlns:a16="http://schemas.microsoft.com/office/drawing/2014/main" id="{150C95F3-2ACC-4073-9F0C-3949B4E2987F}"/>
                  </a:ext>
                </a:extLst>
              </p:cNvPr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62;p39">
                <a:extLst>
                  <a:ext uri="{FF2B5EF4-FFF2-40B4-BE49-F238E27FC236}">
                    <a16:creationId xmlns:a16="http://schemas.microsoft.com/office/drawing/2014/main" id="{EFC4D55A-E3B6-407B-BC8A-353BC63C47B2}"/>
                  </a:ext>
                </a:extLst>
              </p:cNvPr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0B1F2C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63;p39">
                <a:extLst>
                  <a:ext uri="{FF2B5EF4-FFF2-40B4-BE49-F238E27FC236}">
                    <a16:creationId xmlns:a16="http://schemas.microsoft.com/office/drawing/2014/main" id="{8A310701-33E5-4190-BB38-1FA83DD7A921}"/>
                  </a:ext>
                </a:extLst>
              </p:cNvPr>
              <p:cNvSpPr/>
              <p:nvPr/>
            </p:nvSpPr>
            <p:spPr>
              <a:xfrm>
                <a:off x="5027187" y="3780056"/>
                <a:ext cx="853522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44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66" y="7882"/>
                    </a:cubicBezTo>
                    <a:cubicBezTo>
                      <a:pt x="0" y="12664"/>
                      <a:pt x="1083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3" y="24578"/>
                    </a:cubicBezTo>
                    <a:cubicBezTo>
                      <a:pt x="23445" y="22595"/>
                      <a:pt x="26544" y="17946"/>
                      <a:pt x="26544" y="12780"/>
                    </a:cubicBezTo>
                    <a:cubicBezTo>
                      <a:pt x="26544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64;p39">
                <a:extLst>
                  <a:ext uri="{FF2B5EF4-FFF2-40B4-BE49-F238E27FC236}">
                    <a16:creationId xmlns:a16="http://schemas.microsoft.com/office/drawing/2014/main" id="{719359C3-C177-498F-9F34-8AB1E9907EBD}"/>
                  </a:ext>
                </a:extLst>
              </p:cNvPr>
              <p:cNvSpPr/>
              <p:nvPr/>
            </p:nvSpPr>
            <p:spPr>
              <a:xfrm>
                <a:off x="516381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49" y="0"/>
                      <a:pt x="2733" y="2150"/>
                      <a:pt x="1367" y="5449"/>
                    </a:cubicBezTo>
                    <a:cubicBezTo>
                      <a:pt x="0" y="8748"/>
                      <a:pt x="750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397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65;p39">
                <a:extLst>
                  <a:ext uri="{FF2B5EF4-FFF2-40B4-BE49-F238E27FC236}">
                    <a16:creationId xmlns:a16="http://schemas.microsoft.com/office/drawing/2014/main" id="{08A6CCE6-24FB-40C5-8E1D-C824392174BB}"/>
                  </a:ext>
                </a:extLst>
              </p:cNvPr>
              <p:cNvSpPr/>
              <p:nvPr/>
            </p:nvSpPr>
            <p:spPr>
              <a:xfrm>
                <a:off x="5344911" y="4097233"/>
                <a:ext cx="218622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5" y="5824"/>
                      <a:pt x="6799" y="4664"/>
                      <a:pt x="6799" y="2916"/>
                    </a:cubicBezTo>
                    <a:cubicBezTo>
                      <a:pt x="6799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66;p39">
                <a:extLst>
                  <a:ext uri="{FF2B5EF4-FFF2-40B4-BE49-F238E27FC236}">
                    <a16:creationId xmlns:a16="http://schemas.microsoft.com/office/drawing/2014/main" id="{C2BB2839-5439-4318-A9A8-06CF68415CC8}"/>
                  </a:ext>
                </a:extLst>
              </p:cNvPr>
              <p:cNvSpPr/>
              <p:nvPr/>
            </p:nvSpPr>
            <p:spPr>
              <a:xfrm>
                <a:off x="6917998" y="3780056"/>
                <a:ext cx="854069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83" y="7882"/>
                    </a:cubicBezTo>
                    <a:cubicBezTo>
                      <a:pt x="0" y="12664"/>
                      <a:pt x="1100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2" y="24578"/>
                    </a:cubicBezTo>
                    <a:cubicBezTo>
                      <a:pt x="23445" y="22595"/>
                      <a:pt x="26561" y="17946"/>
                      <a:pt x="26561" y="12780"/>
                    </a:cubicBezTo>
                    <a:cubicBezTo>
                      <a:pt x="26561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67;p39">
                <a:extLst>
                  <a:ext uri="{FF2B5EF4-FFF2-40B4-BE49-F238E27FC236}">
                    <a16:creationId xmlns:a16="http://schemas.microsoft.com/office/drawing/2014/main" id="{3807690A-10BA-4D6C-8C52-36E796951598}"/>
                  </a:ext>
                </a:extLst>
              </p:cNvPr>
              <p:cNvSpPr/>
              <p:nvPr/>
            </p:nvSpPr>
            <p:spPr>
              <a:xfrm>
                <a:off x="705462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65" y="0"/>
                      <a:pt x="2733" y="2150"/>
                      <a:pt x="1366" y="5449"/>
                    </a:cubicBezTo>
                    <a:cubicBezTo>
                      <a:pt x="0" y="8748"/>
                      <a:pt x="767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413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68;p39">
                <a:extLst>
                  <a:ext uri="{FF2B5EF4-FFF2-40B4-BE49-F238E27FC236}">
                    <a16:creationId xmlns:a16="http://schemas.microsoft.com/office/drawing/2014/main" id="{2652E7B6-6602-4D6F-9F08-2C640BF7E571}"/>
                  </a:ext>
                </a:extLst>
              </p:cNvPr>
              <p:cNvSpPr/>
              <p:nvPr/>
            </p:nvSpPr>
            <p:spPr>
              <a:xfrm>
                <a:off x="7235721" y="4097233"/>
                <a:ext cx="219168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816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6" y="5824"/>
                      <a:pt x="6804" y="4664"/>
                      <a:pt x="6815" y="2916"/>
                    </a:cubicBezTo>
                    <a:cubicBezTo>
                      <a:pt x="6815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569;p39">
              <a:extLst>
                <a:ext uri="{FF2B5EF4-FFF2-40B4-BE49-F238E27FC236}">
                  <a16:creationId xmlns:a16="http://schemas.microsoft.com/office/drawing/2014/main" id="{6A7B6FCC-E720-416D-B63B-DB085B448194}"/>
                </a:ext>
              </a:extLst>
            </p:cNvPr>
            <p:cNvSpPr/>
            <p:nvPr/>
          </p:nvSpPr>
          <p:spPr>
            <a:xfrm>
              <a:off x="962900" y="2853050"/>
              <a:ext cx="556925" cy="456390"/>
            </a:xfrm>
            <a:custGeom>
              <a:avLst/>
              <a:gdLst/>
              <a:ahLst/>
              <a:cxnLst/>
              <a:rect l="l" t="t" r="r" b="b"/>
              <a:pathLst>
                <a:path w="22175" h="18172" extrusionOk="0">
                  <a:moveTo>
                    <a:pt x="0" y="18172"/>
                  </a:moveTo>
                  <a:lnTo>
                    <a:pt x="22175" y="18172"/>
                  </a:lnTo>
                  <a:lnTo>
                    <a:pt x="22175" y="0"/>
                  </a:lnTo>
                  <a:lnTo>
                    <a:pt x="15090" y="0"/>
                  </a:lnTo>
                  <a:lnTo>
                    <a:pt x="69" y="150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56278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5"/>
          <p:cNvSpPr txBox="1">
            <a:spLocks noGrp="1"/>
          </p:cNvSpPr>
          <p:nvPr>
            <p:ph type="title"/>
          </p:nvPr>
        </p:nvSpPr>
        <p:spPr>
          <a:xfrm>
            <a:off x="732276" y="459910"/>
            <a:ext cx="3337006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 GENERAL</a:t>
            </a:r>
          </a:p>
        </p:txBody>
      </p:sp>
      <p:sp>
        <p:nvSpPr>
          <p:cNvPr id="804" name="Google Shape;804;p45"/>
          <p:cNvSpPr txBox="1">
            <a:spLocks noGrp="1"/>
          </p:cNvSpPr>
          <p:nvPr>
            <p:ph type="subTitle" idx="1"/>
          </p:nvPr>
        </p:nvSpPr>
        <p:spPr>
          <a:xfrm>
            <a:off x="355110" y="1298389"/>
            <a:ext cx="3337005" cy="21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Diseñar un aplicativo para registrar todos los datos de los pacientes que son atendidos en el centro médico y una búsqueda por categoría ( DNI , Apellido)</a:t>
            </a:r>
            <a:endParaRPr lang="es-PE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Google Shape;804;p45">
            <a:extLst>
              <a:ext uri="{FF2B5EF4-FFF2-40B4-BE49-F238E27FC236}">
                <a16:creationId xmlns:a16="http://schemas.microsoft.com/office/drawing/2014/main" id="{BCEB9D48-52A9-4BB8-954A-FE4B32058643}"/>
              </a:ext>
            </a:extLst>
          </p:cNvPr>
          <p:cNvSpPr txBox="1">
            <a:spLocks/>
          </p:cNvSpPr>
          <p:nvPr/>
        </p:nvSpPr>
        <p:spPr>
          <a:xfrm>
            <a:off x="4676655" y="1192445"/>
            <a:ext cx="4467345" cy="242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Contar con un formulario de registro de datos personales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Desarrollar módulo que permita búsqueda de historias clínicas.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Mantener las historias clínicas organizadas en formato PDF.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Mostrarle al doctor la información precisa y detallada de cada paciente.</a:t>
            </a:r>
            <a:endParaRPr lang="es-ES" sz="1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Google Shape;803;p45">
            <a:extLst>
              <a:ext uri="{FF2B5EF4-FFF2-40B4-BE49-F238E27FC236}">
                <a16:creationId xmlns:a16="http://schemas.microsoft.com/office/drawing/2014/main" id="{E9C86F16-4572-44E3-8C36-E65CE229EF68}"/>
              </a:ext>
            </a:extLst>
          </p:cNvPr>
          <p:cNvSpPr txBox="1">
            <a:spLocks/>
          </p:cNvSpPr>
          <p:nvPr/>
        </p:nvSpPr>
        <p:spPr>
          <a:xfrm>
            <a:off x="5189496" y="459910"/>
            <a:ext cx="3580877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es-ES" dirty="0"/>
              <a:t>OBJETIVO ESPECÍFICO</a:t>
            </a:r>
          </a:p>
        </p:txBody>
      </p:sp>
      <p:grpSp>
        <p:nvGrpSpPr>
          <p:cNvPr id="35" name="Google Shape;1250;p50">
            <a:extLst>
              <a:ext uri="{FF2B5EF4-FFF2-40B4-BE49-F238E27FC236}">
                <a16:creationId xmlns:a16="http://schemas.microsoft.com/office/drawing/2014/main" id="{4C2269ED-7ED2-4CE5-A75E-48C09DFC7DBF}"/>
              </a:ext>
            </a:extLst>
          </p:cNvPr>
          <p:cNvGrpSpPr/>
          <p:nvPr/>
        </p:nvGrpSpPr>
        <p:grpSpPr>
          <a:xfrm>
            <a:off x="6789174" y="3143228"/>
            <a:ext cx="1728673" cy="1843803"/>
            <a:chOff x="871489" y="1881225"/>
            <a:chExt cx="3583671" cy="3278651"/>
          </a:xfrm>
        </p:grpSpPr>
        <p:sp>
          <p:nvSpPr>
            <p:cNvPr id="36" name="Google Shape;1251;p50">
              <a:extLst>
                <a:ext uri="{FF2B5EF4-FFF2-40B4-BE49-F238E27FC236}">
                  <a16:creationId xmlns:a16="http://schemas.microsoft.com/office/drawing/2014/main" id="{120B5CA1-A1A0-48E8-B060-DE7A362DA816}"/>
                </a:ext>
              </a:extLst>
            </p:cNvPr>
            <p:cNvSpPr/>
            <p:nvPr/>
          </p:nvSpPr>
          <p:spPr>
            <a:xfrm>
              <a:off x="944307" y="2271819"/>
              <a:ext cx="931309" cy="1704034"/>
            </a:xfrm>
            <a:custGeom>
              <a:avLst/>
              <a:gdLst/>
              <a:ahLst/>
              <a:cxnLst/>
              <a:rect l="l" t="t" r="r" b="b"/>
              <a:pathLst>
                <a:path w="29058" h="53168" extrusionOk="0">
                  <a:moveTo>
                    <a:pt x="2474" y="1"/>
                  </a:moveTo>
                  <a:cubicBezTo>
                    <a:pt x="2223" y="1"/>
                    <a:pt x="352" y="636"/>
                    <a:pt x="335" y="4211"/>
                  </a:cubicBezTo>
                  <a:lnTo>
                    <a:pt x="51" y="44646"/>
                  </a:lnTo>
                  <a:lnTo>
                    <a:pt x="1" y="52967"/>
                  </a:lnTo>
                  <a:lnTo>
                    <a:pt x="28706" y="53167"/>
                  </a:lnTo>
                  <a:lnTo>
                    <a:pt x="29040" y="4128"/>
                  </a:lnTo>
                  <a:cubicBezTo>
                    <a:pt x="29057" y="1956"/>
                    <a:pt x="27303" y="168"/>
                    <a:pt x="25131" y="151"/>
                  </a:cubicBezTo>
                  <a:lnTo>
                    <a:pt x="7135" y="34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52;p50">
              <a:extLst>
                <a:ext uri="{FF2B5EF4-FFF2-40B4-BE49-F238E27FC236}">
                  <a16:creationId xmlns:a16="http://schemas.microsoft.com/office/drawing/2014/main" id="{596F364F-61C3-408D-91D4-B3BCA2B416BB}"/>
                </a:ext>
              </a:extLst>
            </p:cNvPr>
            <p:cNvSpPr/>
            <p:nvPr/>
          </p:nvSpPr>
          <p:spPr>
            <a:xfrm>
              <a:off x="4070624" y="3531319"/>
              <a:ext cx="83586" cy="1602821"/>
            </a:xfrm>
            <a:custGeom>
              <a:avLst/>
              <a:gdLst/>
              <a:ahLst/>
              <a:cxnLst/>
              <a:rect l="l" t="t" r="r" b="b"/>
              <a:pathLst>
                <a:path w="2608" h="50010" extrusionOk="0">
                  <a:moveTo>
                    <a:pt x="1" y="1"/>
                  </a:moveTo>
                  <a:lnTo>
                    <a:pt x="1" y="50009"/>
                  </a:lnTo>
                  <a:lnTo>
                    <a:pt x="2607" y="50009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53;p50">
              <a:extLst>
                <a:ext uri="{FF2B5EF4-FFF2-40B4-BE49-F238E27FC236}">
                  <a16:creationId xmlns:a16="http://schemas.microsoft.com/office/drawing/2014/main" id="{C5B8560D-37C7-47D9-92EB-F3C149700C10}"/>
                </a:ext>
              </a:extLst>
            </p:cNvPr>
            <p:cNvSpPr/>
            <p:nvPr/>
          </p:nvSpPr>
          <p:spPr>
            <a:xfrm>
              <a:off x="988760" y="3935117"/>
              <a:ext cx="208902" cy="1224759"/>
            </a:xfrm>
            <a:custGeom>
              <a:avLst/>
              <a:gdLst/>
              <a:ahLst/>
              <a:cxnLst/>
              <a:rect l="l" t="t" r="r" b="b"/>
              <a:pathLst>
                <a:path w="6518" h="38214" extrusionOk="0">
                  <a:moveTo>
                    <a:pt x="1" y="0"/>
                  </a:moveTo>
                  <a:lnTo>
                    <a:pt x="1" y="35639"/>
                  </a:lnTo>
                  <a:cubicBezTo>
                    <a:pt x="1" y="37043"/>
                    <a:pt x="1137" y="38179"/>
                    <a:pt x="2540" y="38213"/>
                  </a:cubicBezTo>
                  <a:cubicBezTo>
                    <a:pt x="2561" y="38213"/>
                    <a:pt x="2582" y="38213"/>
                    <a:pt x="2602" y="38213"/>
                  </a:cubicBezTo>
                  <a:cubicBezTo>
                    <a:pt x="3978" y="38213"/>
                    <a:pt x="5114" y="37122"/>
                    <a:pt x="5164" y="35723"/>
                  </a:cubicBezTo>
                  <a:lnTo>
                    <a:pt x="6517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54;p50">
              <a:extLst>
                <a:ext uri="{FF2B5EF4-FFF2-40B4-BE49-F238E27FC236}">
                  <a16:creationId xmlns:a16="http://schemas.microsoft.com/office/drawing/2014/main" id="{8AD3234B-98C3-4AA8-B783-A1127BDC2C25}"/>
                </a:ext>
              </a:extLst>
            </p:cNvPr>
            <p:cNvSpPr/>
            <p:nvPr/>
          </p:nvSpPr>
          <p:spPr>
            <a:xfrm>
              <a:off x="1742768" y="3935117"/>
              <a:ext cx="208325" cy="1224759"/>
            </a:xfrm>
            <a:custGeom>
              <a:avLst/>
              <a:gdLst/>
              <a:ahLst/>
              <a:cxnLst/>
              <a:rect l="l" t="t" r="r" b="b"/>
              <a:pathLst>
                <a:path w="6500" h="38214" extrusionOk="0">
                  <a:moveTo>
                    <a:pt x="0" y="0"/>
                  </a:moveTo>
                  <a:lnTo>
                    <a:pt x="0" y="35639"/>
                  </a:lnTo>
                  <a:cubicBezTo>
                    <a:pt x="0" y="37043"/>
                    <a:pt x="1120" y="38179"/>
                    <a:pt x="2523" y="38213"/>
                  </a:cubicBezTo>
                  <a:cubicBezTo>
                    <a:pt x="2544" y="38213"/>
                    <a:pt x="2565" y="38213"/>
                    <a:pt x="2585" y="38213"/>
                  </a:cubicBezTo>
                  <a:cubicBezTo>
                    <a:pt x="3961" y="38213"/>
                    <a:pt x="5097" y="37122"/>
                    <a:pt x="5163" y="35723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55;p50">
              <a:extLst>
                <a:ext uri="{FF2B5EF4-FFF2-40B4-BE49-F238E27FC236}">
                  <a16:creationId xmlns:a16="http://schemas.microsoft.com/office/drawing/2014/main" id="{265B8564-C6E8-455D-B8DA-31CA62FF47A9}"/>
                </a:ext>
              </a:extLst>
            </p:cNvPr>
            <p:cNvSpPr/>
            <p:nvPr/>
          </p:nvSpPr>
          <p:spPr>
            <a:xfrm>
              <a:off x="2150284" y="3935117"/>
              <a:ext cx="208357" cy="1224759"/>
            </a:xfrm>
            <a:custGeom>
              <a:avLst/>
              <a:gdLst/>
              <a:ahLst/>
              <a:cxnLst/>
              <a:rect l="l" t="t" r="r" b="b"/>
              <a:pathLst>
                <a:path w="6501" h="38214" extrusionOk="0">
                  <a:moveTo>
                    <a:pt x="1" y="0"/>
                  </a:moveTo>
                  <a:lnTo>
                    <a:pt x="1337" y="35723"/>
                  </a:lnTo>
                  <a:cubicBezTo>
                    <a:pt x="1403" y="37122"/>
                    <a:pt x="2539" y="38213"/>
                    <a:pt x="3915" y="38213"/>
                  </a:cubicBezTo>
                  <a:cubicBezTo>
                    <a:pt x="3936" y="38213"/>
                    <a:pt x="3956" y="38213"/>
                    <a:pt x="3977" y="38213"/>
                  </a:cubicBezTo>
                  <a:cubicBezTo>
                    <a:pt x="5381" y="38179"/>
                    <a:pt x="6500" y="37043"/>
                    <a:pt x="6500" y="35639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56;p50">
              <a:extLst>
                <a:ext uri="{FF2B5EF4-FFF2-40B4-BE49-F238E27FC236}">
                  <a16:creationId xmlns:a16="http://schemas.microsoft.com/office/drawing/2014/main" id="{240AEC4E-45C4-474E-B75F-5CB891BDB400}"/>
                </a:ext>
              </a:extLst>
            </p:cNvPr>
            <p:cNvSpPr/>
            <p:nvPr/>
          </p:nvSpPr>
          <p:spPr>
            <a:xfrm>
              <a:off x="1335252" y="3935117"/>
              <a:ext cx="208325" cy="1224759"/>
            </a:xfrm>
            <a:custGeom>
              <a:avLst/>
              <a:gdLst/>
              <a:ahLst/>
              <a:cxnLst/>
              <a:rect l="l" t="t" r="r" b="b"/>
              <a:pathLst>
                <a:path w="6500" h="38214" extrusionOk="0">
                  <a:moveTo>
                    <a:pt x="0" y="0"/>
                  </a:moveTo>
                  <a:lnTo>
                    <a:pt x="1337" y="35723"/>
                  </a:lnTo>
                  <a:cubicBezTo>
                    <a:pt x="1386" y="37122"/>
                    <a:pt x="2522" y="38213"/>
                    <a:pt x="3898" y="38213"/>
                  </a:cubicBezTo>
                  <a:cubicBezTo>
                    <a:pt x="3919" y="38213"/>
                    <a:pt x="3939" y="38213"/>
                    <a:pt x="3960" y="38213"/>
                  </a:cubicBezTo>
                  <a:cubicBezTo>
                    <a:pt x="5380" y="38179"/>
                    <a:pt x="6500" y="37043"/>
                    <a:pt x="6500" y="35639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57;p50">
              <a:extLst>
                <a:ext uri="{FF2B5EF4-FFF2-40B4-BE49-F238E27FC236}">
                  <a16:creationId xmlns:a16="http://schemas.microsoft.com/office/drawing/2014/main" id="{B695A6B6-8D7C-461C-A6AF-04D80034500E}"/>
                </a:ext>
              </a:extLst>
            </p:cNvPr>
            <p:cNvSpPr/>
            <p:nvPr/>
          </p:nvSpPr>
          <p:spPr>
            <a:xfrm>
              <a:off x="944307" y="2271819"/>
              <a:ext cx="931309" cy="1704034"/>
            </a:xfrm>
            <a:custGeom>
              <a:avLst/>
              <a:gdLst/>
              <a:ahLst/>
              <a:cxnLst/>
              <a:rect l="l" t="t" r="r" b="b"/>
              <a:pathLst>
                <a:path w="29058" h="53168" extrusionOk="0">
                  <a:moveTo>
                    <a:pt x="2474" y="1"/>
                  </a:moveTo>
                  <a:cubicBezTo>
                    <a:pt x="2223" y="1"/>
                    <a:pt x="352" y="636"/>
                    <a:pt x="335" y="4211"/>
                  </a:cubicBezTo>
                  <a:lnTo>
                    <a:pt x="51" y="44646"/>
                  </a:lnTo>
                  <a:lnTo>
                    <a:pt x="1" y="52967"/>
                  </a:lnTo>
                  <a:lnTo>
                    <a:pt x="28706" y="53167"/>
                  </a:lnTo>
                  <a:lnTo>
                    <a:pt x="29040" y="4128"/>
                  </a:lnTo>
                  <a:cubicBezTo>
                    <a:pt x="29057" y="1956"/>
                    <a:pt x="27303" y="168"/>
                    <a:pt x="25131" y="151"/>
                  </a:cubicBezTo>
                  <a:lnTo>
                    <a:pt x="7135" y="34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FFFFFF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58;p50">
              <a:extLst>
                <a:ext uri="{FF2B5EF4-FFF2-40B4-BE49-F238E27FC236}">
                  <a16:creationId xmlns:a16="http://schemas.microsoft.com/office/drawing/2014/main" id="{FC9387C8-5B9E-4A5D-94E0-89FBE7649C7C}"/>
                </a:ext>
              </a:extLst>
            </p:cNvPr>
            <p:cNvSpPr/>
            <p:nvPr/>
          </p:nvSpPr>
          <p:spPr>
            <a:xfrm>
              <a:off x="871489" y="2271819"/>
              <a:ext cx="152109" cy="1713233"/>
            </a:xfrm>
            <a:custGeom>
              <a:avLst/>
              <a:gdLst/>
              <a:ahLst/>
              <a:cxnLst/>
              <a:rect l="l" t="t" r="r" b="b"/>
              <a:pathLst>
                <a:path w="4746" h="53455" extrusionOk="0">
                  <a:moveTo>
                    <a:pt x="4746" y="1"/>
                  </a:moveTo>
                  <a:cubicBezTo>
                    <a:pt x="2874" y="84"/>
                    <a:pt x="769" y="636"/>
                    <a:pt x="402" y="3125"/>
                  </a:cubicBezTo>
                  <a:cubicBezTo>
                    <a:pt x="1" y="5899"/>
                    <a:pt x="84" y="50176"/>
                    <a:pt x="67" y="51897"/>
                  </a:cubicBezTo>
                  <a:cubicBezTo>
                    <a:pt x="59" y="52788"/>
                    <a:pt x="1187" y="53454"/>
                    <a:pt x="2293" y="53454"/>
                  </a:cubicBezTo>
                  <a:cubicBezTo>
                    <a:pt x="3345" y="53454"/>
                    <a:pt x="4379" y="52851"/>
                    <a:pt x="4395" y="51262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59;p50">
              <a:extLst>
                <a:ext uri="{FF2B5EF4-FFF2-40B4-BE49-F238E27FC236}">
                  <a16:creationId xmlns:a16="http://schemas.microsoft.com/office/drawing/2014/main" id="{EBA0845F-24E4-4BDB-8D3F-BB4C9A548722}"/>
                </a:ext>
              </a:extLst>
            </p:cNvPr>
            <p:cNvSpPr/>
            <p:nvPr/>
          </p:nvSpPr>
          <p:spPr>
            <a:xfrm>
              <a:off x="874181" y="3786758"/>
              <a:ext cx="1656889" cy="308513"/>
            </a:xfrm>
            <a:custGeom>
              <a:avLst/>
              <a:gdLst/>
              <a:ahLst/>
              <a:cxnLst/>
              <a:rect l="l" t="t" r="r" b="b"/>
              <a:pathLst>
                <a:path w="51697" h="9626" extrusionOk="0">
                  <a:moveTo>
                    <a:pt x="4678" y="1"/>
                  </a:moveTo>
                  <a:cubicBezTo>
                    <a:pt x="2105" y="1"/>
                    <a:pt x="33" y="2073"/>
                    <a:pt x="17" y="4629"/>
                  </a:cubicBezTo>
                  <a:cubicBezTo>
                    <a:pt x="0" y="7202"/>
                    <a:pt x="2055" y="9291"/>
                    <a:pt x="4612" y="9324"/>
                  </a:cubicBezTo>
                  <a:lnTo>
                    <a:pt x="46985" y="9625"/>
                  </a:lnTo>
                  <a:cubicBezTo>
                    <a:pt x="46995" y="9625"/>
                    <a:pt x="47005" y="9625"/>
                    <a:pt x="47015" y="9625"/>
                  </a:cubicBezTo>
                  <a:cubicBezTo>
                    <a:pt x="49575" y="9625"/>
                    <a:pt x="51663" y="7560"/>
                    <a:pt x="51680" y="4997"/>
                  </a:cubicBezTo>
                  <a:cubicBezTo>
                    <a:pt x="51696" y="2424"/>
                    <a:pt x="49625" y="318"/>
                    <a:pt x="47051" y="302"/>
                  </a:cubicBezTo>
                  <a:lnTo>
                    <a:pt x="467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60;p50">
              <a:extLst>
                <a:ext uri="{FF2B5EF4-FFF2-40B4-BE49-F238E27FC236}">
                  <a16:creationId xmlns:a16="http://schemas.microsoft.com/office/drawing/2014/main" id="{FB264703-3EA8-4C52-9AFD-2B2B3779E51E}"/>
                </a:ext>
              </a:extLst>
            </p:cNvPr>
            <p:cNvSpPr/>
            <p:nvPr/>
          </p:nvSpPr>
          <p:spPr>
            <a:xfrm>
              <a:off x="2790226" y="4927930"/>
              <a:ext cx="607283" cy="231914"/>
            </a:xfrm>
            <a:custGeom>
              <a:avLst/>
              <a:gdLst/>
              <a:ahLst/>
              <a:cxnLst/>
              <a:rect l="l" t="t" r="r" b="b"/>
              <a:pathLst>
                <a:path w="18948" h="7236" extrusionOk="0">
                  <a:moveTo>
                    <a:pt x="7502" y="1"/>
                  </a:moveTo>
                  <a:lnTo>
                    <a:pt x="0" y="535"/>
                  </a:lnTo>
                  <a:lnTo>
                    <a:pt x="151" y="3977"/>
                  </a:lnTo>
                  <a:lnTo>
                    <a:pt x="268" y="7236"/>
                  </a:lnTo>
                  <a:lnTo>
                    <a:pt x="18948" y="7236"/>
                  </a:lnTo>
                  <a:cubicBezTo>
                    <a:pt x="18948" y="7236"/>
                    <a:pt x="17879" y="5097"/>
                    <a:pt x="14838" y="4462"/>
                  </a:cubicBezTo>
                  <a:cubicBezTo>
                    <a:pt x="13534" y="4228"/>
                    <a:pt x="12264" y="3844"/>
                    <a:pt x="11045" y="3342"/>
                  </a:cubicBezTo>
                  <a:cubicBezTo>
                    <a:pt x="7419" y="1822"/>
                    <a:pt x="7502" y="1"/>
                    <a:pt x="750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61;p50">
              <a:extLst>
                <a:ext uri="{FF2B5EF4-FFF2-40B4-BE49-F238E27FC236}">
                  <a16:creationId xmlns:a16="http://schemas.microsoft.com/office/drawing/2014/main" id="{C46E9583-9BB1-4A0F-8DDD-B2086312587A}"/>
                </a:ext>
              </a:extLst>
            </p:cNvPr>
            <p:cNvSpPr/>
            <p:nvPr/>
          </p:nvSpPr>
          <p:spPr>
            <a:xfrm>
              <a:off x="2795034" y="5035041"/>
              <a:ext cx="602476" cy="124803"/>
            </a:xfrm>
            <a:custGeom>
              <a:avLst/>
              <a:gdLst/>
              <a:ahLst/>
              <a:cxnLst/>
              <a:rect l="l" t="t" r="r" b="b"/>
              <a:pathLst>
                <a:path w="18798" h="3894" extrusionOk="0">
                  <a:moveTo>
                    <a:pt x="10895" y="0"/>
                  </a:moveTo>
                  <a:cubicBezTo>
                    <a:pt x="10076" y="752"/>
                    <a:pt x="9224" y="1655"/>
                    <a:pt x="8773" y="2574"/>
                  </a:cubicBezTo>
                  <a:cubicBezTo>
                    <a:pt x="4328" y="2206"/>
                    <a:pt x="1705" y="1120"/>
                    <a:pt x="1" y="635"/>
                  </a:cubicBezTo>
                  <a:lnTo>
                    <a:pt x="1" y="652"/>
                  </a:lnTo>
                  <a:lnTo>
                    <a:pt x="118" y="3894"/>
                  </a:lnTo>
                  <a:lnTo>
                    <a:pt x="18798" y="3894"/>
                  </a:lnTo>
                  <a:cubicBezTo>
                    <a:pt x="18798" y="3894"/>
                    <a:pt x="17729" y="1755"/>
                    <a:pt x="14688" y="1137"/>
                  </a:cubicBezTo>
                  <a:cubicBezTo>
                    <a:pt x="13384" y="886"/>
                    <a:pt x="12114" y="502"/>
                    <a:pt x="10895" y="0"/>
                  </a:cubicBezTo>
                  <a:close/>
                </a:path>
              </a:pathLst>
            </a:custGeom>
            <a:solidFill>
              <a:srgbClr val="044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62;p50">
              <a:extLst>
                <a:ext uri="{FF2B5EF4-FFF2-40B4-BE49-F238E27FC236}">
                  <a16:creationId xmlns:a16="http://schemas.microsoft.com/office/drawing/2014/main" id="{CDB6FB81-DC8F-46F4-8827-B1C57DCEF8C7}"/>
                </a:ext>
              </a:extLst>
            </p:cNvPr>
            <p:cNvSpPr/>
            <p:nvPr/>
          </p:nvSpPr>
          <p:spPr>
            <a:xfrm>
              <a:off x="1877699" y="3529717"/>
              <a:ext cx="1230111" cy="1552470"/>
            </a:xfrm>
            <a:custGeom>
              <a:avLst/>
              <a:gdLst/>
              <a:ahLst/>
              <a:cxnLst/>
              <a:rect l="l" t="t" r="r" b="b"/>
              <a:pathLst>
                <a:path w="38381" h="48439" extrusionOk="0">
                  <a:moveTo>
                    <a:pt x="886" y="1"/>
                  </a:moveTo>
                  <a:cubicBezTo>
                    <a:pt x="886" y="1"/>
                    <a:pt x="1" y="3209"/>
                    <a:pt x="619" y="6016"/>
                  </a:cubicBezTo>
                  <a:cubicBezTo>
                    <a:pt x="853" y="7102"/>
                    <a:pt x="1321" y="8138"/>
                    <a:pt x="2156" y="8890"/>
                  </a:cubicBezTo>
                  <a:cubicBezTo>
                    <a:pt x="5348" y="12031"/>
                    <a:pt x="23343" y="16726"/>
                    <a:pt x="23343" y="16726"/>
                  </a:cubicBezTo>
                  <a:lnTo>
                    <a:pt x="27470" y="48439"/>
                  </a:lnTo>
                  <a:lnTo>
                    <a:pt x="38381" y="44262"/>
                  </a:lnTo>
                  <a:cubicBezTo>
                    <a:pt x="38381" y="44262"/>
                    <a:pt x="35690" y="9959"/>
                    <a:pt x="33936" y="7837"/>
                  </a:cubicBezTo>
                  <a:cubicBezTo>
                    <a:pt x="32934" y="6617"/>
                    <a:pt x="26167" y="4378"/>
                    <a:pt x="20469" y="2641"/>
                  </a:cubicBezTo>
                  <a:cubicBezTo>
                    <a:pt x="16058" y="1304"/>
                    <a:pt x="12298" y="268"/>
                    <a:pt x="12298" y="268"/>
                  </a:cubicBezTo>
                  <a:lnTo>
                    <a:pt x="886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63;p50">
              <a:extLst>
                <a:ext uri="{FF2B5EF4-FFF2-40B4-BE49-F238E27FC236}">
                  <a16:creationId xmlns:a16="http://schemas.microsoft.com/office/drawing/2014/main" id="{3C7BAF5A-2B59-4F64-B486-7DB27DFE2FE1}"/>
                </a:ext>
              </a:extLst>
            </p:cNvPr>
            <p:cNvSpPr/>
            <p:nvPr/>
          </p:nvSpPr>
          <p:spPr>
            <a:xfrm>
              <a:off x="1877699" y="3529717"/>
              <a:ext cx="656031" cy="192813"/>
            </a:xfrm>
            <a:custGeom>
              <a:avLst/>
              <a:gdLst/>
              <a:ahLst/>
              <a:cxnLst/>
              <a:rect l="l" t="t" r="r" b="b"/>
              <a:pathLst>
                <a:path w="20469" h="6016" extrusionOk="0">
                  <a:moveTo>
                    <a:pt x="886" y="1"/>
                  </a:moveTo>
                  <a:cubicBezTo>
                    <a:pt x="886" y="1"/>
                    <a:pt x="1" y="3209"/>
                    <a:pt x="619" y="6016"/>
                  </a:cubicBezTo>
                  <a:cubicBezTo>
                    <a:pt x="7704" y="4813"/>
                    <a:pt x="15473" y="3493"/>
                    <a:pt x="20469" y="2641"/>
                  </a:cubicBezTo>
                  <a:cubicBezTo>
                    <a:pt x="16058" y="1304"/>
                    <a:pt x="12298" y="268"/>
                    <a:pt x="12298" y="268"/>
                  </a:cubicBezTo>
                  <a:lnTo>
                    <a:pt x="886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64;p50">
              <a:extLst>
                <a:ext uri="{FF2B5EF4-FFF2-40B4-BE49-F238E27FC236}">
                  <a16:creationId xmlns:a16="http://schemas.microsoft.com/office/drawing/2014/main" id="{FA2EBAD8-62AF-4A52-A7C3-74F528A68B12}"/>
                </a:ext>
              </a:extLst>
            </p:cNvPr>
            <p:cNvSpPr/>
            <p:nvPr/>
          </p:nvSpPr>
          <p:spPr>
            <a:xfrm>
              <a:off x="1319163" y="1881225"/>
              <a:ext cx="953776" cy="1005152"/>
            </a:xfrm>
            <a:custGeom>
              <a:avLst/>
              <a:gdLst/>
              <a:ahLst/>
              <a:cxnLst/>
              <a:rect l="l" t="t" r="r" b="b"/>
              <a:pathLst>
                <a:path w="29759" h="31362" extrusionOk="0">
                  <a:moveTo>
                    <a:pt x="22615" y="0"/>
                  </a:moveTo>
                  <a:cubicBezTo>
                    <a:pt x="19024" y="0"/>
                    <a:pt x="15677" y="2020"/>
                    <a:pt x="14019" y="5320"/>
                  </a:cubicBezTo>
                  <a:cubicBezTo>
                    <a:pt x="13435" y="6473"/>
                    <a:pt x="13301" y="7643"/>
                    <a:pt x="12248" y="8462"/>
                  </a:cubicBezTo>
                  <a:cubicBezTo>
                    <a:pt x="11246" y="9247"/>
                    <a:pt x="10126" y="9330"/>
                    <a:pt x="9658" y="10717"/>
                  </a:cubicBezTo>
                  <a:cubicBezTo>
                    <a:pt x="9274" y="11887"/>
                    <a:pt x="9926" y="13424"/>
                    <a:pt x="8890" y="14393"/>
                  </a:cubicBezTo>
                  <a:cubicBezTo>
                    <a:pt x="7854" y="15379"/>
                    <a:pt x="5866" y="14694"/>
                    <a:pt x="4963" y="15797"/>
                  </a:cubicBezTo>
                  <a:cubicBezTo>
                    <a:pt x="4178" y="16749"/>
                    <a:pt x="4896" y="18236"/>
                    <a:pt x="4495" y="19389"/>
                  </a:cubicBezTo>
                  <a:cubicBezTo>
                    <a:pt x="3927" y="20976"/>
                    <a:pt x="1688" y="21210"/>
                    <a:pt x="719" y="22580"/>
                  </a:cubicBezTo>
                  <a:cubicBezTo>
                    <a:pt x="1" y="23600"/>
                    <a:pt x="185" y="25053"/>
                    <a:pt x="870" y="26089"/>
                  </a:cubicBezTo>
                  <a:cubicBezTo>
                    <a:pt x="1538" y="27142"/>
                    <a:pt x="2624" y="27843"/>
                    <a:pt x="3727" y="28445"/>
                  </a:cubicBezTo>
                  <a:cubicBezTo>
                    <a:pt x="7354" y="30380"/>
                    <a:pt x="11365" y="31361"/>
                    <a:pt x="15402" y="31361"/>
                  </a:cubicBezTo>
                  <a:cubicBezTo>
                    <a:pt x="17780" y="31361"/>
                    <a:pt x="20168" y="31021"/>
                    <a:pt x="22491" y="30333"/>
                  </a:cubicBezTo>
                  <a:cubicBezTo>
                    <a:pt x="26217" y="29197"/>
                    <a:pt x="28957" y="26590"/>
                    <a:pt x="28138" y="22346"/>
                  </a:cubicBezTo>
                  <a:cubicBezTo>
                    <a:pt x="27921" y="21310"/>
                    <a:pt x="27486" y="20308"/>
                    <a:pt x="27537" y="19255"/>
                  </a:cubicBezTo>
                  <a:cubicBezTo>
                    <a:pt x="27587" y="18437"/>
                    <a:pt x="28506" y="17701"/>
                    <a:pt x="28923" y="17000"/>
                  </a:cubicBezTo>
                  <a:cubicBezTo>
                    <a:pt x="29408" y="16198"/>
                    <a:pt x="29759" y="15279"/>
                    <a:pt x="29725" y="14326"/>
                  </a:cubicBezTo>
                  <a:cubicBezTo>
                    <a:pt x="29675" y="13224"/>
                    <a:pt x="29124" y="12204"/>
                    <a:pt x="28740" y="11168"/>
                  </a:cubicBezTo>
                  <a:cubicBezTo>
                    <a:pt x="28255" y="9915"/>
                    <a:pt x="28355" y="9046"/>
                    <a:pt x="28706" y="7827"/>
                  </a:cubicBezTo>
                  <a:cubicBezTo>
                    <a:pt x="29091" y="6507"/>
                    <a:pt x="28957" y="4936"/>
                    <a:pt x="28556" y="3650"/>
                  </a:cubicBezTo>
                  <a:cubicBezTo>
                    <a:pt x="28339" y="2914"/>
                    <a:pt x="27971" y="2246"/>
                    <a:pt x="27470" y="1678"/>
                  </a:cubicBezTo>
                  <a:cubicBezTo>
                    <a:pt x="26668" y="809"/>
                    <a:pt x="25515" y="358"/>
                    <a:pt x="24345" y="158"/>
                  </a:cubicBezTo>
                  <a:cubicBezTo>
                    <a:pt x="23766" y="52"/>
                    <a:pt x="23188" y="0"/>
                    <a:pt x="22615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65;p50">
              <a:extLst>
                <a:ext uri="{FF2B5EF4-FFF2-40B4-BE49-F238E27FC236}">
                  <a16:creationId xmlns:a16="http://schemas.microsoft.com/office/drawing/2014/main" id="{82098F1B-0C92-4109-B773-A4692515D4F9}"/>
                </a:ext>
              </a:extLst>
            </p:cNvPr>
            <p:cNvSpPr/>
            <p:nvPr/>
          </p:nvSpPr>
          <p:spPr>
            <a:xfrm>
              <a:off x="1532841" y="2097723"/>
              <a:ext cx="680678" cy="610617"/>
            </a:xfrm>
            <a:custGeom>
              <a:avLst/>
              <a:gdLst/>
              <a:ahLst/>
              <a:cxnLst/>
              <a:rect l="l" t="t" r="r" b="b"/>
              <a:pathLst>
                <a:path w="21238" h="19052" extrusionOk="0">
                  <a:moveTo>
                    <a:pt x="11935" y="0"/>
                  </a:moveTo>
                  <a:cubicBezTo>
                    <a:pt x="11794" y="0"/>
                    <a:pt x="11656" y="26"/>
                    <a:pt x="11530" y="86"/>
                  </a:cubicBezTo>
                  <a:cubicBezTo>
                    <a:pt x="10778" y="453"/>
                    <a:pt x="10945" y="1606"/>
                    <a:pt x="10410" y="2258"/>
                  </a:cubicBezTo>
                  <a:cubicBezTo>
                    <a:pt x="9775" y="3043"/>
                    <a:pt x="8422" y="2726"/>
                    <a:pt x="7620" y="3344"/>
                  </a:cubicBezTo>
                  <a:cubicBezTo>
                    <a:pt x="6450" y="4213"/>
                    <a:pt x="7085" y="6268"/>
                    <a:pt x="6083" y="7321"/>
                  </a:cubicBezTo>
                  <a:cubicBezTo>
                    <a:pt x="5431" y="7989"/>
                    <a:pt x="4362" y="8006"/>
                    <a:pt x="3626" y="8557"/>
                  </a:cubicBezTo>
                  <a:cubicBezTo>
                    <a:pt x="3108" y="8958"/>
                    <a:pt x="2808" y="9560"/>
                    <a:pt x="2540" y="10144"/>
                  </a:cubicBezTo>
                  <a:lnTo>
                    <a:pt x="786" y="13854"/>
                  </a:lnTo>
                  <a:cubicBezTo>
                    <a:pt x="402" y="14672"/>
                    <a:pt x="1" y="15575"/>
                    <a:pt x="201" y="16477"/>
                  </a:cubicBezTo>
                  <a:cubicBezTo>
                    <a:pt x="485" y="17747"/>
                    <a:pt x="1855" y="18415"/>
                    <a:pt x="3108" y="18749"/>
                  </a:cubicBezTo>
                  <a:cubicBezTo>
                    <a:pt x="3762" y="18926"/>
                    <a:pt x="4452" y="19051"/>
                    <a:pt x="5129" y="19051"/>
                  </a:cubicBezTo>
                  <a:cubicBezTo>
                    <a:pt x="5732" y="19051"/>
                    <a:pt x="6324" y="18951"/>
                    <a:pt x="6868" y="18699"/>
                  </a:cubicBezTo>
                  <a:cubicBezTo>
                    <a:pt x="8154" y="18081"/>
                    <a:pt x="8990" y="16711"/>
                    <a:pt x="10310" y="16193"/>
                  </a:cubicBezTo>
                  <a:cubicBezTo>
                    <a:pt x="10837" y="15996"/>
                    <a:pt x="11397" y="15948"/>
                    <a:pt x="11966" y="15948"/>
                  </a:cubicBezTo>
                  <a:cubicBezTo>
                    <a:pt x="12460" y="15948"/>
                    <a:pt x="12961" y="15985"/>
                    <a:pt x="13451" y="15992"/>
                  </a:cubicBezTo>
                  <a:cubicBezTo>
                    <a:pt x="13538" y="15995"/>
                    <a:pt x="13625" y="15997"/>
                    <a:pt x="13713" y="15997"/>
                  </a:cubicBezTo>
                  <a:cubicBezTo>
                    <a:pt x="14693" y="15997"/>
                    <a:pt x="15730" y="15809"/>
                    <a:pt x="16358" y="15073"/>
                  </a:cubicBezTo>
                  <a:cubicBezTo>
                    <a:pt x="17244" y="14037"/>
                    <a:pt x="16960" y="12367"/>
                    <a:pt x="17812" y="11297"/>
                  </a:cubicBezTo>
                  <a:cubicBezTo>
                    <a:pt x="18313" y="10646"/>
                    <a:pt x="19115" y="10345"/>
                    <a:pt x="19834" y="9944"/>
                  </a:cubicBezTo>
                  <a:cubicBezTo>
                    <a:pt x="20535" y="9543"/>
                    <a:pt x="21237" y="8891"/>
                    <a:pt x="21204" y="8073"/>
                  </a:cubicBezTo>
                  <a:cubicBezTo>
                    <a:pt x="21187" y="7471"/>
                    <a:pt x="20769" y="6970"/>
                    <a:pt x="20435" y="6469"/>
                  </a:cubicBezTo>
                  <a:cubicBezTo>
                    <a:pt x="19449" y="4981"/>
                    <a:pt x="19449" y="3511"/>
                    <a:pt x="19299" y="1807"/>
                  </a:cubicBezTo>
                  <a:cubicBezTo>
                    <a:pt x="19199" y="679"/>
                    <a:pt x="18403" y="256"/>
                    <a:pt x="17462" y="256"/>
                  </a:cubicBezTo>
                  <a:cubicBezTo>
                    <a:pt x="17148" y="256"/>
                    <a:pt x="16818" y="303"/>
                    <a:pt x="16492" y="387"/>
                  </a:cubicBezTo>
                  <a:cubicBezTo>
                    <a:pt x="15812" y="572"/>
                    <a:pt x="15113" y="831"/>
                    <a:pt x="14437" y="831"/>
                  </a:cubicBezTo>
                  <a:cubicBezTo>
                    <a:pt x="14200" y="831"/>
                    <a:pt x="13965" y="799"/>
                    <a:pt x="13735" y="721"/>
                  </a:cubicBezTo>
                  <a:cubicBezTo>
                    <a:pt x="13367" y="570"/>
                    <a:pt x="13017" y="387"/>
                    <a:pt x="12666" y="186"/>
                  </a:cubicBezTo>
                  <a:cubicBezTo>
                    <a:pt x="12442" y="79"/>
                    <a:pt x="12184" y="0"/>
                    <a:pt x="11935" y="0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66;p50">
              <a:extLst>
                <a:ext uri="{FF2B5EF4-FFF2-40B4-BE49-F238E27FC236}">
                  <a16:creationId xmlns:a16="http://schemas.microsoft.com/office/drawing/2014/main" id="{594B1561-3C36-4758-93C8-3C9DB4737C8F}"/>
                </a:ext>
              </a:extLst>
            </p:cNvPr>
            <p:cNvSpPr/>
            <p:nvPr/>
          </p:nvSpPr>
          <p:spPr>
            <a:xfrm>
              <a:off x="2491937" y="4927930"/>
              <a:ext cx="606771" cy="231914"/>
            </a:xfrm>
            <a:custGeom>
              <a:avLst/>
              <a:gdLst/>
              <a:ahLst/>
              <a:cxnLst/>
              <a:rect l="l" t="t" r="r" b="b"/>
              <a:pathLst>
                <a:path w="18932" h="7236" extrusionOk="0">
                  <a:moveTo>
                    <a:pt x="7503" y="1"/>
                  </a:moveTo>
                  <a:lnTo>
                    <a:pt x="1" y="535"/>
                  </a:lnTo>
                  <a:lnTo>
                    <a:pt x="134" y="3977"/>
                  </a:lnTo>
                  <a:lnTo>
                    <a:pt x="268" y="7236"/>
                  </a:lnTo>
                  <a:lnTo>
                    <a:pt x="18931" y="7236"/>
                  </a:lnTo>
                  <a:cubicBezTo>
                    <a:pt x="18931" y="7236"/>
                    <a:pt x="17862" y="5097"/>
                    <a:pt x="14821" y="4462"/>
                  </a:cubicBezTo>
                  <a:cubicBezTo>
                    <a:pt x="13518" y="4228"/>
                    <a:pt x="12248" y="3844"/>
                    <a:pt x="11028" y="3342"/>
                  </a:cubicBezTo>
                  <a:cubicBezTo>
                    <a:pt x="7403" y="1822"/>
                    <a:pt x="7503" y="1"/>
                    <a:pt x="750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67;p50">
              <a:extLst>
                <a:ext uri="{FF2B5EF4-FFF2-40B4-BE49-F238E27FC236}">
                  <a16:creationId xmlns:a16="http://schemas.microsoft.com/office/drawing/2014/main" id="{F2016AB4-6D4C-495E-974A-1F08D01DE0E1}"/>
                </a:ext>
              </a:extLst>
            </p:cNvPr>
            <p:cNvSpPr/>
            <p:nvPr/>
          </p:nvSpPr>
          <p:spPr>
            <a:xfrm>
              <a:off x="2496232" y="5035586"/>
              <a:ext cx="602476" cy="124258"/>
            </a:xfrm>
            <a:custGeom>
              <a:avLst/>
              <a:gdLst/>
              <a:ahLst/>
              <a:cxnLst/>
              <a:rect l="l" t="t" r="r" b="b"/>
              <a:pathLst>
                <a:path w="18798" h="3877" extrusionOk="0">
                  <a:moveTo>
                    <a:pt x="10894" y="0"/>
                  </a:moveTo>
                  <a:cubicBezTo>
                    <a:pt x="10076" y="735"/>
                    <a:pt x="9223" y="1638"/>
                    <a:pt x="8772" y="2557"/>
                  </a:cubicBezTo>
                  <a:cubicBezTo>
                    <a:pt x="4328" y="2189"/>
                    <a:pt x="1705" y="1103"/>
                    <a:pt x="0" y="635"/>
                  </a:cubicBezTo>
                  <a:lnTo>
                    <a:pt x="0" y="635"/>
                  </a:lnTo>
                  <a:lnTo>
                    <a:pt x="134" y="3877"/>
                  </a:lnTo>
                  <a:lnTo>
                    <a:pt x="18797" y="3877"/>
                  </a:lnTo>
                  <a:cubicBezTo>
                    <a:pt x="18797" y="3877"/>
                    <a:pt x="17728" y="1738"/>
                    <a:pt x="14687" y="1120"/>
                  </a:cubicBezTo>
                  <a:cubicBezTo>
                    <a:pt x="13384" y="869"/>
                    <a:pt x="12114" y="485"/>
                    <a:pt x="10894" y="0"/>
                  </a:cubicBezTo>
                  <a:close/>
                </a:path>
              </a:pathLst>
            </a:custGeom>
            <a:solidFill>
              <a:srgbClr val="044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68;p50">
              <a:extLst>
                <a:ext uri="{FF2B5EF4-FFF2-40B4-BE49-F238E27FC236}">
                  <a16:creationId xmlns:a16="http://schemas.microsoft.com/office/drawing/2014/main" id="{1FA6709A-E90C-4EDE-B544-2D4B655B0D44}"/>
                </a:ext>
              </a:extLst>
            </p:cNvPr>
            <p:cNvSpPr/>
            <p:nvPr/>
          </p:nvSpPr>
          <p:spPr>
            <a:xfrm>
              <a:off x="1546782" y="3529717"/>
              <a:ext cx="1262225" cy="1552470"/>
            </a:xfrm>
            <a:custGeom>
              <a:avLst/>
              <a:gdLst/>
              <a:ahLst/>
              <a:cxnLst/>
              <a:rect l="l" t="t" r="r" b="b"/>
              <a:pathLst>
                <a:path w="39383" h="48439" extrusionOk="0">
                  <a:moveTo>
                    <a:pt x="0" y="1"/>
                  </a:moveTo>
                  <a:cubicBezTo>
                    <a:pt x="0" y="1"/>
                    <a:pt x="1387" y="4278"/>
                    <a:pt x="3576" y="7269"/>
                  </a:cubicBezTo>
                  <a:cubicBezTo>
                    <a:pt x="3993" y="7854"/>
                    <a:pt x="4461" y="8405"/>
                    <a:pt x="4996" y="8890"/>
                  </a:cubicBezTo>
                  <a:cubicBezTo>
                    <a:pt x="8187" y="12031"/>
                    <a:pt x="24344" y="16726"/>
                    <a:pt x="24344" y="16726"/>
                  </a:cubicBezTo>
                  <a:lnTo>
                    <a:pt x="28471" y="48439"/>
                  </a:lnTo>
                  <a:lnTo>
                    <a:pt x="39382" y="44262"/>
                  </a:lnTo>
                  <a:cubicBezTo>
                    <a:pt x="39382" y="44262"/>
                    <a:pt x="36692" y="9959"/>
                    <a:pt x="34938" y="7837"/>
                  </a:cubicBezTo>
                  <a:cubicBezTo>
                    <a:pt x="34136" y="6851"/>
                    <a:pt x="29524" y="5180"/>
                    <a:pt x="24779" y="3660"/>
                  </a:cubicBezTo>
                  <a:cubicBezTo>
                    <a:pt x="19148" y="1856"/>
                    <a:pt x="13300" y="268"/>
                    <a:pt x="13300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69;p50">
              <a:extLst>
                <a:ext uri="{FF2B5EF4-FFF2-40B4-BE49-F238E27FC236}">
                  <a16:creationId xmlns:a16="http://schemas.microsoft.com/office/drawing/2014/main" id="{1EC1B2E5-F442-469A-BA98-EA53225B0291}"/>
                </a:ext>
              </a:extLst>
            </p:cNvPr>
            <p:cNvSpPr/>
            <p:nvPr/>
          </p:nvSpPr>
          <p:spPr>
            <a:xfrm>
              <a:off x="1546782" y="3529717"/>
              <a:ext cx="794167" cy="233004"/>
            </a:xfrm>
            <a:custGeom>
              <a:avLst/>
              <a:gdLst/>
              <a:ahLst/>
              <a:cxnLst/>
              <a:rect l="l" t="t" r="r" b="b"/>
              <a:pathLst>
                <a:path w="24779" h="7270" extrusionOk="0">
                  <a:moveTo>
                    <a:pt x="0" y="1"/>
                  </a:moveTo>
                  <a:cubicBezTo>
                    <a:pt x="0" y="1"/>
                    <a:pt x="1387" y="4278"/>
                    <a:pt x="3576" y="7269"/>
                  </a:cubicBezTo>
                  <a:cubicBezTo>
                    <a:pt x="9825" y="6200"/>
                    <a:pt x="18129" y="4796"/>
                    <a:pt x="24779" y="3660"/>
                  </a:cubicBezTo>
                  <a:cubicBezTo>
                    <a:pt x="19148" y="1856"/>
                    <a:pt x="13300" y="268"/>
                    <a:pt x="13300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70;p50">
              <a:extLst>
                <a:ext uri="{FF2B5EF4-FFF2-40B4-BE49-F238E27FC236}">
                  <a16:creationId xmlns:a16="http://schemas.microsoft.com/office/drawing/2014/main" id="{C0A8B542-45B2-43EB-AB45-E18E85F38A3F}"/>
                </a:ext>
              </a:extLst>
            </p:cNvPr>
            <p:cNvSpPr/>
            <p:nvPr/>
          </p:nvSpPr>
          <p:spPr>
            <a:xfrm>
              <a:off x="2878043" y="2891826"/>
              <a:ext cx="285982" cy="188999"/>
            </a:xfrm>
            <a:custGeom>
              <a:avLst/>
              <a:gdLst/>
              <a:ahLst/>
              <a:cxnLst/>
              <a:rect l="l" t="t" r="r" b="b"/>
              <a:pathLst>
                <a:path w="8923" h="5897" extrusionOk="0">
                  <a:moveTo>
                    <a:pt x="4873" y="1"/>
                  </a:moveTo>
                  <a:cubicBezTo>
                    <a:pt x="3764" y="1"/>
                    <a:pt x="600" y="2097"/>
                    <a:pt x="502" y="2310"/>
                  </a:cubicBezTo>
                  <a:lnTo>
                    <a:pt x="502" y="2293"/>
                  </a:lnTo>
                  <a:lnTo>
                    <a:pt x="502" y="2293"/>
                  </a:lnTo>
                  <a:cubicBezTo>
                    <a:pt x="1" y="3379"/>
                    <a:pt x="318" y="4449"/>
                    <a:pt x="1321" y="4883"/>
                  </a:cubicBezTo>
                  <a:cubicBezTo>
                    <a:pt x="2142" y="5243"/>
                    <a:pt x="3049" y="5268"/>
                    <a:pt x="3605" y="5268"/>
                  </a:cubicBezTo>
                  <a:cubicBezTo>
                    <a:pt x="3694" y="5268"/>
                    <a:pt x="3774" y="5267"/>
                    <a:pt x="3844" y="5267"/>
                  </a:cubicBezTo>
                  <a:cubicBezTo>
                    <a:pt x="4679" y="5334"/>
                    <a:pt x="5514" y="5518"/>
                    <a:pt x="6300" y="5835"/>
                  </a:cubicBezTo>
                  <a:cubicBezTo>
                    <a:pt x="6406" y="5878"/>
                    <a:pt x="6497" y="5897"/>
                    <a:pt x="6574" y="5897"/>
                  </a:cubicBezTo>
                  <a:cubicBezTo>
                    <a:pt x="7044" y="5897"/>
                    <a:pt x="6997" y="5187"/>
                    <a:pt x="6667" y="4699"/>
                  </a:cubicBezTo>
                  <a:cubicBezTo>
                    <a:pt x="6300" y="4131"/>
                    <a:pt x="5798" y="4248"/>
                    <a:pt x="5163" y="4064"/>
                  </a:cubicBezTo>
                  <a:cubicBezTo>
                    <a:pt x="4829" y="3947"/>
                    <a:pt x="4512" y="3780"/>
                    <a:pt x="4228" y="3596"/>
                  </a:cubicBezTo>
                  <a:cubicBezTo>
                    <a:pt x="3693" y="3262"/>
                    <a:pt x="3676" y="2510"/>
                    <a:pt x="4194" y="2143"/>
                  </a:cubicBezTo>
                  <a:lnTo>
                    <a:pt x="4996" y="1608"/>
                  </a:lnTo>
                  <a:cubicBezTo>
                    <a:pt x="5254" y="1453"/>
                    <a:pt x="5562" y="1368"/>
                    <a:pt x="5866" y="1368"/>
                  </a:cubicBezTo>
                  <a:cubicBezTo>
                    <a:pt x="5956" y="1368"/>
                    <a:pt x="6045" y="1376"/>
                    <a:pt x="6133" y="1391"/>
                  </a:cubicBezTo>
                  <a:cubicBezTo>
                    <a:pt x="6730" y="1546"/>
                    <a:pt x="7601" y="1761"/>
                    <a:pt x="8116" y="1761"/>
                  </a:cubicBezTo>
                  <a:cubicBezTo>
                    <a:pt x="8321" y="1761"/>
                    <a:pt x="8470" y="1727"/>
                    <a:pt x="8522" y="1641"/>
                  </a:cubicBezTo>
                  <a:cubicBezTo>
                    <a:pt x="8923" y="1023"/>
                    <a:pt x="5397" y="54"/>
                    <a:pt x="4946" y="4"/>
                  </a:cubicBezTo>
                  <a:cubicBezTo>
                    <a:pt x="4923" y="2"/>
                    <a:pt x="4899" y="1"/>
                    <a:pt x="487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71;p50">
              <a:extLst>
                <a:ext uri="{FF2B5EF4-FFF2-40B4-BE49-F238E27FC236}">
                  <a16:creationId xmlns:a16="http://schemas.microsoft.com/office/drawing/2014/main" id="{2498915C-BBD1-4490-90E1-BF778DC45D1C}"/>
                </a:ext>
              </a:extLst>
            </p:cNvPr>
            <p:cNvSpPr/>
            <p:nvPr/>
          </p:nvSpPr>
          <p:spPr>
            <a:xfrm>
              <a:off x="1990707" y="2443767"/>
              <a:ext cx="983230" cy="809711"/>
            </a:xfrm>
            <a:custGeom>
              <a:avLst/>
              <a:gdLst/>
              <a:ahLst/>
              <a:cxnLst/>
              <a:rect l="l" t="t" r="r" b="b"/>
              <a:pathLst>
                <a:path w="30678" h="25264" extrusionOk="0">
                  <a:moveTo>
                    <a:pt x="7026" y="1"/>
                  </a:moveTo>
                  <a:cubicBezTo>
                    <a:pt x="6967" y="1"/>
                    <a:pt x="6909" y="6"/>
                    <a:pt x="6851" y="16"/>
                  </a:cubicBezTo>
                  <a:cubicBezTo>
                    <a:pt x="0" y="1202"/>
                    <a:pt x="7503" y="21236"/>
                    <a:pt x="8238" y="22856"/>
                  </a:cubicBezTo>
                  <a:cubicBezTo>
                    <a:pt x="8714" y="23931"/>
                    <a:pt x="9081" y="25264"/>
                    <a:pt x="12662" y="25264"/>
                  </a:cubicBezTo>
                  <a:cubicBezTo>
                    <a:pt x="14480" y="25264"/>
                    <a:pt x="17127" y="24920"/>
                    <a:pt x="21037" y="24026"/>
                  </a:cubicBezTo>
                  <a:cubicBezTo>
                    <a:pt x="29909" y="21987"/>
                    <a:pt x="30677" y="21252"/>
                    <a:pt x="30677" y="21252"/>
                  </a:cubicBezTo>
                  <a:lnTo>
                    <a:pt x="28589" y="15371"/>
                  </a:lnTo>
                  <a:lnTo>
                    <a:pt x="14788" y="17125"/>
                  </a:lnTo>
                  <a:cubicBezTo>
                    <a:pt x="14788" y="17125"/>
                    <a:pt x="10474" y="1"/>
                    <a:pt x="702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72;p50">
              <a:extLst>
                <a:ext uri="{FF2B5EF4-FFF2-40B4-BE49-F238E27FC236}">
                  <a16:creationId xmlns:a16="http://schemas.microsoft.com/office/drawing/2014/main" id="{043B2C5A-293F-4D49-B799-913D507B77D9}"/>
                </a:ext>
              </a:extLst>
            </p:cNvPr>
            <p:cNvSpPr/>
            <p:nvPr/>
          </p:nvSpPr>
          <p:spPr>
            <a:xfrm>
              <a:off x="1504476" y="2398192"/>
              <a:ext cx="902881" cy="1208157"/>
            </a:xfrm>
            <a:custGeom>
              <a:avLst/>
              <a:gdLst/>
              <a:ahLst/>
              <a:cxnLst/>
              <a:rect l="l" t="t" r="r" b="b"/>
              <a:pathLst>
                <a:path w="28171" h="37696" extrusionOk="0">
                  <a:moveTo>
                    <a:pt x="9892" y="1"/>
                  </a:moveTo>
                  <a:cubicBezTo>
                    <a:pt x="9541" y="84"/>
                    <a:pt x="9156" y="151"/>
                    <a:pt x="8789" y="218"/>
                  </a:cubicBezTo>
                  <a:cubicBezTo>
                    <a:pt x="6149" y="652"/>
                    <a:pt x="3158" y="753"/>
                    <a:pt x="1554" y="3459"/>
                  </a:cubicBezTo>
                  <a:cubicBezTo>
                    <a:pt x="201" y="5765"/>
                    <a:pt x="1370" y="12482"/>
                    <a:pt x="2573" y="18163"/>
                  </a:cubicBezTo>
                  <a:cubicBezTo>
                    <a:pt x="3242" y="21354"/>
                    <a:pt x="3559" y="24713"/>
                    <a:pt x="2607" y="27820"/>
                  </a:cubicBezTo>
                  <a:cubicBezTo>
                    <a:pt x="1303" y="32115"/>
                    <a:pt x="0" y="37695"/>
                    <a:pt x="0" y="37695"/>
                  </a:cubicBezTo>
                  <a:lnTo>
                    <a:pt x="28171" y="36425"/>
                  </a:lnTo>
                  <a:cubicBezTo>
                    <a:pt x="26928" y="30691"/>
                    <a:pt x="23745" y="20962"/>
                    <a:pt x="23693" y="20805"/>
                  </a:cubicBezTo>
                  <a:lnTo>
                    <a:pt x="23693" y="20805"/>
                  </a:lnTo>
                  <a:cubicBezTo>
                    <a:pt x="23718" y="20228"/>
                    <a:pt x="24444" y="2938"/>
                    <a:pt x="23425" y="1722"/>
                  </a:cubicBezTo>
                  <a:cubicBezTo>
                    <a:pt x="22774" y="987"/>
                    <a:pt x="21287" y="552"/>
                    <a:pt x="20201" y="335"/>
                  </a:cubicBezTo>
                  <a:cubicBezTo>
                    <a:pt x="19516" y="201"/>
                    <a:pt x="18998" y="134"/>
                    <a:pt x="18998" y="134"/>
                  </a:cubicBezTo>
                  <a:cubicBezTo>
                    <a:pt x="18988" y="135"/>
                    <a:pt x="18962" y="136"/>
                    <a:pt x="18922" y="136"/>
                  </a:cubicBezTo>
                  <a:cubicBezTo>
                    <a:pt x="18191" y="136"/>
                    <a:pt x="12662" y="1"/>
                    <a:pt x="9892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73;p50">
              <a:extLst>
                <a:ext uri="{FF2B5EF4-FFF2-40B4-BE49-F238E27FC236}">
                  <a16:creationId xmlns:a16="http://schemas.microsoft.com/office/drawing/2014/main" id="{980D4840-42BF-43C1-BDB4-E11B74B9F587}"/>
                </a:ext>
              </a:extLst>
            </p:cNvPr>
            <p:cNvSpPr/>
            <p:nvPr/>
          </p:nvSpPr>
          <p:spPr>
            <a:xfrm>
              <a:off x="1786132" y="2398192"/>
              <a:ext cx="365787" cy="259765"/>
            </a:xfrm>
            <a:custGeom>
              <a:avLst/>
              <a:gdLst/>
              <a:ahLst/>
              <a:cxnLst/>
              <a:rect l="l" t="t" r="r" b="b"/>
              <a:pathLst>
                <a:path w="11413" h="8105" extrusionOk="0">
                  <a:moveTo>
                    <a:pt x="1104" y="1"/>
                  </a:moveTo>
                  <a:cubicBezTo>
                    <a:pt x="753" y="84"/>
                    <a:pt x="385" y="151"/>
                    <a:pt x="1" y="218"/>
                  </a:cubicBezTo>
                  <a:cubicBezTo>
                    <a:pt x="1538" y="3359"/>
                    <a:pt x="5632" y="7854"/>
                    <a:pt x="7937" y="8104"/>
                  </a:cubicBezTo>
                  <a:cubicBezTo>
                    <a:pt x="9358" y="7503"/>
                    <a:pt x="10778" y="2741"/>
                    <a:pt x="11413" y="335"/>
                  </a:cubicBezTo>
                  <a:cubicBezTo>
                    <a:pt x="10728" y="201"/>
                    <a:pt x="10210" y="134"/>
                    <a:pt x="10210" y="134"/>
                  </a:cubicBezTo>
                  <a:cubicBezTo>
                    <a:pt x="10200" y="135"/>
                    <a:pt x="10174" y="136"/>
                    <a:pt x="10134" y="136"/>
                  </a:cubicBezTo>
                  <a:cubicBezTo>
                    <a:pt x="9403" y="136"/>
                    <a:pt x="3874" y="1"/>
                    <a:pt x="110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74;p50">
              <a:extLst>
                <a:ext uri="{FF2B5EF4-FFF2-40B4-BE49-F238E27FC236}">
                  <a16:creationId xmlns:a16="http://schemas.microsoft.com/office/drawing/2014/main" id="{57FDC424-C9B9-46B6-AEA6-B5553437AB53}"/>
                </a:ext>
              </a:extLst>
            </p:cNvPr>
            <p:cNvSpPr/>
            <p:nvPr/>
          </p:nvSpPr>
          <p:spPr>
            <a:xfrm>
              <a:off x="2660616" y="2947176"/>
              <a:ext cx="71632" cy="66920"/>
            </a:xfrm>
            <a:custGeom>
              <a:avLst/>
              <a:gdLst/>
              <a:ahLst/>
              <a:cxnLst/>
              <a:rect l="l" t="t" r="r" b="b"/>
              <a:pathLst>
                <a:path w="2235" h="2088" extrusionOk="0">
                  <a:moveTo>
                    <a:pt x="1714" y="0"/>
                  </a:moveTo>
                  <a:cubicBezTo>
                    <a:pt x="1680" y="0"/>
                    <a:pt x="1643" y="5"/>
                    <a:pt x="1605" y="15"/>
                  </a:cubicBezTo>
                  <a:cubicBezTo>
                    <a:pt x="1170" y="115"/>
                    <a:pt x="235" y="1067"/>
                    <a:pt x="151" y="1285"/>
                  </a:cubicBezTo>
                  <a:cubicBezTo>
                    <a:pt x="1" y="1619"/>
                    <a:pt x="1" y="2053"/>
                    <a:pt x="669" y="2087"/>
                  </a:cubicBezTo>
                  <a:cubicBezTo>
                    <a:pt x="677" y="2087"/>
                    <a:pt x="685" y="2087"/>
                    <a:pt x="694" y="2087"/>
                  </a:cubicBezTo>
                  <a:cubicBezTo>
                    <a:pt x="1231" y="2087"/>
                    <a:pt x="2107" y="1030"/>
                    <a:pt x="2173" y="783"/>
                  </a:cubicBezTo>
                  <a:cubicBezTo>
                    <a:pt x="2234" y="539"/>
                    <a:pt x="2085" y="0"/>
                    <a:pt x="171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75;p50">
              <a:extLst>
                <a:ext uri="{FF2B5EF4-FFF2-40B4-BE49-F238E27FC236}">
                  <a16:creationId xmlns:a16="http://schemas.microsoft.com/office/drawing/2014/main" id="{C5243DA4-D3B0-4CAA-B6CD-0C81D9DA6008}"/>
                </a:ext>
              </a:extLst>
            </p:cNvPr>
            <p:cNvSpPr/>
            <p:nvPr/>
          </p:nvSpPr>
          <p:spPr>
            <a:xfrm>
              <a:off x="2514981" y="2874807"/>
              <a:ext cx="197620" cy="189608"/>
            </a:xfrm>
            <a:custGeom>
              <a:avLst/>
              <a:gdLst/>
              <a:ahLst/>
              <a:cxnLst/>
              <a:rect l="l" t="t" r="r" b="b"/>
              <a:pathLst>
                <a:path w="6166" h="5916" extrusionOk="0">
                  <a:moveTo>
                    <a:pt x="3600" y="0"/>
                  </a:moveTo>
                  <a:cubicBezTo>
                    <a:pt x="3597" y="0"/>
                    <a:pt x="3595" y="0"/>
                    <a:pt x="3592" y="0"/>
                  </a:cubicBezTo>
                  <a:cubicBezTo>
                    <a:pt x="3308" y="17"/>
                    <a:pt x="3108" y="385"/>
                    <a:pt x="3108" y="385"/>
                  </a:cubicBezTo>
                  <a:cubicBezTo>
                    <a:pt x="2924" y="385"/>
                    <a:pt x="2724" y="418"/>
                    <a:pt x="2557" y="502"/>
                  </a:cubicBezTo>
                  <a:cubicBezTo>
                    <a:pt x="2490" y="552"/>
                    <a:pt x="2456" y="702"/>
                    <a:pt x="2406" y="919"/>
                  </a:cubicBezTo>
                  <a:cubicBezTo>
                    <a:pt x="2285" y="883"/>
                    <a:pt x="2190" y="820"/>
                    <a:pt x="2109" y="820"/>
                  </a:cubicBezTo>
                  <a:cubicBezTo>
                    <a:pt x="2078" y="820"/>
                    <a:pt x="2049" y="829"/>
                    <a:pt x="2022" y="853"/>
                  </a:cubicBezTo>
                  <a:cubicBezTo>
                    <a:pt x="1855" y="986"/>
                    <a:pt x="1755" y="1170"/>
                    <a:pt x="1688" y="1370"/>
                  </a:cubicBezTo>
                  <a:cubicBezTo>
                    <a:pt x="1688" y="1370"/>
                    <a:pt x="1547" y="1318"/>
                    <a:pt x="1418" y="1318"/>
                  </a:cubicBezTo>
                  <a:cubicBezTo>
                    <a:pt x="1354" y="1318"/>
                    <a:pt x="1292" y="1331"/>
                    <a:pt x="1253" y="1370"/>
                  </a:cubicBezTo>
                  <a:cubicBezTo>
                    <a:pt x="1103" y="1538"/>
                    <a:pt x="34" y="2774"/>
                    <a:pt x="17" y="3994"/>
                  </a:cubicBezTo>
                  <a:cubicBezTo>
                    <a:pt x="0" y="4562"/>
                    <a:pt x="251" y="5096"/>
                    <a:pt x="685" y="5464"/>
                  </a:cubicBezTo>
                  <a:cubicBezTo>
                    <a:pt x="936" y="5715"/>
                    <a:pt x="1270" y="5882"/>
                    <a:pt x="1621" y="5915"/>
                  </a:cubicBezTo>
                  <a:cubicBezTo>
                    <a:pt x="2105" y="5898"/>
                    <a:pt x="2523" y="5447"/>
                    <a:pt x="2523" y="5447"/>
                  </a:cubicBezTo>
                  <a:cubicBezTo>
                    <a:pt x="2740" y="5364"/>
                    <a:pt x="2958" y="5247"/>
                    <a:pt x="3125" y="5080"/>
                  </a:cubicBezTo>
                  <a:cubicBezTo>
                    <a:pt x="3375" y="4846"/>
                    <a:pt x="3359" y="4645"/>
                    <a:pt x="3359" y="4645"/>
                  </a:cubicBezTo>
                  <a:cubicBezTo>
                    <a:pt x="3442" y="4629"/>
                    <a:pt x="3526" y="4629"/>
                    <a:pt x="3592" y="4595"/>
                  </a:cubicBezTo>
                  <a:cubicBezTo>
                    <a:pt x="3877" y="4512"/>
                    <a:pt x="4110" y="4345"/>
                    <a:pt x="4244" y="4094"/>
                  </a:cubicBezTo>
                  <a:lnTo>
                    <a:pt x="4511" y="4094"/>
                  </a:lnTo>
                  <a:cubicBezTo>
                    <a:pt x="4896" y="4077"/>
                    <a:pt x="5196" y="3760"/>
                    <a:pt x="5196" y="3375"/>
                  </a:cubicBezTo>
                  <a:cubicBezTo>
                    <a:pt x="5297" y="3375"/>
                    <a:pt x="5414" y="3342"/>
                    <a:pt x="5481" y="3259"/>
                  </a:cubicBezTo>
                  <a:cubicBezTo>
                    <a:pt x="5898" y="2858"/>
                    <a:pt x="6166" y="1655"/>
                    <a:pt x="6065" y="1387"/>
                  </a:cubicBezTo>
                  <a:cubicBezTo>
                    <a:pt x="5916" y="1056"/>
                    <a:pt x="3924" y="0"/>
                    <a:pt x="360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76;p50">
              <a:extLst>
                <a:ext uri="{FF2B5EF4-FFF2-40B4-BE49-F238E27FC236}">
                  <a16:creationId xmlns:a16="http://schemas.microsoft.com/office/drawing/2014/main" id="{28558E7B-97DB-4677-900E-6FB9B4A77FC4}"/>
                </a:ext>
              </a:extLst>
            </p:cNvPr>
            <p:cNvSpPr/>
            <p:nvPr/>
          </p:nvSpPr>
          <p:spPr>
            <a:xfrm>
              <a:off x="2610298" y="2922786"/>
              <a:ext cx="49293" cy="83234"/>
            </a:xfrm>
            <a:custGeom>
              <a:avLst/>
              <a:gdLst/>
              <a:ahLst/>
              <a:cxnLst/>
              <a:rect l="l" t="t" r="r" b="b"/>
              <a:pathLst>
                <a:path w="1538" h="2597" extrusionOk="0">
                  <a:moveTo>
                    <a:pt x="113" y="1"/>
                  </a:moveTo>
                  <a:cubicBezTo>
                    <a:pt x="108" y="1"/>
                    <a:pt x="103" y="3"/>
                    <a:pt x="101" y="7"/>
                  </a:cubicBezTo>
                  <a:cubicBezTo>
                    <a:pt x="0" y="124"/>
                    <a:pt x="936" y="1578"/>
                    <a:pt x="1103" y="2046"/>
                  </a:cubicBezTo>
                  <a:cubicBezTo>
                    <a:pt x="1187" y="2213"/>
                    <a:pt x="1237" y="2413"/>
                    <a:pt x="1270" y="2597"/>
                  </a:cubicBezTo>
                  <a:lnTo>
                    <a:pt x="1537" y="2597"/>
                  </a:lnTo>
                  <a:cubicBezTo>
                    <a:pt x="1521" y="2396"/>
                    <a:pt x="1487" y="2196"/>
                    <a:pt x="1420" y="1995"/>
                  </a:cubicBezTo>
                  <a:cubicBezTo>
                    <a:pt x="1275" y="1480"/>
                    <a:pt x="260" y="1"/>
                    <a:pt x="11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77;p50">
              <a:extLst>
                <a:ext uri="{FF2B5EF4-FFF2-40B4-BE49-F238E27FC236}">
                  <a16:creationId xmlns:a16="http://schemas.microsoft.com/office/drawing/2014/main" id="{9B8EC858-ED89-443A-AF05-B3A79AA9344D}"/>
                </a:ext>
              </a:extLst>
            </p:cNvPr>
            <p:cNvSpPr/>
            <p:nvPr/>
          </p:nvSpPr>
          <p:spPr>
            <a:xfrm>
              <a:off x="2584049" y="2940638"/>
              <a:ext cx="46088" cy="83074"/>
            </a:xfrm>
            <a:custGeom>
              <a:avLst/>
              <a:gdLst/>
              <a:ahLst/>
              <a:cxnLst/>
              <a:rect l="l" t="t" r="r" b="b"/>
              <a:pathLst>
                <a:path w="1438" h="2592" extrusionOk="0">
                  <a:moveTo>
                    <a:pt x="77" y="0"/>
                  </a:moveTo>
                  <a:cubicBezTo>
                    <a:pt x="74" y="0"/>
                    <a:pt x="70" y="1"/>
                    <a:pt x="67" y="2"/>
                  </a:cubicBezTo>
                  <a:cubicBezTo>
                    <a:pt x="1" y="35"/>
                    <a:pt x="752" y="1572"/>
                    <a:pt x="920" y="1923"/>
                  </a:cubicBezTo>
                  <a:cubicBezTo>
                    <a:pt x="1070" y="2291"/>
                    <a:pt x="1204" y="2591"/>
                    <a:pt x="1204" y="2591"/>
                  </a:cubicBezTo>
                  <a:cubicBezTo>
                    <a:pt x="1287" y="2575"/>
                    <a:pt x="1371" y="2575"/>
                    <a:pt x="1437" y="2541"/>
                  </a:cubicBezTo>
                  <a:cubicBezTo>
                    <a:pt x="1371" y="2240"/>
                    <a:pt x="1287" y="1940"/>
                    <a:pt x="1170" y="1639"/>
                  </a:cubicBezTo>
                  <a:cubicBezTo>
                    <a:pt x="1023" y="1295"/>
                    <a:pt x="263" y="0"/>
                    <a:pt x="7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78;p50">
              <a:extLst>
                <a:ext uri="{FF2B5EF4-FFF2-40B4-BE49-F238E27FC236}">
                  <a16:creationId xmlns:a16="http://schemas.microsoft.com/office/drawing/2014/main" id="{5AF45B8C-DD96-434D-BD34-9B53581E4031}"/>
                </a:ext>
              </a:extLst>
            </p:cNvPr>
            <p:cNvSpPr/>
            <p:nvPr/>
          </p:nvSpPr>
          <p:spPr>
            <a:xfrm>
              <a:off x="2536390" y="2982431"/>
              <a:ext cx="59485" cy="81984"/>
            </a:xfrm>
            <a:custGeom>
              <a:avLst/>
              <a:gdLst/>
              <a:ahLst/>
              <a:cxnLst/>
              <a:rect l="l" t="t" r="r" b="b"/>
              <a:pathLst>
                <a:path w="1856" h="2558" extrusionOk="0">
                  <a:moveTo>
                    <a:pt x="869" y="1"/>
                  </a:moveTo>
                  <a:lnTo>
                    <a:pt x="869" y="118"/>
                  </a:lnTo>
                  <a:cubicBezTo>
                    <a:pt x="886" y="836"/>
                    <a:pt x="602" y="1521"/>
                    <a:pt x="101" y="2023"/>
                  </a:cubicBezTo>
                  <a:cubicBezTo>
                    <a:pt x="67" y="2056"/>
                    <a:pt x="34" y="2089"/>
                    <a:pt x="0" y="2106"/>
                  </a:cubicBezTo>
                  <a:lnTo>
                    <a:pt x="17" y="2106"/>
                  </a:lnTo>
                  <a:cubicBezTo>
                    <a:pt x="268" y="2357"/>
                    <a:pt x="602" y="2524"/>
                    <a:pt x="953" y="2557"/>
                  </a:cubicBezTo>
                  <a:cubicBezTo>
                    <a:pt x="1437" y="2540"/>
                    <a:pt x="1855" y="2089"/>
                    <a:pt x="1855" y="2089"/>
                  </a:cubicBezTo>
                  <a:cubicBezTo>
                    <a:pt x="1855" y="2089"/>
                    <a:pt x="1437" y="1906"/>
                    <a:pt x="1354" y="1722"/>
                  </a:cubicBezTo>
                  <a:cubicBezTo>
                    <a:pt x="1287" y="1521"/>
                    <a:pt x="1320" y="1337"/>
                    <a:pt x="1538" y="1271"/>
                  </a:cubicBezTo>
                  <a:cubicBezTo>
                    <a:pt x="1337" y="836"/>
                    <a:pt x="1120" y="419"/>
                    <a:pt x="86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79;p50">
              <a:extLst>
                <a:ext uri="{FF2B5EF4-FFF2-40B4-BE49-F238E27FC236}">
                  <a16:creationId xmlns:a16="http://schemas.microsoft.com/office/drawing/2014/main" id="{0B553C6C-DC7D-4E2C-8984-3164C5321519}"/>
                </a:ext>
              </a:extLst>
            </p:cNvPr>
            <p:cNvSpPr/>
            <p:nvPr/>
          </p:nvSpPr>
          <p:spPr>
            <a:xfrm>
              <a:off x="2638662" y="2909069"/>
              <a:ext cx="51985" cy="73939"/>
            </a:xfrm>
            <a:custGeom>
              <a:avLst/>
              <a:gdLst/>
              <a:ahLst/>
              <a:cxnLst/>
              <a:rect l="l" t="t" r="r" b="b"/>
              <a:pathLst>
                <a:path w="1622" h="2307" extrusionOk="0">
                  <a:moveTo>
                    <a:pt x="1" y="1"/>
                  </a:moveTo>
                  <a:cubicBezTo>
                    <a:pt x="1" y="1"/>
                    <a:pt x="1070" y="1337"/>
                    <a:pt x="1337" y="2306"/>
                  </a:cubicBezTo>
                  <a:cubicBezTo>
                    <a:pt x="1438" y="2306"/>
                    <a:pt x="1555" y="2256"/>
                    <a:pt x="1622" y="2190"/>
                  </a:cubicBezTo>
                  <a:lnTo>
                    <a:pt x="1304" y="1438"/>
                  </a:lnTo>
                  <a:cubicBezTo>
                    <a:pt x="1304" y="1438"/>
                    <a:pt x="1321" y="836"/>
                    <a:pt x="1254" y="719"/>
                  </a:cubicBezTo>
                  <a:cubicBezTo>
                    <a:pt x="1104" y="485"/>
                    <a:pt x="285" y="134"/>
                    <a:pt x="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80;p50">
              <a:extLst>
                <a:ext uri="{FF2B5EF4-FFF2-40B4-BE49-F238E27FC236}">
                  <a16:creationId xmlns:a16="http://schemas.microsoft.com/office/drawing/2014/main" id="{6BC47E1A-891A-465A-A54C-5D7E785BD1C4}"/>
                </a:ext>
              </a:extLst>
            </p:cNvPr>
            <p:cNvSpPr/>
            <p:nvPr/>
          </p:nvSpPr>
          <p:spPr>
            <a:xfrm>
              <a:off x="1404320" y="2443735"/>
              <a:ext cx="1155114" cy="894868"/>
            </a:xfrm>
            <a:custGeom>
              <a:avLst/>
              <a:gdLst/>
              <a:ahLst/>
              <a:cxnLst/>
              <a:rect l="l" t="t" r="r" b="b"/>
              <a:pathLst>
                <a:path w="36041" h="27921" extrusionOk="0">
                  <a:moveTo>
                    <a:pt x="7592" y="0"/>
                  </a:moveTo>
                  <a:cubicBezTo>
                    <a:pt x="7529" y="0"/>
                    <a:pt x="7465" y="6"/>
                    <a:pt x="7402" y="17"/>
                  </a:cubicBezTo>
                  <a:cubicBezTo>
                    <a:pt x="1" y="1303"/>
                    <a:pt x="8104" y="22941"/>
                    <a:pt x="8890" y="24695"/>
                  </a:cubicBezTo>
                  <a:cubicBezTo>
                    <a:pt x="9438" y="25909"/>
                    <a:pt x="10695" y="27920"/>
                    <a:pt x="15044" y="27920"/>
                  </a:cubicBezTo>
                  <a:cubicBezTo>
                    <a:pt x="16924" y="27920"/>
                    <a:pt x="19381" y="27545"/>
                    <a:pt x="22607" y="26567"/>
                  </a:cubicBezTo>
                  <a:cubicBezTo>
                    <a:pt x="31997" y="23726"/>
                    <a:pt x="36041" y="21721"/>
                    <a:pt x="36041" y="21721"/>
                  </a:cubicBezTo>
                  <a:lnTo>
                    <a:pt x="34604" y="15355"/>
                  </a:lnTo>
                  <a:lnTo>
                    <a:pt x="15974" y="18513"/>
                  </a:lnTo>
                  <a:cubicBezTo>
                    <a:pt x="15974" y="18513"/>
                    <a:pt x="11322" y="0"/>
                    <a:pt x="75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81;p50">
              <a:extLst>
                <a:ext uri="{FF2B5EF4-FFF2-40B4-BE49-F238E27FC236}">
                  <a16:creationId xmlns:a16="http://schemas.microsoft.com/office/drawing/2014/main" id="{C04F87FD-9C99-4950-93D0-F05A93F21758}"/>
                </a:ext>
              </a:extLst>
            </p:cNvPr>
            <p:cNvSpPr/>
            <p:nvPr/>
          </p:nvSpPr>
          <p:spPr>
            <a:xfrm>
              <a:off x="1812926" y="1971414"/>
              <a:ext cx="386651" cy="644237"/>
            </a:xfrm>
            <a:custGeom>
              <a:avLst/>
              <a:gdLst/>
              <a:ahLst/>
              <a:cxnLst/>
              <a:rect l="l" t="t" r="r" b="b"/>
              <a:pathLst>
                <a:path w="12064" h="20101" extrusionOk="0">
                  <a:moveTo>
                    <a:pt x="10560" y="0"/>
                  </a:moveTo>
                  <a:cubicBezTo>
                    <a:pt x="10360" y="401"/>
                    <a:pt x="10059" y="769"/>
                    <a:pt x="9674" y="1019"/>
                  </a:cubicBezTo>
                  <a:cubicBezTo>
                    <a:pt x="8639" y="1654"/>
                    <a:pt x="7051" y="1721"/>
                    <a:pt x="6099" y="2055"/>
                  </a:cubicBezTo>
                  <a:cubicBezTo>
                    <a:pt x="4946" y="2456"/>
                    <a:pt x="4679" y="2724"/>
                    <a:pt x="3793" y="3492"/>
                  </a:cubicBezTo>
                  <a:cubicBezTo>
                    <a:pt x="3530" y="2426"/>
                    <a:pt x="3050" y="1781"/>
                    <a:pt x="2341" y="1781"/>
                  </a:cubicBezTo>
                  <a:cubicBezTo>
                    <a:pt x="2240" y="1781"/>
                    <a:pt x="2133" y="1794"/>
                    <a:pt x="2022" y="1821"/>
                  </a:cubicBezTo>
                  <a:cubicBezTo>
                    <a:pt x="1086" y="2039"/>
                    <a:pt x="1571" y="4762"/>
                    <a:pt x="2156" y="5063"/>
                  </a:cubicBezTo>
                  <a:cubicBezTo>
                    <a:pt x="2411" y="5198"/>
                    <a:pt x="2620" y="5235"/>
                    <a:pt x="2771" y="5235"/>
                  </a:cubicBezTo>
                  <a:cubicBezTo>
                    <a:pt x="2957" y="5235"/>
                    <a:pt x="3058" y="5180"/>
                    <a:pt x="3058" y="5180"/>
                  </a:cubicBezTo>
                  <a:lnTo>
                    <a:pt x="3058" y="5180"/>
                  </a:lnTo>
                  <a:cubicBezTo>
                    <a:pt x="3058" y="5180"/>
                    <a:pt x="3425" y="9775"/>
                    <a:pt x="3008" y="11028"/>
                  </a:cubicBezTo>
                  <a:cubicBezTo>
                    <a:pt x="2573" y="12264"/>
                    <a:pt x="1303" y="12966"/>
                    <a:pt x="0" y="13400"/>
                  </a:cubicBezTo>
                  <a:cubicBezTo>
                    <a:pt x="1153" y="15522"/>
                    <a:pt x="5013" y="19415"/>
                    <a:pt x="6734" y="20100"/>
                  </a:cubicBezTo>
                  <a:cubicBezTo>
                    <a:pt x="8004" y="19800"/>
                    <a:pt x="9374" y="13450"/>
                    <a:pt x="9374" y="13450"/>
                  </a:cubicBezTo>
                  <a:cubicBezTo>
                    <a:pt x="9374" y="13450"/>
                    <a:pt x="8538" y="13267"/>
                    <a:pt x="8104" y="12782"/>
                  </a:cubicBezTo>
                  <a:cubicBezTo>
                    <a:pt x="7636" y="12264"/>
                    <a:pt x="7419" y="11579"/>
                    <a:pt x="7469" y="10877"/>
                  </a:cubicBezTo>
                  <a:cubicBezTo>
                    <a:pt x="7485" y="10582"/>
                    <a:pt x="7212" y="8787"/>
                    <a:pt x="7994" y="8787"/>
                  </a:cubicBezTo>
                  <a:cubicBezTo>
                    <a:pt x="8008" y="8787"/>
                    <a:pt x="8022" y="8788"/>
                    <a:pt x="8037" y="8789"/>
                  </a:cubicBezTo>
                  <a:cubicBezTo>
                    <a:pt x="8154" y="8789"/>
                    <a:pt x="8271" y="8806"/>
                    <a:pt x="8371" y="8839"/>
                  </a:cubicBezTo>
                  <a:cubicBezTo>
                    <a:pt x="8778" y="8910"/>
                    <a:pt x="9156" y="8945"/>
                    <a:pt x="9493" y="8945"/>
                  </a:cubicBezTo>
                  <a:cubicBezTo>
                    <a:pt x="10110" y="8945"/>
                    <a:pt x="10590" y="8826"/>
                    <a:pt x="10861" y="8588"/>
                  </a:cubicBezTo>
                  <a:cubicBezTo>
                    <a:pt x="11145" y="8354"/>
                    <a:pt x="11278" y="7101"/>
                    <a:pt x="11295" y="6299"/>
                  </a:cubicBezTo>
                  <a:cubicBezTo>
                    <a:pt x="11312" y="5531"/>
                    <a:pt x="12030" y="5464"/>
                    <a:pt x="12047" y="5197"/>
                  </a:cubicBezTo>
                  <a:cubicBezTo>
                    <a:pt x="12064" y="4578"/>
                    <a:pt x="11128" y="5163"/>
                    <a:pt x="11228" y="2573"/>
                  </a:cubicBezTo>
                  <a:cubicBezTo>
                    <a:pt x="11212" y="1136"/>
                    <a:pt x="10944" y="418"/>
                    <a:pt x="1056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82;p50">
              <a:extLst>
                <a:ext uri="{FF2B5EF4-FFF2-40B4-BE49-F238E27FC236}">
                  <a16:creationId xmlns:a16="http://schemas.microsoft.com/office/drawing/2014/main" id="{D5525EF9-A97B-434B-B18F-BD61ED3E8149}"/>
                </a:ext>
              </a:extLst>
            </p:cNvPr>
            <p:cNvSpPr/>
            <p:nvPr/>
          </p:nvSpPr>
          <p:spPr>
            <a:xfrm>
              <a:off x="1812926" y="2111697"/>
              <a:ext cx="300437" cy="503954"/>
            </a:xfrm>
            <a:custGeom>
              <a:avLst/>
              <a:gdLst/>
              <a:ahLst/>
              <a:cxnLst/>
              <a:rect l="l" t="t" r="r" b="b"/>
              <a:pathLst>
                <a:path w="9374" h="15724" extrusionOk="0">
                  <a:moveTo>
                    <a:pt x="3643" y="1"/>
                  </a:moveTo>
                  <a:cubicBezTo>
                    <a:pt x="3526" y="686"/>
                    <a:pt x="3058" y="820"/>
                    <a:pt x="3058" y="820"/>
                  </a:cubicBezTo>
                  <a:cubicBezTo>
                    <a:pt x="3058" y="820"/>
                    <a:pt x="3425" y="5414"/>
                    <a:pt x="3008" y="6651"/>
                  </a:cubicBezTo>
                  <a:cubicBezTo>
                    <a:pt x="2573" y="7904"/>
                    <a:pt x="1303" y="8589"/>
                    <a:pt x="0" y="9023"/>
                  </a:cubicBezTo>
                  <a:cubicBezTo>
                    <a:pt x="1153" y="11145"/>
                    <a:pt x="5013" y="15038"/>
                    <a:pt x="6734" y="15723"/>
                  </a:cubicBezTo>
                  <a:cubicBezTo>
                    <a:pt x="8004" y="15423"/>
                    <a:pt x="9374" y="9073"/>
                    <a:pt x="9374" y="9073"/>
                  </a:cubicBezTo>
                  <a:cubicBezTo>
                    <a:pt x="9374" y="9073"/>
                    <a:pt x="8538" y="8890"/>
                    <a:pt x="8104" y="8405"/>
                  </a:cubicBezTo>
                  <a:cubicBezTo>
                    <a:pt x="7636" y="7887"/>
                    <a:pt x="7419" y="7202"/>
                    <a:pt x="7469" y="6500"/>
                  </a:cubicBezTo>
                  <a:cubicBezTo>
                    <a:pt x="7485" y="6205"/>
                    <a:pt x="7212" y="4410"/>
                    <a:pt x="7994" y="4410"/>
                  </a:cubicBezTo>
                  <a:cubicBezTo>
                    <a:pt x="8008" y="4410"/>
                    <a:pt x="8022" y="4411"/>
                    <a:pt x="8037" y="4412"/>
                  </a:cubicBezTo>
                  <a:cubicBezTo>
                    <a:pt x="7135" y="4245"/>
                    <a:pt x="4712" y="3576"/>
                    <a:pt x="3843" y="853"/>
                  </a:cubicBezTo>
                  <a:cubicBezTo>
                    <a:pt x="3793" y="669"/>
                    <a:pt x="3709" y="402"/>
                    <a:pt x="364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83;p50">
              <a:extLst>
                <a:ext uri="{FF2B5EF4-FFF2-40B4-BE49-F238E27FC236}">
                  <a16:creationId xmlns:a16="http://schemas.microsoft.com/office/drawing/2014/main" id="{F5D1B901-57BA-41D7-8432-587C6A16A8E3}"/>
                </a:ext>
              </a:extLst>
            </p:cNvPr>
            <p:cNvSpPr/>
            <p:nvPr/>
          </p:nvSpPr>
          <p:spPr>
            <a:xfrm>
              <a:off x="1878244" y="2047436"/>
              <a:ext cx="41793" cy="69132"/>
            </a:xfrm>
            <a:custGeom>
              <a:avLst/>
              <a:gdLst/>
              <a:ahLst/>
              <a:cxnLst/>
              <a:rect l="l" t="t" r="r" b="b"/>
              <a:pathLst>
                <a:path w="1304" h="2157" extrusionOk="0">
                  <a:moveTo>
                    <a:pt x="288" y="1"/>
                  </a:moveTo>
                  <a:cubicBezTo>
                    <a:pt x="104" y="1"/>
                    <a:pt x="1" y="118"/>
                    <a:pt x="1" y="118"/>
                  </a:cubicBezTo>
                  <a:cubicBezTo>
                    <a:pt x="7" y="118"/>
                    <a:pt x="13" y="118"/>
                    <a:pt x="19" y="118"/>
                  </a:cubicBezTo>
                  <a:cubicBezTo>
                    <a:pt x="687" y="118"/>
                    <a:pt x="769" y="1020"/>
                    <a:pt x="769" y="1020"/>
                  </a:cubicBezTo>
                  <a:cubicBezTo>
                    <a:pt x="686" y="1020"/>
                    <a:pt x="585" y="1037"/>
                    <a:pt x="502" y="1070"/>
                  </a:cubicBezTo>
                  <a:cubicBezTo>
                    <a:pt x="101" y="1170"/>
                    <a:pt x="134" y="2156"/>
                    <a:pt x="719" y="2156"/>
                  </a:cubicBezTo>
                  <a:cubicBezTo>
                    <a:pt x="1304" y="2156"/>
                    <a:pt x="1237" y="569"/>
                    <a:pt x="669" y="151"/>
                  </a:cubicBezTo>
                  <a:cubicBezTo>
                    <a:pt x="519" y="37"/>
                    <a:pt x="391" y="1"/>
                    <a:pt x="28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84;p50">
              <a:extLst>
                <a:ext uri="{FF2B5EF4-FFF2-40B4-BE49-F238E27FC236}">
                  <a16:creationId xmlns:a16="http://schemas.microsoft.com/office/drawing/2014/main" id="{497AD0A3-2D3B-4140-B9C7-C2312B4A10B4}"/>
                </a:ext>
              </a:extLst>
            </p:cNvPr>
            <p:cNvSpPr/>
            <p:nvPr/>
          </p:nvSpPr>
          <p:spPr>
            <a:xfrm>
              <a:off x="2091921" y="2035257"/>
              <a:ext cx="51985" cy="25608"/>
            </a:xfrm>
            <a:custGeom>
              <a:avLst/>
              <a:gdLst/>
              <a:ahLst/>
              <a:cxnLst/>
              <a:rect l="l" t="t" r="r" b="b"/>
              <a:pathLst>
                <a:path w="1622" h="799" extrusionOk="0">
                  <a:moveTo>
                    <a:pt x="798" y="1"/>
                  </a:moveTo>
                  <a:cubicBezTo>
                    <a:pt x="456" y="1"/>
                    <a:pt x="117" y="222"/>
                    <a:pt x="0" y="798"/>
                  </a:cubicBezTo>
                  <a:cubicBezTo>
                    <a:pt x="367" y="591"/>
                    <a:pt x="768" y="490"/>
                    <a:pt x="1173" y="490"/>
                  </a:cubicBezTo>
                  <a:cubicBezTo>
                    <a:pt x="1323" y="490"/>
                    <a:pt x="1473" y="504"/>
                    <a:pt x="1621" y="531"/>
                  </a:cubicBezTo>
                  <a:cubicBezTo>
                    <a:pt x="1487" y="222"/>
                    <a:pt x="1141" y="1"/>
                    <a:pt x="79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85;p50">
              <a:extLst>
                <a:ext uri="{FF2B5EF4-FFF2-40B4-BE49-F238E27FC236}">
                  <a16:creationId xmlns:a16="http://schemas.microsoft.com/office/drawing/2014/main" id="{9E4DB361-5391-4F88-ADD1-20A039D0917E}"/>
                </a:ext>
              </a:extLst>
            </p:cNvPr>
            <p:cNvSpPr/>
            <p:nvPr/>
          </p:nvSpPr>
          <p:spPr>
            <a:xfrm>
              <a:off x="2109580" y="2082788"/>
              <a:ext cx="33781" cy="33909"/>
            </a:xfrm>
            <a:custGeom>
              <a:avLst/>
              <a:gdLst/>
              <a:ahLst/>
              <a:cxnLst/>
              <a:rect l="l" t="t" r="r" b="b"/>
              <a:pathLst>
                <a:path w="1054" h="1058" extrusionOk="0">
                  <a:moveTo>
                    <a:pt x="535" y="1"/>
                  </a:moveTo>
                  <a:cubicBezTo>
                    <a:pt x="452" y="1"/>
                    <a:pt x="368" y="17"/>
                    <a:pt x="285" y="67"/>
                  </a:cubicBezTo>
                  <a:cubicBezTo>
                    <a:pt x="235" y="101"/>
                    <a:pt x="201" y="117"/>
                    <a:pt x="168" y="151"/>
                  </a:cubicBezTo>
                  <a:cubicBezTo>
                    <a:pt x="101" y="218"/>
                    <a:pt x="51" y="301"/>
                    <a:pt x="17" y="385"/>
                  </a:cubicBezTo>
                  <a:cubicBezTo>
                    <a:pt x="17" y="435"/>
                    <a:pt x="1" y="468"/>
                    <a:pt x="1" y="518"/>
                  </a:cubicBezTo>
                  <a:cubicBezTo>
                    <a:pt x="1" y="803"/>
                    <a:pt x="235" y="1053"/>
                    <a:pt x="519" y="1053"/>
                  </a:cubicBezTo>
                  <a:cubicBezTo>
                    <a:pt x="534" y="1056"/>
                    <a:pt x="550" y="1058"/>
                    <a:pt x="566" y="1058"/>
                  </a:cubicBezTo>
                  <a:cubicBezTo>
                    <a:pt x="638" y="1058"/>
                    <a:pt x="718" y="1030"/>
                    <a:pt x="786" y="1003"/>
                  </a:cubicBezTo>
                  <a:cubicBezTo>
                    <a:pt x="819" y="970"/>
                    <a:pt x="853" y="936"/>
                    <a:pt x="903" y="919"/>
                  </a:cubicBezTo>
                  <a:cubicBezTo>
                    <a:pt x="970" y="853"/>
                    <a:pt x="1020" y="769"/>
                    <a:pt x="1037" y="669"/>
                  </a:cubicBezTo>
                  <a:cubicBezTo>
                    <a:pt x="1053" y="635"/>
                    <a:pt x="1053" y="585"/>
                    <a:pt x="1053" y="535"/>
                  </a:cubicBezTo>
                  <a:cubicBezTo>
                    <a:pt x="1053" y="335"/>
                    <a:pt x="936" y="134"/>
                    <a:pt x="736" y="51"/>
                  </a:cubicBezTo>
                  <a:cubicBezTo>
                    <a:pt x="686" y="17"/>
                    <a:pt x="619" y="1"/>
                    <a:pt x="5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86;p50">
              <a:extLst>
                <a:ext uri="{FF2B5EF4-FFF2-40B4-BE49-F238E27FC236}">
                  <a16:creationId xmlns:a16="http://schemas.microsoft.com/office/drawing/2014/main" id="{D89E470C-A3C1-4BB6-926E-EAECE8942B42}"/>
                </a:ext>
              </a:extLst>
            </p:cNvPr>
            <p:cNvSpPr/>
            <p:nvPr/>
          </p:nvSpPr>
          <p:spPr>
            <a:xfrm>
              <a:off x="2101568" y="2170605"/>
              <a:ext cx="62145" cy="29710"/>
            </a:xfrm>
            <a:custGeom>
              <a:avLst/>
              <a:gdLst/>
              <a:ahLst/>
              <a:cxnLst/>
              <a:rect l="l" t="t" r="r" b="b"/>
              <a:pathLst>
                <a:path w="1939" h="927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469"/>
                    <a:pt x="401" y="836"/>
                    <a:pt x="869" y="920"/>
                  </a:cubicBezTo>
                  <a:cubicBezTo>
                    <a:pt x="905" y="925"/>
                    <a:pt x="941" y="927"/>
                    <a:pt x="976" y="927"/>
                  </a:cubicBezTo>
                  <a:cubicBezTo>
                    <a:pt x="1539" y="927"/>
                    <a:pt x="1938" y="335"/>
                    <a:pt x="1938" y="335"/>
                  </a:cubicBezTo>
                  <a:cubicBezTo>
                    <a:pt x="1938" y="335"/>
                    <a:pt x="1504" y="301"/>
                    <a:pt x="936" y="235"/>
                  </a:cubicBezTo>
                  <a:cubicBezTo>
                    <a:pt x="618" y="201"/>
                    <a:pt x="301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87;p50">
              <a:extLst>
                <a:ext uri="{FF2B5EF4-FFF2-40B4-BE49-F238E27FC236}">
                  <a16:creationId xmlns:a16="http://schemas.microsoft.com/office/drawing/2014/main" id="{92339C38-6BB7-4CB4-BFC2-D024EF8DC876}"/>
                </a:ext>
              </a:extLst>
            </p:cNvPr>
            <p:cNvSpPr/>
            <p:nvPr/>
          </p:nvSpPr>
          <p:spPr>
            <a:xfrm>
              <a:off x="2288996" y="3260369"/>
              <a:ext cx="99611" cy="1893033"/>
            </a:xfrm>
            <a:custGeom>
              <a:avLst/>
              <a:gdLst/>
              <a:ahLst/>
              <a:cxnLst/>
              <a:rect l="l" t="t" r="r" b="b"/>
              <a:pathLst>
                <a:path w="3108" h="59065" extrusionOk="0">
                  <a:moveTo>
                    <a:pt x="0" y="0"/>
                  </a:moveTo>
                  <a:lnTo>
                    <a:pt x="0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88;p50">
              <a:extLst>
                <a:ext uri="{FF2B5EF4-FFF2-40B4-BE49-F238E27FC236}">
                  <a16:creationId xmlns:a16="http://schemas.microsoft.com/office/drawing/2014/main" id="{0DC76F82-0E33-41F3-80E4-C67DA2A4FB83}"/>
                </a:ext>
              </a:extLst>
            </p:cNvPr>
            <p:cNvSpPr/>
            <p:nvPr/>
          </p:nvSpPr>
          <p:spPr>
            <a:xfrm>
              <a:off x="4323915" y="3260369"/>
              <a:ext cx="99643" cy="1893033"/>
            </a:xfrm>
            <a:custGeom>
              <a:avLst/>
              <a:gdLst/>
              <a:ahLst/>
              <a:cxnLst/>
              <a:rect l="l" t="t" r="r" b="b"/>
              <a:pathLst>
                <a:path w="3109" h="59065" extrusionOk="0">
                  <a:moveTo>
                    <a:pt x="1" y="0"/>
                  </a:moveTo>
                  <a:lnTo>
                    <a:pt x="1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89;p50">
              <a:extLst>
                <a:ext uri="{FF2B5EF4-FFF2-40B4-BE49-F238E27FC236}">
                  <a16:creationId xmlns:a16="http://schemas.microsoft.com/office/drawing/2014/main" id="{10EDA2FD-0F9E-4E1B-9F47-E991C4AAC3BD}"/>
                </a:ext>
              </a:extLst>
            </p:cNvPr>
            <p:cNvSpPr/>
            <p:nvPr/>
          </p:nvSpPr>
          <p:spPr>
            <a:xfrm>
              <a:off x="3186492" y="3260369"/>
              <a:ext cx="99643" cy="1893033"/>
            </a:xfrm>
            <a:custGeom>
              <a:avLst/>
              <a:gdLst/>
              <a:ahLst/>
              <a:cxnLst/>
              <a:rect l="l" t="t" r="r" b="b"/>
              <a:pathLst>
                <a:path w="3109" h="59065" extrusionOk="0">
                  <a:moveTo>
                    <a:pt x="1" y="0"/>
                  </a:moveTo>
                  <a:lnTo>
                    <a:pt x="1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90;p50">
              <a:extLst>
                <a:ext uri="{FF2B5EF4-FFF2-40B4-BE49-F238E27FC236}">
                  <a16:creationId xmlns:a16="http://schemas.microsoft.com/office/drawing/2014/main" id="{96FEBB5E-CDF5-4223-8301-914C52CB15F8}"/>
                </a:ext>
              </a:extLst>
            </p:cNvPr>
            <p:cNvSpPr/>
            <p:nvPr/>
          </p:nvSpPr>
          <p:spPr>
            <a:xfrm>
              <a:off x="3497089" y="3260369"/>
              <a:ext cx="99099" cy="1893033"/>
            </a:xfrm>
            <a:custGeom>
              <a:avLst/>
              <a:gdLst/>
              <a:ahLst/>
              <a:cxnLst/>
              <a:rect l="l" t="t" r="r" b="b"/>
              <a:pathLst>
                <a:path w="3092" h="59065" extrusionOk="0">
                  <a:moveTo>
                    <a:pt x="1" y="0"/>
                  </a:moveTo>
                  <a:lnTo>
                    <a:pt x="1" y="59065"/>
                  </a:lnTo>
                  <a:lnTo>
                    <a:pt x="3092" y="5906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91;p50">
              <a:extLst>
                <a:ext uri="{FF2B5EF4-FFF2-40B4-BE49-F238E27FC236}">
                  <a16:creationId xmlns:a16="http://schemas.microsoft.com/office/drawing/2014/main" id="{AF8D50D8-3210-4513-8401-E27B0EADB0AA}"/>
                </a:ext>
              </a:extLst>
            </p:cNvPr>
            <p:cNvSpPr/>
            <p:nvPr/>
          </p:nvSpPr>
          <p:spPr>
            <a:xfrm>
              <a:off x="2388576" y="3212710"/>
              <a:ext cx="1936461" cy="320788"/>
            </a:xfrm>
            <a:custGeom>
              <a:avLst/>
              <a:gdLst/>
              <a:ahLst/>
              <a:cxnLst/>
              <a:rect l="l" t="t" r="r" b="b"/>
              <a:pathLst>
                <a:path w="60420" h="10009" extrusionOk="0">
                  <a:moveTo>
                    <a:pt x="1" y="0"/>
                  </a:moveTo>
                  <a:lnTo>
                    <a:pt x="1" y="10009"/>
                  </a:lnTo>
                  <a:lnTo>
                    <a:pt x="60419" y="10009"/>
                  </a:lnTo>
                  <a:lnTo>
                    <a:pt x="60419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92;p50">
              <a:extLst>
                <a:ext uri="{FF2B5EF4-FFF2-40B4-BE49-F238E27FC236}">
                  <a16:creationId xmlns:a16="http://schemas.microsoft.com/office/drawing/2014/main" id="{46AA2F65-F83B-4979-9BD2-8B5A5D985596}"/>
                </a:ext>
              </a:extLst>
            </p:cNvPr>
            <p:cNvSpPr/>
            <p:nvPr/>
          </p:nvSpPr>
          <p:spPr>
            <a:xfrm>
              <a:off x="2783784" y="2690584"/>
              <a:ext cx="615328" cy="491647"/>
            </a:xfrm>
            <a:custGeom>
              <a:avLst/>
              <a:gdLst/>
              <a:ahLst/>
              <a:cxnLst/>
              <a:rect l="l" t="t" r="r" b="b"/>
              <a:pathLst>
                <a:path w="19199" h="15340" extrusionOk="0">
                  <a:moveTo>
                    <a:pt x="5080" y="1"/>
                  </a:moveTo>
                  <a:cubicBezTo>
                    <a:pt x="4679" y="1"/>
                    <a:pt x="4312" y="268"/>
                    <a:pt x="4195" y="669"/>
                  </a:cubicBezTo>
                  <a:lnTo>
                    <a:pt x="1" y="15339"/>
                  </a:lnTo>
                  <a:lnTo>
                    <a:pt x="14821" y="15339"/>
                  </a:lnTo>
                  <a:lnTo>
                    <a:pt x="191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93;p50">
              <a:extLst>
                <a:ext uri="{FF2B5EF4-FFF2-40B4-BE49-F238E27FC236}">
                  <a16:creationId xmlns:a16="http://schemas.microsoft.com/office/drawing/2014/main" id="{BC35A8E5-58FB-45D9-8B2C-BEDABCB3D28C}"/>
                </a:ext>
              </a:extLst>
            </p:cNvPr>
            <p:cNvSpPr/>
            <p:nvPr/>
          </p:nvSpPr>
          <p:spPr>
            <a:xfrm>
              <a:off x="2824488" y="2690584"/>
              <a:ext cx="611578" cy="491647"/>
            </a:xfrm>
            <a:custGeom>
              <a:avLst/>
              <a:gdLst/>
              <a:ahLst/>
              <a:cxnLst/>
              <a:rect l="l" t="t" r="r" b="b"/>
              <a:pathLst>
                <a:path w="19082" h="15340" extrusionOk="0">
                  <a:moveTo>
                    <a:pt x="4846" y="1"/>
                  </a:moveTo>
                  <a:cubicBezTo>
                    <a:pt x="4579" y="1"/>
                    <a:pt x="4328" y="184"/>
                    <a:pt x="4261" y="452"/>
                  </a:cubicBezTo>
                  <a:lnTo>
                    <a:pt x="1" y="15339"/>
                  </a:lnTo>
                  <a:lnTo>
                    <a:pt x="14804" y="15339"/>
                  </a:lnTo>
                  <a:lnTo>
                    <a:pt x="18965" y="786"/>
                  </a:lnTo>
                  <a:cubicBezTo>
                    <a:pt x="19082" y="402"/>
                    <a:pt x="18781" y="1"/>
                    <a:pt x="1836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94;p50">
              <a:extLst>
                <a:ext uri="{FF2B5EF4-FFF2-40B4-BE49-F238E27FC236}">
                  <a16:creationId xmlns:a16="http://schemas.microsoft.com/office/drawing/2014/main" id="{C781F707-8DCB-496D-A7B0-9CC336843115}"/>
                </a:ext>
              </a:extLst>
            </p:cNvPr>
            <p:cNvSpPr/>
            <p:nvPr/>
          </p:nvSpPr>
          <p:spPr>
            <a:xfrm>
              <a:off x="2519244" y="3150053"/>
              <a:ext cx="790449" cy="45543"/>
            </a:xfrm>
            <a:custGeom>
              <a:avLst/>
              <a:gdLst/>
              <a:ahLst/>
              <a:cxnLst/>
              <a:rect l="l" t="t" r="r" b="b"/>
              <a:pathLst>
                <a:path w="24663" h="1421" extrusionOk="0">
                  <a:moveTo>
                    <a:pt x="1" y="1"/>
                  </a:moveTo>
                  <a:cubicBezTo>
                    <a:pt x="1" y="786"/>
                    <a:pt x="636" y="1421"/>
                    <a:pt x="1421" y="1421"/>
                  </a:cubicBezTo>
                  <a:lnTo>
                    <a:pt x="23894" y="1421"/>
                  </a:lnTo>
                  <a:cubicBezTo>
                    <a:pt x="24328" y="1421"/>
                    <a:pt x="24663" y="1070"/>
                    <a:pt x="24663" y="635"/>
                  </a:cubicBezTo>
                  <a:lnTo>
                    <a:pt x="24663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95;p50">
              <a:extLst>
                <a:ext uri="{FF2B5EF4-FFF2-40B4-BE49-F238E27FC236}">
                  <a16:creationId xmlns:a16="http://schemas.microsoft.com/office/drawing/2014/main" id="{CB2ACFCB-F2EA-471F-AE78-1770866B5BEE}"/>
                </a:ext>
              </a:extLst>
            </p:cNvPr>
            <p:cNvSpPr/>
            <p:nvPr/>
          </p:nvSpPr>
          <p:spPr>
            <a:xfrm>
              <a:off x="2388576" y="3212710"/>
              <a:ext cx="1936461" cy="320788"/>
            </a:xfrm>
            <a:custGeom>
              <a:avLst/>
              <a:gdLst/>
              <a:ahLst/>
              <a:cxnLst/>
              <a:rect l="l" t="t" r="r" b="b"/>
              <a:pathLst>
                <a:path w="60420" h="10009" extrusionOk="0">
                  <a:moveTo>
                    <a:pt x="1" y="0"/>
                  </a:moveTo>
                  <a:lnTo>
                    <a:pt x="1" y="10009"/>
                  </a:lnTo>
                  <a:lnTo>
                    <a:pt x="60419" y="10009"/>
                  </a:lnTo>
                  <a:lnTo>
                    <a:pt x="60419" y="0"/>
                  </a:lnTo>
                  <a:close/>
                </a:path>
              </a:pathLst>
            </a:custGeom>
            <a:solidFill>
              <a:srgbClr val="FFFFFF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96;p50">
              <a:extLst>
                <a:ext uri="{FF2B5EF4-FFF2-40B4-BE49-F238E27FC236}">
                  <a16:creationId xmlns:a16="http://schemas.microsoft.com/office/drawing/2014/main" id="{6A2200B1-87F7-42A5-83B9-BE47A768DEF5}"/>
                </a:ext>
              </a:extLst>
            </p:cNvPr>
            <p:cNvSpPr/>
            <p:nvPr/>
          </p:nvSpPr>
          <p:spPr>
            <a:xfrm>
              <a:off x="2259542" y="3188609"/>
              <a:ext cx="2195617" cy="164961"/>
            </a:xfrm>
            <a:custGeom>
              <a:avLst/>
              <a:gdLst/>
              <a:ahLst/>
              <a:cxnLst/>
              <a:rect l="l" t="t" r="r" b="b"/>
              <a:pathLst>
                <a:path w="68506" h="5147" extrusionOk="0">
                  <a:moveTo>
                    <a:pt x="0" y="1"/>
                  </a:moveTo>
                  <a:lnTo>
                    <a:pt x="0" y="5147"/>
                  </a:lnTo>
                  <a:lnTo>
                    <a:pt x="68505" y="5147"/>
                  </a:lnTo>
                  <a:lnTo>
                    <a:pt x="68505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1">
            <a:extLst>
              <a:ext uri="{FF2B5EF4-FFF2-40B4-BE49-F238E27FC236}">
                <a16:creationId xmlns:a16="http://schemas.microsoft.com/office/drawing/2014/main" id="{BE54A32F-7DFA-4FC4-862A-724214AC7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832" t="2115" r="11186" b="16594"/>
          <a:stretch>
            <a:fillRect/>
          </a:stretch>
        </p:blipFill>
        <p:spPr bwMode="auto">
          <a:xfrm>
            <a:off x="1206793" y="2831105"/>
            <a:ext cx="2892241" cy="20639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66;p35">
            <a:extLst>
              <a:ext uri="{FF2B5EF4-FFF2-40B4-BE49-F238E27FC236}">
                <a16:creationId xmlns:a16="http://schemas.microsoft.com/office/drawing/2014/main" id="{A4793137-4B71-4010-9561-15F77AFC1F15}"/>
              </a:ext>
            </a:extLst>
          </p:cNvPr>
          <p:cNvSpPr/>
          <p:nvPr/>
        </p:nvSpPr>
        <p:spPr>
          <a:xfrm>
            <a:off x="4692650" y="568554"/>
            <a:ext cx="3291144" cy="4171451"/>
          </a:xfrm>
          <a:custGeom>
            <a:avLst/>
            <a:gdLst/>
            <a:ahLst/>
            <a:cxnLst/>
            <a:rect l="l" t="t" r="r" b="b"/>
            <a:pathLst>
              <a:path w="27897" h="36500" extrusionOk="0">
                <a:moveTo>
                  <a:pt x="0" y="0"/>
                </a:moveTo>
                <a:lnTo>
                  <a:pt x="0" y="36500"/>
                </a:lnTo>
                <a:lnTo>
                  <a:pt x="27896" y="36500"/>
                </a:lnTo>
                <a:lnTo>
                  <a:pt x="2789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867;p35">
            <a:extLst>
              <a:ext uri="{FF2B5EF4-FFF2-40B4-BE49-F238E27FC236}">
                <a16:creationId xmlns:a16="http://schemas.microsoft.com/office/drawing/2014/main" id="{4FCF2E09-33B0-4272-996B-94BFF26F9F58}"/>
              </a:ext>
            </a:extLst>
          </p:cNvPr>
          <p:cNvSpPr/>
          <p:nvPr/>
        </p:nvSpPr>
        <p:spPr>
          <a:xfrm>
            <a:off x="4910129" y="786582"/>
            <a:ext cx="2906515" cy="3788364"/>
          </a:xfrm>
          <a:custGeom>
            <a:avLst/>
            <a:gdLst/>
            <a:ahLst/>
            <a:cxnLst/>
            <a:rect l="l" t="t" r="r" b="b"/>
            <a:pathLst>
              <a:path w="22381" h="33466" extrusionOk="0">
                <a:moveTo>
                  <a:pt x="1" y="0"/>
                </a:moveTo>
                <a:lnTo>
                  <a:pt x="1" y="33465"/>
                </a:lnTo>
                <a:lnTo>
                  <a:pt x="22380" y="33465"/>
                </a:lnTo>
                <a:lnTo>
                  <a:pt x="223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868;p35">
            <a:extLst>
              <a:ext uri="{FF2B5EF4-FFF2-40B4-BE49-F238E27FC236}">
                <a16:creationId xmlns:a16="http://schemas.microsoft.com/office/drawing/2014/main" id="{F3B97985-1ADC-4F90-B4E8-71B359B4C531}"/>
              </a:ext>
            </a:extLst>
          </p:cNvPr>
          <p:cNvSpPr/>
          <p:nvPr/>
        </p:nvSpPr>
        <p:spPr>
          <a:xfrm>
            <a:off x="5388505" y="403495"/>
            <a:ext cx="1899433" cy="518894"/>
          </a:xfrm>
          <a:custGeom>
            <a:avLst/>
            <a:gdLst/>
            <a:ahLst/>
            <a:cxnLst/>
            <a:rect l="l" t="t" r="r" b="b"/>
            <a:pathLst>
              <a:path w="13120" h="4527" extrusionOk="0">
                <a:moveTo>
                  <a:pt x="1" y="1"/>
                </a:moveTo>
                <a:lnTo>
                  <a:pt x="1" y="4527"/>
                </a:lnTo>
                <a:lnTo>
                  <a:pt x="13120" y="4527"/>
                </a:lnTo>
                <a:lnTo>
                  <a:pt x="13120" y="1"/>
                </a:ln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bg1"/>
                </a:solidFill>
              </a:rPr>
              <a:t>LIMITACIONES</a:t>
            </a:r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19" name="Google Shape;1873;p35">
            <a:extLst>
              <a:ext uri="{FF2B5EF4-FFF2-40B4-BE49-F238E27FC236}">
                <a16:creationId xmlns:a16="http://schemas.microsoft.com/office/drawing/2014/main" id="{93ACF6CF-990A-4250-B0EF-D72BDF8C3D25}"/>
              </a:ext>
            </a:extLst>
          </p:cNvPr>
          <p:cNvSpPr/>
          <p:nvPr/>
        </p:nvSpPr>
        <p:spPr>
          <a:xfrm>
            <a:off x="1052053" y="568554"/>
            <a:ext cx="3127920" cy="4171451"/>
          </a:xfrm>
          <a:custGeom>
            <a:avLst/>
            <a:gdLst/>
            <a:ahLst/>
            <a:cxnLst/>
            <a:rect l="l" t="t" r="r" b="b"/>
            <a:pathLst>
              <a:path w="27897" h="36500" extrusionOk="0">
                <a:moveTo>
                  <a:pt x="0" y="0"/>
                </a:moveTo>
                <a:lnTo>
                  <a:pt x="0" y="36500"/>
                </a:lnTo>
                <a:lnTo>
                  <a:pt x="27896" y="36500"/>
                </a:lnTo>
                <a:lnTo>
                  <a:pt x="2789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4;p35">
            <a:extLst>
              <a:ext uri="{FF2B5EF4-FFF2-40B4-BE49-F238E27FC236}">
                <a16:creationId xmlns:a16="http://schemas.microsoft.com/office/drawing/2014/main" id="{C5A6ED89-2E02-4418-9633-9E11FE89BC60}"/>
              </a:ext>
            </a:extLst>
          </p:cNvPr>
          <p:cNvSpPr/>
          <p:nvPr/>
        </p:nvSpPr>
        <p:spPr>
          <a:xfrm>
            <a:off x="1327355" y="786581"/>
            <a:ext cx="2638216" cy="3788365"/>
          </a:xfrm>
          <a:custGeom>
            <a:avLst/>
            <a:gdLst/>
            <a:ahLst/>
            <a:cxnLst/>
            <a:rect l="l" t="t" r="r" b="b"/>
            <a:pathLst>
              <a:path w="22381" h="33466" extrusionOk="0">
                <a:moveTo>
                  <a:pt x="1" y="0"/>
                </a:moveTo>
                <a:lnTo>
                  <a:pt x="1" y="33465"/>
                </a:lnTo>
                <a:lnTo>
                  <a:pt x="22380" y="33465"/>
                </a:lnTo>
                <a:lnTo>
                  <a:pt x="223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875;p35">
            <a:extLst>
              <a:ext uri="{FF2B5EF4-FFF2-40B4-BE49-F238E27FC236}">
                <a16:creationId xmlns:a16="http://schemas.microsoft.com/office/drawing/2014/main" id="{23128713-05A4-420F-B090-298E06133E05}"/>
              </a:ext>
            </a:extLst>
          </p:cNvPr>
          <p:cNvSpPr/>
          <p:nvPr/>
        </p:nvSpPr>
        <p:spPr>
          <a:xfrm>
            <a:off x="1770064" y="403495"/>
            <a:ext cx="1752798" cy="518894"/>
          </a:xfrm>
          <a:custGeom>
            <a:avLst/>
            <a:gdLst/>
            <a:ahLst/>
            <a:cxnLst/>
            <a:rect l="l" t="t" r="r" b="b"/>
            <a:pathLst>
              <a:path w="13120" h="4527" extrusionOk="0">
                <a:moveTo>
                  <a:pt x="1" y="1"/>
                </a:moveTo>
                <a:lnTo>
                  <a:pt x="1" y="4527"/>
                </a:lnTo>
                <a:lnTo>
                  <a:pt x="13120" y="4527"/>
                </a:lnTo>
                <a:lnTo>
                  <a:pt x="13120" y="1"/>
                </a:ln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bg1"/>
                </a:solidFill>
              </a:rPr>
              <a:t>ALCANCES</a:t>
            </a:r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29" name="Google Shape;1878;p35">
            <a:extLst>
              <a:ext uri="{FF2B5EF4-FFF2-40B4-BE49-F238E27FC236}">
                <a16:creationId xmlns:a16="http://schemas.microsoft.com/office/drawing/2014/main" id="{04314492-5CAE-4222-89E3-5D5187E1CBE1}"/>
              </a:ext>
            </a:extLst>
          </p:cNvPr>
          <p:cNvSpPr txBox="1"/>
          <p:nvPr/>
        </p:nvSpPr>
        <p:spPr>
          <a:xfrm>
            <a:off x="1437384" y="1622491"/>
            <a:ext cx="2418158" cy="273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300" dirty="0">
                <a:solidFill>
                  <a:schemeClr val="tx1">
                    <a:lumMod val="50000"/>
                  </a:schemeClr>
                </a:solidFill>
              </a:rPr>
              <a:t>Optimizará el proceso de registros y búsquedas de pacientes.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1300" dirty="0">
                <a:solidFill>
                  <a:schemeClr val="tx1">
                    <a:lumMod val="50000"/>
                  </a:schemeClr>
                </a:solidFill>
              </a:rPr>
              <a:t>No necesitará conexión a internet.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1300" dirty="0">
                <a:solidFill>
                  <a:schemeClr val="tx1">
                    <a:lumMod val="50000"/>
                  </a:schemeClr>
                </a:solidFill>
              </a:rPr>
              <a:t>La aplicación contará con asistencia técnica.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1300" dirty="0">
                <a:solidFill>
                  <a:schemeClr val="tx1">
                    <a:lumMod val="50000"/>
                  </a:schemeClr>
                </a:solidFill>
              </a:rPr>
              <a:t>Sera programado en JAVA 8.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1300" dirty="0">
                <a:solidFill>
                  <a:schemeClr val="tx1">
                    <a:lumMod val="50000"/>
                  </a:schemeClr>
                </a:solidFill>
              </a:rPr>
              <a:t>Funciona sin base de datos.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1300" dirty="0">
                <a:solidFill>
                  <a:schemeClr val="tx1">
                    <a:lumMod val="50000"/>
                  </a:schemeClr>
                </a:solidFill>
              </a:rPr>
              <a:t>Permitirá almacenar las historias clínicas en formato de PDF.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31" name="Google Shape;1879;p35">
            <a:extLst>
              <a:ext uri="{FF2B5EF4-FFF2-40B4-BE49-F238E27FC236}">
                <a16:creationId xmlns:a16="http://schemas.microsoft.com/office/drawing/2014/main" id="{F4E2B5B9-E615-4FCD-B073-F222CB70D839}"/>
              </a:ext>
            </a:extLst>
          </p:cNvPr>
          <p:cNvSpPr/>
          <p:nvPr/>
        </p:nvSpPr>
        <p:spPr>
          <a:xfrm>
            <a:off x="6130192" y="1067257"/>
            <a:ext cx="466388" cy="474599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313" y="5263"/>
                </a:moveTo>
                <a:cubicBezTo>
                  <a:pt x="12748" y="5263"/>
                  <a:pt x="13183" y="5429"/>
                  <a:pt x="13515" y="5761"/>
                </a:cubicBezTo>
                <a:cubicBezTo>
                  <a:pt x="14174" y="6424"/>
                  <a:pt x="14171" y="7496"/>
                  <a:pt x="13509" y="8155"/>
                </a:cubicBezTo>
                <a:lnTo>
                  <a:pt x="12030" y="9637"/>
                </a:lnTo>
                <a:lnTo>
                  <a:pt x="13512" y="11118"/>
                </a:lnTo>
                <a:cubicBezTo>
                  <a:pt x="14174" y="11778"/>
                  <a:pt x="14177" y="12850"/>
                  <a:pt x="13515" y="13512"/>
                </a:cubicBezTo>
                <a:cubicBezTo>
                  <a:pt x="13184" y="13844"/>
                  <a:pt x="12749" y="14011"/>
                  <a:pt x="12315" y="14011"/>
                </a:cubicBezTo>
                <a:cubicBezTo>
                  <a:pt x="11883" y="14011"/>
                  <a:pt x="11451" y="13847"/>
                  <a:pt x="11121" y="13518"/>
                </a:cubicBezTo>
                <a:lnTo>
                  <a:pt x="9636" y="12088"/>
                </a:lnTo>
                <a:lnTo>
                  <a:pt x="8152" y="13518"/>
                </a:lnTo>
                <a:cubicBezTo>
                  <a:pt x="7822" y="13847"/>
                  <a:pt x="7390" y="14011"/>
                  <a:pt x="6958" y="14011"/>
                </a:cubicBezTo>
                <a:cubicBezTo>
                  <a:pt x="6523" y="14011"/>
                  <a:pt x="6087" y="13844"/>
                  <a:pt x="5755" y="13512"/>
                </a:cubicBezTo>
                <a:cubicBezTo>
                  <a:pt x="5095" y="12850"/>
                  <a:pt x="5098" y="11778"/>
                  <a:pt x="5761" y="11118"/>
                </a:cubicBezTo>
                <a:lnTo>
                  <a:pt x="7239" y="9637"/>
                </a:lnTo>
                <a:lnTo>
                  <a:pt x="5758" y="8155"/>
                </a:lnTo>
                <a:cubicBezTo>
                  <a:pt x="5095" y="7496"/>
                  <a:pt x="5092" y="6424"/>
                  <a:pt x="5755" y="5761"/>
                </a:cubicBezTo>
                <a:cubicBezTo>
                  <a:pt x="6085" y="5429"/>
                  <a:pt x="6519" y="5263"/>
                  <a:pt x="6954" y="5263"/>
                </a:cubicBezTo>
                <a:cubicBezTo>
                  <a:pt x="7386" y="5263"/>
                  <a:pt x="7818" y="5428"/>
                  <a:pt x="8149" y="5758"/>
                </a:cubicBezTo>
                <a:lnTo>
                  <a:pt x="9633" y="7188"/>
                </a:lnTo>
                <a:lnTo>
                  <a:pt x="11118" y="5758"/>
                </a:lnTo>
                <a:cubicBezTo>
                  <a:pt x="11448" y="5428"/>
                  <a:pt x="11881" y="5263"/>
                  <a:pt x="12313" y="5263"/>
                </a:cubicBezTo>
                <a:close/>
                <a:moveTo>
                  <a:pt x="9636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2" y="4686"/>
                  <a:pt x="0" y="7098"/>
                  <a:pt x="0" y="9637"/>
                </a:cubicBezTo>
                <a:cubicBezTo>
                  <a:pt x="0" y="12175"/>
                  <a:pt x="1012" y="14587"/>
                  <a:pt x="2849" y="16424"/>
                </a:cubicBezTo>
                <a:cubicBezTo>
                  <a:pt x="4686" y="18261"/>
                  <a:pt x="7095" y="19273"/>
                  <a:pt x="9636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61" y="14587"/>
                  <a:pt x="19272" y="12175"/>
                  <a:pt x="19272" y="9637"/>
                </a:cubicBezTo>
                <a:cubicBezTo>
                  <a:pt x="19272" y="7098"/>
                  <a:pt x="18261" y="4686"/>
                  <a:pt x="16421" y="2849"/>
                </a:cubicBezTo>
                <a:cubicBezTo>
                  <a:pt x="14584" y="1012"/>
                  <a:pt x="12175" y="1"/>
                  <a:pt x="9636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5" name="Google Shape;1882;p35">
            <a:extLst>
              <a:ext uri="{FF2B5EF4-FFF2-40B4-BE49-F238E27FC236}">
                <a16:creationId xmlns:a16="http://schemas.microsoft.com/office/drawing/2014/main" id="{EAEFCC86-2AA7-416E-899B-D3C82AA5C9EB}"/>
              </a:ext>
            </a:extLst>
          </p:cNvPr>
          <p:cNvSpPr/>
          <p:nvPr/>
        </p:nvSpPr>
        <p:spPr>
          <a:xfrm>
            <a:off x="2366402" y="1067257"/>
            <a:ext cx="499222" cy="427110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rgbClr val="B7D9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7" name="Google Shape;1878;p35">
            <a:extLst>
              <a:ext uri="{FF2B5EF4-FFF2-40B4-BE49-F238E27FC236}">
                <a16:creationId xmlns:a16="http://schemas.microsoft.com/office/drawing/2014/main" id="{877D66CA-A997-4E97-818F-4AD2B565D993}"/>
              </a:ext>
            </a:extLst>
          </p:cNvPr>
          <p:cNvSpPr txBox="1"/>
          <p:nvPr/>
        </p:nvSpPr>
        <p:spPr>
          <a:xfrm>
            <a:off x="5001577" y="1622490"/>
            <a:ext cx="2418158" cy="288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300" dirty="0">
                <a:solidFill>
                  <a:schemeClr val="tx1">
                    <a:lumMod val="50000"/>
                  </a:schemeClr>
                </a:solidFill>
              </a:rPr>
              <a:t>Programa es de escritorio y no para móvil.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300" dirty="0">
                <a:solidFill>
                  <a:schemeClr val="tx1">
                    <a:lumMod val="50000"/>
                  </a:schemeClr>
                </a:solidFill>
              </a:rPr>
              <a:t>Para consultorios o centros médicos con una sola especialidad.</a:t>
            </a: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pic>
        <p:nvPicPr>
          <p:cNvPr id="39" name="Picture 1">
            <a:extLst>
              <a:ext uri="{FF2B5EF4-FFF2-40B4-BE49-F238E27FC236}">
                <a16:creationId xmlns:a16="http://schemas.microsoft.com/office/drawing/2014/main" id="{154C7D76-D125-4319-85B3-AF7E77417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7020" y="2989705"/>
            <a:ext cx="1304660" cy="144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9" name="Google Shape;6146;p56">
            <a:extLst>
              <a:ext uri="{FF2B5EF4-FFF2-40B4-BE49-F238E27FC236}">
                <a16:creationId xmlns:a16="http://schemas.microsoft.com/office/drawing/2014/main" id="{C68325BE-A57A-4E58-82C7-1DDF1E8230F4}"/>
              </a:ext>
            </a:extLst>
          </p:cNvPr>
          <p:cNvGrpSpPr/>
          <p:nvPr/>
        </p:nvGrpSpPr>
        <p:grpSpPr>
          <a:xfrm>
            <a:off x="117193" y="2872330"/>
            <a:ext cx="720458" cy="2105044"/>
            <a:chOff x="3294300" y="238100"/>
            <a:chExt cx="843825" cy="2465500"/>
          </a:xfrm>
        </p:grpSpPr>
        <p:sp>
          <p:nvSpPr>
            <p:cNvPr id="60" name="Google Shape;6147;p56">
              <a:extLst>
                <a:ext uri="{FF2B5EF4-FFF2-40B4-BE49-F238E27FC236}">
                  <a16:creationId xmlns:a16="http://schemas.microsoft.com/office/drawing/2014/main" id="{16C3397C-F190-4980-A80D-4451299A264A}"/>
                </a:ext>
              </a:extLst>
            </p:cNvPr>
            <p:cNvSpPr/>
            <p:nvPr/>
          </p:nvSpPr>
          <p:spPr>
            <a:xfrm>
              <a:off x="3571275" y="764600"/>
              <a:ext cx="271775" cy="246325"/>
            </a:xfrm>
            <a:custGeom>
              <a:avLst/>
              <a:gdLst/>
              <a:ahLst/>
              <a:cxnLst/>
              <a:rect l="l" t="t" r="r" b="b"/>
              <a:pathLst>
                <a:path w="10871" h="9853" extrusionOk="0">
                  <a:moveTo>
                    <a:pt x="2921" y="0"/>
                  </a:moveTo>
                  <a:cubicBezTo>
                    <a:pt x="2921" y="0"/>
                    <a:pt x="3184" y="3539"/>
                    <a:pt x="348" y="4285"/>
                  </a:cubicBezTo>
                  <a:cubicBezTo>
                    <a:pt x="1" y="7161"/>
                    <a:pt x="690" y="7437"/>
                    <a:pt x="2371" y="8913"/>
                  </a:cubicBezTo>
                  <a:cubicBezTo>
                    <a:pt x="3003" y="9471"/>
                    <a:pt x="4452" y="9853"/>
                    <a:pt x="5837" y="9853"/>
                  </a:cubicBezTo>
                  <a:cubicBezTo>
                    <a:pt x="7140" y="9853"/>
                    <a:pt x="8387" y="9515"/>
                    <a:pt x="8845" y="8667"/>
                  </a:cubicBezTo>
                  <a:cubicBezTo>
                    <a:pt x="9868" y="6770"/>
                    <a:pt x="10871" y="7187"/>
                    <a:pt x="10601" y="4419"/>
                  </a:cubicBezTo>
                  <a:cubicBezTo>
                    <a:pt x="10601" y="4419"/>
                    <a:pt x="7261" y="3432"/>
                    <a:pt x="7275" y="153"/>
                  </a:cubicBezTo>
                  <a:lnTo>
                    <a:pt x="7275" y="153"/>
                  </a:lnTo>
                  <a:cubicBezTo>
                    <a:pt x="7275" y="153"/>
                    <a:pt x="6095" y="762"/>
                    <a:pt x="5089" y="801"/>
                  </a:cubicBezTo>
                  <a:cubicBezTo>
                    <a:pt x="5066" y="801"/>
                    <a:pt x="5044" y="802"/>
                    <a:pt x="5021" y="802"/>
                  </a:cubicBezTo>
                  <a:cubicBezTo>
                    <a:pt x="4031" y="802"/>
                    <a:pt x="2921" y="0"/>
                    <a:pt x="29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48;p56">
              <a:extLst>
                <a:ext uri="{FF2B5EF4-FFF2-40B4-BE49-F238E27FC236}">
                  <a16:creationId xmlns:a16="http://schemas.microsoft.com/office/drawing/2014/main" id="{25A2076E-BE65-400D-8DE1-FB041D54B4CA}"/>
                </a:ext>
              </a:extLst>
            </p:cNvPr>
            <p:cNvSpPr/>
            <p:nvPr/>
          </p:nvSpPr>
          <p:spPr>
            <a:xfrm>
              <a:off x="3484800" y="249900"/>
              <a:ext cx="425925" cy="541550"/>
            </a:xfrm>
            <a:custGeom>
              <a:avLst/>
              <a:gdLst/>
              <a:ahLst/>
              <a:cxnLst/>
              <a:rect l="l" t="t" r="r" b="b"/>
              <a:pathLst>
                <a:path w="17037" h="21662" extrusionOk="0">
                  <a:moveTo>
                    <a:pt x="8520" y="0"/>
                  </a:moveTo>
                  <a:cubicBezTo>
                    <a:pt x="8517" y="0"/>
                    <a:pt x="1" y="91"/>
                    <a:pt x="371" y="11526"/>
                  </a:cubicBezTo>
                  <a:cubicBezTo>
                    <a:pt x="371" y="11526"/>
                    <a:pt x="360" y="16300"/>
                    <a:pt x="1643" y="18086"/>
                  </a:cubicBezTo>
                  <a:cubicBezTo>
                    <a:pt x="3327" y="20434"/>
                    <a:pt x="6415" y="21661"/>
                    <a:pt x="8519" y="21661"/>
                  </a:cubicBezTo>
                  <a:cubicBezTo>
                    <a:pt x="10625" y="21661"/>
                    <a:pt x="13740" y="20589"/>
                    <a:pt x="15397" y="18086"/>
                  </a:cubicBezTo>
                  <a:cubicBezTo>
                    <a:pt x="16706" y="16110"/>
                    <a:pt x="16668" y="11525"/>
                    <a:pt x="16668" y="11525"/>
                  </a:cubicBezTo>
                  <a:cubicBezTo>
                    <a:pt x="17037" y="91"/>
                    <a:pt x="8523" y="0"/>
                    <a:pt x="8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149;p56">
              <a:extLst>
                <a:ext uri="{FF2B5EF4-FFF2-40B4-BE49-F238E27FC236}">
                  <a16:creationId xmlns:a16="http://schemas.microsoft.com/office/drawing/2014/main" id="{89E328A7-C791-4948-95CC-02DF0270730A}"/>
                </a:ext>
              </a:extLst>
            </p:cNvPr>
            <p:cNvSpPr/>
            <p:nvPr/>
          </p:nvSpPr>
          <p:spPr>
            <a:xfrm>
              <a:off x="3889550" y="548425"/>
              <a:ext cx="47425" cy="90850"/>
            </a:xfrm>
            <a:custGeom>
              <a:avLst/>
              <a:gdLst/>
              <a:ahLst/>
              <a:cxnLst/>
              <a:rect l="l" t="t" r="r" b="b"/>
              <a:pathLst>
                <a:path w="1897" h="3634" extrusionOk="0">
                  <a:moveTo>
                    <a:pt x="929" y="1"/>
                  </a:moveTo>
                  <a:cubicBezTo>
                    <a:pt x="552" y="1"/>
                    <a:pt x="270" y="553"/>
                    <a:pt x="270" y="553"/>
                  </a:cubicBezTo>
                  <a:cubicBezTo>
                    <a:pt x="261" y="1201"/>
                    <a:pt x="1" y="3634"/>
                    <a:pt x="1" y="3634"/>
                  </a:cubicBezTo>
                  <a:cubicBezTo>
                    <a:pt x="1787" y="3631"/>
                    <a:pt x="1897" y="902"/>
                    <a:pt x="1336" y="233"/>
                  </a:cubicBezTo>
                  <a:cubicBezTo>
                    <a:pt x="1194" y="64"/>
                    <a:pt x="1056" y="1"/>
                    <a:pt x="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150;p56">
              <a:extLst>
                <a:ext uri="{FF2B5EF4-FFF2-40B4-BE49-F238E27FC236}">
                  <a16:creationId xmlns:a16="http://schemas.microsoft.com/office/drawing/2014/main" id="{5D2549BE-2265-4F8E-BB81-0DC144845D78}"/>
                </a:ext>
              </a:extLst>
            </p:cNvPr>
            <p:cNvSpPr/>
            <p:nvPr/>
          </p:nvSpPr>
          <p:spPr>
            <a:xfrm>
              <a:off x="3455450" y="548425"/>
              <a:ext cx="49025" cy="90850"/>
            </a:xfrm>
            <a:custGeom>
              <a:avLst/>
              <a:gdLst/>
              <a:ahLst/>
              <a:cxnLst/>
              <a:rect l="l" t="t" r="r" b="b"/>
              <a:pathLst>
                <a:path w="1961" h="3634" extrusionOk="0">
                  <a:moveTo>
                    <a:pt x="968" y="1"/>
                  </a:moveTo>
                  <a:cubicBezTo>
                    <a:pt x="840" y="1"/>
                    <a:pt x="702" y="64"/>
                    <a:pt x="561" y="233"/>
                  </a:cubicBezTo>
                  <a:cubicBezTo>
                    <a:pt x="1" y="902"/>
                    <a:pt x="177" y="3631"/>
                    <a:pt x="1961" y="3634"/>
                  </a:cubicBezTo>
                  <a:cubicBezTo>
                    <a:pt x="1961" y="3634"/>
                    <a:pt x="1635" y="1201"/>
                    <a:pt x="1627" y="553"/>
                  </a:cubicBezTo>
                  <a:cubicBezTo>
                    <a:pt x="1627" y="553"/>
                    <a:pt x="1345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151;p56">
              <a:extLst>
                <a:ext uri="{FF2B5EF4-FFF2-40B4-BE49-F238E27FC236}">
                  <a16:creationId xmlns:a16="http://schemas.microsoft.com/office/drawing/2014/main" id="{6115A749-5FBF-4930-9575-7A9641B2D483}"/>
                </a:ext>
              </a:extLst>
            </p:cNvPr>
            <p:cNvSpPr/>
            <p:nvPr/>
          </p:nvSpPr>
          <p:spPr>
            <a:xfrm>
              <a:off x="3451100" y="238100"/>
              <a:ext cx="478125" cy="381175"/>
            </a:xfrm>
            <a:custGeom>
              <a:avLst/>
              <a:gdLst/>
              <a:ahLst/>
              <a:cxnLst/>
              <a:rect l="l" t="t" r="r" b="b"/>
              <a:pathLst>
                <a:path w="19125" h="15247" extrusionOk="0">
                  <a:moveTo>
                    <a:pt x="9763" y="1"/>
                  </a:moveTo>
                  <a:cubicBezTo>
                    <a:pt x="9420" y="1"/>
                    <a:pt x="9079" y="22"/>
                    <a:pt x="8742" y="64"/>
                  </a:cubicBezTo>
                  <a:cubicBezTo>
                    <a:pt x="4641" y="583"/>
                    <a:pt x="1" y="2955"/>
                    <a:pt x="967" y="12460"/>
                  </a:cubicBezTo>
                  <a:cubicBezTo>
                    <a:pt x="967" y="12460"/>
                    <a:pt x="1045" y="12420"/>
                    <a:pt x="1165" y="12420"/>
                  </a:cubicBezTo>
                  <a:cubicBezTo>
                    <a:pt x="1506" y="12420"/>
                    <a:pt x="2184" y="12744"/>
                    <a:pt x="2341" y="15247"/>
                  </a:cubicBezTo>
                  <a:cubicBezTo>
                    <a:pt x="2341" y="15247"/>
                    <a:pt x="2301" y="10582"/>
                    <a:pt x="3333" y="8733"/>
                  </a:cubicBezTo>
                  <a:cubicBezTo>
                    <a:pt x="3333" y="8733"/>
                    <a:pt x="6522" y="6983"/>
                    <a:pt x="6671" y="5912"/>
                  </a:cubicBezTo>
                  <a:cubicBezTo>
                    <a:pt x="6671" y="5912"/>
                    <a:pt x="7178" y="7667"/>
                    <a:pt x="10137" y="7667"/>
                  </a:cubicBezTo>
                  <a:cubicBezTo>
                    <a:pt x="10214" y="7667"/>
                    <a:pt x="10293" y="7666"/>
                    <a:pt x="10374" y="7664"/>
                  </a:cubicBezTo>
                  <a:cubicBezTo>
                    <a:pt x="11826" y="7619"/>
                    <a:pt x="13186" y="7452"/>
                    <a:pt x="14283" y="7452"/>
                  </a:cubicBezTo>
                  <a:cubicBezTo>
                    <a:pt x="15582" y="7452"/>
                    <a:pt x="16510" y="7686"/>
                    <a:pt x="16781" y="8636"/>
                  </a:cubicBezTo>
                  <a:cubicBezTo>
                    <a:pt x="17279" y="10388"/>
                    <a:pt x="17540" y="14890"/>
                    <a:pt x="17540" y="14890"/>
                  </a:cubicBezTo>
                  <a:cubicBezTo>
                    <a:pt x="17540" y="14890"/>
                    <a:pt x="17718" y="12645"/>
                    <a:pt x="18832" y="12645"/>
                  </a:cubicBezTo>
                  <a:cubicBezTo>
                    <a:pt x="18846" y="12645"/>
                    <a:pt x="18860" y="12645"/>
                    <a:pt x="18875" y="12646"/>
                  </a:cubicBezTo>
                  <a:cubicBezTo>
                    <a:pt x="18875" y="12646"/>
                    <a:pt x="19124" y="7664"/>
                    <a:pt x="17970" y="4777"/>
                  </a:cubicBezTo>
                  <a:cubicBezTo>
                    <a:pt x="16919" y="2148"/>
                    <a:pt x="13265" y="1"/>
                    <a:pt x="9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152;p56">
              <a:extLst>
                <a:ext uri="{FF2B5EF4-FFF2-40B4-BE49-F238E27FC236}">
                  <a16:creationId xmlns:a16="http://schemas.microsoft.com/office/drawing/2014/main" id="{5731E6EE-A70C-4832-B690-0382BA1CEB47}"/>
                </a:ext>
              </a:extLst>
            </p:cNvPr>
            <p:cNvSpPr/>
            <p:nvPr/>
          </p:nvSpPr>
          <p:spPr>
            <a:xfrm>
              <a:off x="3609875" y="1609075"/>
              <a:ext cx="178675" cy="389275"/>
            </a:xfrm>
            <a:custGeom>
              <a:avLst/>
              <a:gdLst/>
              <a:ahLst/>
              <a:cxnLst/>
              <a:rect l="l" t="t" r="r" b="b"/>
              <a:pathLst>
                <a:path w="7147" h="15571" extrusionOk="0">
                  <a:moveTo>
                    <a:pt x="4970" y="0"/>
                  </a:moveTo>
                  <a:lnTo>
                    <a:pt x="1136" y="203"/>
                  </a:lnTo>
                  <a:lnTo>
                    <a:pt x="1" y="15571"/>
                  </a:lnTo>
                  <a:lnTo>
                    <a:pt x="7147" y="15571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153;p56">
              <a:extLst>
                <a:ext uri="{FF2B5EF4-FFF2-40B4-BE49-F238E27FC236}">
                  <a16:creationId xmlns:a16="http://schemas.microsoft.com/office/drawing/2014/main" id="{F91AAE19-CEB1-4CD7-8CE3-EA9EE9710701}"/>
                </a:ext>
              </a:extLst>
            </p:cNvPr>
            <p:cNvSpPr/>
            <p:nvPr/>
          </p:nvSpPr>
          <p:spPr>
            <a:xfrm>
              <a:off x="3390325" y="871700"/>
              <a:ext cx="618650" cy="680975"/>
            </a:xfrm>
            <a:custGeom>
              <a:avLst/>
              <a:gdLst/>
              <a:ahLst/>
              <a:cxnLst/>
              <a:rect l="l" t="t" r="r" b="b"/>
              <a:pathLst>
                <a:path w="24746" h="27239" extrusionOk="0">
                  <a:moveTo>
                    <a:pt x="13150" y="12203"/>
                  </a:moveTo>
                  <a:lnTo>
                    <a:pt x="13087" y="12397"/>
                  </a:lnTo>
                  <a:lnTo>
                    <a:pt x="12068" y="12397"/>
                  </a:lnTo>
                  <a:lnTo>
                    <a:pt x="11998" y="12203"/>
                  </a:lnTo>
                  <a:close/>
                  <a:moveTo>
                    <a:pt x="7586" y="1"/>
                  </a:moveTo>
                  <a:cubicBezTo>
                    <a:pt x="7586" y="1"/>
                    <a:pt x="1331" y="792"/>
                    <a:pt x="1" y="2052"/>
                  </a:cubicBezTo>
                  <a:lnTo>
                    <a:pt x="3841" y="15040"/>
                  </a:lnTo>
                  <a:lnTo>
                    <a:pt x="3622" y="27152"/>
                  </a:lnTo>
                  <a:lnTo>
                    <a:pt x="21578" y="27238"/>
                  </a:lnTo>
                  <a:lnTo>
                    <a:pt x="21163" y="14915"/>
                  </a:lnTo>
                  <a:lnTo>
                    <a:pt x="24746" y="2053"/>
                  </a:lnTo>
                  <a:cubicBezTo>
                    <a:pt x="23418" y="792"/>
                    <a:pt x="17163" y="1"/>
                    <a:pt x="17163" y="1"/>
                  </a:cubicBezTo>
                  <a:lnTo>
                    <a:pt x="16886" y="839"/>
                  </a:lnTo>
                  <a:lnTo>
                    <a:pt x="12407" y="2296"/>
                  </a:lnTo>
                  <a:lnTo>
                    <a:pt x="8170" y="1618"/>
                  </a:lnTo>
                  <a:lnTo>
                    <a:pt x="75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154;p56">
              <a:extLst>
                <a:ext uri="{FF2B5EF4-FFF2-40B4-BE49-F238E27FC236}">
                  <a16:creationId xmlns:a16="http://schemas.microsoft.com/office/drawing/2014/main" id="{3F512115-8B9E-4B37-989A-233D3AF54948}"/>
                </a:ext>
              </a:extLst>
            </p:cNvPr>
            <p:cNvSpPr/>
            <p:nvPr/>
          </p:nvSpPr>
          <p:spPr>
            <a:xfrm>
              <a:off x="3638275" y="979225"/>
              <a:ext cx="122825" cy="542750"/>
            </a:xfrm>
            <a:custGeom>
              <a:avLst/>
              <a:gdLst/>
              <a:ahLst/>
              <a:cxnLst/>
              <a:rect l="l" t="t" r="r" b="b"/>
              <a:pathLst>
                <a:path w="4913" h="21710" extrusionOk="0">
                  <a:moveTo>
                    <a:pt x="1731" y="0"/>
                  </a:moveTo>
                  <a:lnTo>
                    <a:pt x="0" y="19003"/>
                  </a:lnTo>
                  <a:cubicBezTo>
                    <a:pt x="0" y="19003"/>
                    <a:pt x="16" y="20482"/>
                    <a:pt x="2405" y="21681"/>
                  </a:cubicBezTo>
                  <a:cubicBezTo>
                    <a:pt x="2405" y="21681"/>
                    <a:pt x="2432" y="21709"/>
                    <a:pt x="2450" y="21709"/>
                  </a:cubicBezTo>
                  <a:cubicBezTo>
                    <a:pt x="2452" y="21709"/>
                    <a:pt x="2454" y="21709"/>
                    <a:pt x="2456" y="21708"/>
                  </a:cubicBezTo>
                  <a:cubicBezTo>
                    <a:pt x="2458" y="21709"/>
                    <a:pt x="2460" y="21709"/>
                    <a:pt x="2462" y="21709"/>
                  </a:cubicBezTo>
                  <a:cubicBezTo>
                    <a:pt x="2481" y="21709"/>
                    <a:pt x="2508" y="21681"/>
                    <a:pt x="2508" y="21681"/>
                  </a:cubicBezTo>
                  <a:cubicBezTo>
                    <a:pt x="4898" y="20482"/>
                    <a:pt x="4912" y="19003"/>
                    <a:pt x="4912" y="19003"/>
                  </a:cubicBezTo>
                  <a:lnTo>
                    <a:pt x="31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155;p56">
              <a:extLst>
                <a:ext uri="{FF2B5EF4-FFF2-40B4-BE49-F238E27FC236}">
                  <a16:creationId xmlns:a16="http://schemas.microsoft.com/office/drawing/2014/main" id="{FCA66242-59D3-43A4-B174-1A8240688D79}"/>
                </a:ext>
              </a:extLst>
            </p:cNvPr>
            <p:cNvSpPr/>
            <p:nvPr/>
          </p:nvSpPr>
          <p:spPr>
            <a:xfrm>
              <a:off x="3667950" y="909475"/>
              <a:ext cx="63475" cy="70875"/>
            </a:xfrm>
            <a:custGeom>
              <a:avLst/>
              <a:gdLst/>
              <a:ahLst/>
              <a:cxnLst/>
              <a:rect l="l" t="t" r="r" b="b"/>
              <a:pathLst>
                <a:path w="2539" h="2835" extrusionOk="0">
                  <a:moveTo>
                    <a:pt x="1293" y="1"/>
                  </a:moveTo>
                  <a:lnTo>
                    <a:pt x="1278" y="22"/>
                  </a:lnTo>
                  <a:lnTo>
                    <a:pt x="0" y="1771"/>
                  </a:lnTo>
                  <a:lnTo>
                    <a:pt x="461" y="2834"/>
                  </a:lnTo>
                  <a:lnTo>
                    <a:pt x="2064" y="2834"/>
                  </a:lnTo>
                  <a:lnTo>
                    <a:pt x="2538" y="1709"/>
                  </a:lnTo>
                  <a:lnTo>
                    <a:pt x="1309" y="22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156;p56">
              <a:extLst>
                <a:ext uri="{FF2B5EF4-FFF2-40B4-BE49-F238E27FC236}">
                  <a16:creationId xmlns:a16="http://schemas.microsoft.com/office/drawing/2014/main" id="{A6B3FDC0-8828-4BFB-9C41-8836D4AAE0F3}"/>
                </a:ext>
              </a:extLst>
            </p:cNvPr>
            <p:cNvSpPr/>
            <p:nvPr/>
          </p:nvSpPr>
          <p:spPr>
            <a:xfrm>
              <a:off x="3567650" y="835850"/>
              <a:ext cx="132900" cy="147275"/>
            </a:xfrm>
            <a:custGeom>
              <a:avLst/>
              <a:gdLst/>
              <a:ahLst/>
              <a:cxnLst/>
              <a:rect l="l" t="t" r="r" b="b"/>
              <a:pathLst>
                <a:path w="5316" h="5891" extrusionOk="0">
                  <a:moveTo>
                    <a:pt x="2415" y="0"/>
                  </a:moveTo>
                  <a:lnTo>
                    <a:pt x="0" y="1569"/>
                  </a:lnTo>
                  <a:lnTo>
                    <a:pt x="3198" y="5890"/>
                  </a:lnTo>
                  <a:lnTo>
                    <a:pt x="5315" y="2922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157;p56">
              <a:extLst>
                <a:ext uri="{FF2B5EF4-FFF2-40B4-BE49-F238E27FC236}">
                  <a16:creationId xmlns:a16="http://schemas.microsoft.com/office/drawing/2014/main" id="{252BFC3B-CB2E-4AB3-80DB-80909ACE60E5}"/>
                </a:ext>
              </a:extLst>
            </p:cNvPr>
            <p:cNvSpPr/>
            <p:nvPr/>
          </p:nvSpPr>
          <p:spPr>
            <a:xfrm>
              <a:off x="3698550" y="835875"/>
              <a:ext cx="129025" cy="147250"/>
            </a:xfrm>
            <a:custGeom>
              <a:avLst/>
              <a:gdLst/>
              <a:ahLst/>
              <a:cxnLst/>
              <a:rect l="l" t="t" r="r" b="b"/>
              <a:pathLst>
                <a:path w="5161" h="5890" extrusionOk="0">
                  <a:moveTo>
                    <a:pt x="3149" y="0"/>
                  </a:moveTo>
                  <a:lnTo>
                    <a:pt x="0" y="2921"/>
                  </a:lnTo>
                  <a:lnTo>
                    <a:pt x="2117" y="5889"/>
                  </a:lnTo>
                  <a:lnTo>
                    <a:pt x="5161" y="136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158;p56">
              <a:extLst>
                <a:ext uri="{FF2B5EF4-FFF2-40B4-BE49-F238E27FC236}">
                  <a16:creationId xmlns:a16="http://schemas.microsoft.com/office/drawing/2014/main" id="{D2481B18-EAC3-48BA-A574-C8C157E3F7DB}"/>
                </a:ext>
              </a:extLst>
            </p:cNvPr>
            <p:cNvSpPr/>
            <p:nvPr/>
          </p:nvSpPr>
          <p:spPr>
            <a:xfrm>
              <a:off x="3480875" y="1550450"/>
              <a:ext cx="448950" cy="1075200"/>
            </a:xfrm>
            <a:custGeom>
              <a:avLst/>
              <a:gdLst/>
              <a:ahLst/>
              <a:cxnLst/>
              <a:rect l="l" t="t" r="r" b="b"/>
              <a:pathLst>
                <a:path w="17958" h="43008" extrusionOk="0">
                  <a:moveTo>
                    <a:pt x="0" y="1"/>
                  </a:moveTo>
                  <a:lnTo>
                    <a:pt x="1016" y="43008"/>
                  </a:lnTo>
                  <a:lnTo>
                    <a:pt x="5296" y="43008"/>
                  </a:lnTo>
                  <a:lnTo>
                    <a:pt x="8710" y="6492"/>
                  </a:lnTo>
                  <a:lnTo>
                    <a:pt x="11709" y="43008"/>
                  </a:lnTo>
                  <a:lnTo>
                    <a:pt x="15975" y="43008"/>
                  </a:lnTo>
                  <a:lnTo>
                    <a:pt x="179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159;p56">
              <a:extLst>
                <a:ext uri="{FF2B5EF4-FFF2-40B4-BE49-F238E27FC236}">
                  <a16:creationId xmlns:a16="http://schemas.microsoft.com/office/drawing/2014/main" id="{07CD815A-AD32-4ADC-B995-BDD2031E6468}"/>
                </a:ext>
              </a:extLst>
            </p:cNvPr>
            <p:cNvSpPr/>
            <p:nvPr/>
          </p:nvSpPr>
          <p:spPr>
            <a:xfrm>
              <a:off x="3755175" y="2625625"/>
              <a:ext cx="214950" cy="77975"/>
            </a:xfrm>
            <a:custGeom>
              <a:avLst/>
              <a:gdLst/>
              <a:ahLst/>
              <a:cxnLst/>
              <a:rect l="l" t="t" r="r" b="b"/>
              <a:pathLst>
                <a:path w="8598" h="3119" extrusionOk="0">
                  <a:moveTo>
                    <a:pt x="734" y="1"/>
                  </a:moveTo>
                  <a:cubicBezTo>
                    <a:pt x="734" y="1"/>
                    <a:pt x="0" y="2666"/>
                    <a:pt x="1525" y="2949"/>
                  </a:cubicBezTo>
                  <a:cubicBezTo>
                    <a:pt x="2047" y="3045"/>
                    <a:pt x="3050" y="3118"/>
                    <a:pt x="4135" y="3118"/>
                  </a:cubicBezTo>
                  <a:cubicBezTo>
                    <a:pt x="6216" y="3118"/>
                    <a:pt x="8597" y="2849"/>
                    <a:pt x="8468" y="1960"/>
                  </a:cubicBezTo>
                  <a:cubicBezTo>
                    <a:pt x="8270" y="605"/>
                    <a:pt x="5013" y="1"/>
                    <a:pt x="5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160;p56">
              <a:extLst>
                <a:ext uri="{FF2B5EF4-FFF2-40B4-BE49-F238E27FC236}">
                  <a16:creationId xmlns:a16="http://schemas.microsoft.com/office/drawing/2014/main" id="{B2C12199-8026-4EFA-A91D-9F3156CFAEA1}"/>
                </a:ext>
              </a:extLst>
            </p:cNvPr>
            <p:cNvSpPr/>
            <p:nvPr/>
          </p:nvSpPr>
          <p:spPr>
            <a:xfrm>
              <a:off x="3416675" y="2625625"/>
              <a:ext cx="214975" cy="77975"/>
            </a:xfrm>
            <a:custGeom>
              <a:avLst/>
              <a:gdLst/>
              <a:ahLst/>
              <a:cxnLst/>
              <a:rect l="l" t="t" r="r" b="b"/>
              <a:pathLst>
                <a:path w="8599" h="3119" extrusionOk="0">
                  <a:moveTo>
                    <a:pt x="3584" y="1"/>
                  </a:moveTo>
                  <a:cubicBezTo>
                    <a:pt x="3584" y="1"/>
                    <a:pt x="328" y="605"/>
                    <a:pt x="131" y="1960"/>
                  </a:cubicBezTo>
                  <a:cubicBezTo>
                    <a:pt x="0" y="2849"/>
                    <a:pt x="2381" y="3118"/>
                    <a:pt x="4462" y="3118"/>
                  </a:cubicBezTo>
                  <a:cubicBezTo>
                    <a:pt x="5548" y="3118"/>
                    <a:pt x="6551" y="3045"/>
                    <a:pt x="7074" y="2949"/>
                  </a:cubicBezTo>
                  <a:cubicBezTo>
                    <a:pt x="8598" y="2666"/>
                    <a:pt x="7864" y="1"/>
                    <a:pt x="7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161;p56">
              <a:extLst>
                <a:ext uri="{FF2B5EF4-FFF2-40B4-BE49-F238E27FC236}">
                  <a16:creationId xmlns:a16="http://schemas.microsoft.com/office/drawing/2014/main" id="{9096C0D6-2B7D-4772-8AB1-697614A9AE78}"/>
                </a:ext>
              </a:extLst>
            </p:cNvPr>
            <p:cNvSpPr/>
            <p:nvPr/>
          </p:nvSpPr>
          <p:spPr>
            <a:xfrm>
              <a:off x="3360375" y="863025"/>
              <a:ext cx="435525" cy="1179850"/>
            </a:xfrm>
            <a:custGeom>
              <a:avLst/>
              <a:gdLst/>
              <a:ahLst/>
              <a:cxnLst/>
              <a:rect l="l" t="t" r="r" b="b"/>
              <a:pathLst>
                <a:path w="17421" h="47194" extrusionOk="0">
                  <a:moveTo>
                    <a:pt x="9032" y="1"/>
                  </a:moveTo>
                  <a:cubicBezTo>
                    <a:pt x="2192" y="881"/>
                    <a:pt x="635" y="1859"/>
                    <a:pt x="635" y="1859"/>
                  </a:cubicBezTo>
                  <a:lnTo>
                    <a:pt x="4215" y="15689"/>
                  </a:lnTo>
                  <a:cubicBezTo>
                    <a:pt x="3527" y="20650"/>
                    <a:pt x="0" y="44998"/>
                    <a:pt x="0" y="44998"/>
                  </a:cubicBezTo>
                  <a:cubicBezTo>
                    <a:pt x="3632" y="46763"/>
                    <a:pt x="9381" y="47193"/>
                    <a:pt x="9381" y="47193"/>
                  </a:cubicBezTo>
                  <a:cubicBezTo>
                    <a:pt x="17421" y="24642"/>
                    <a:pt x="9032" y="1"/>
                    <a:pt x="9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162;p56">
              <a:extLst>
                <a:ext uri="{FF2B5EF4-FFF2-40B4-BE49-F238E27FC236}">
                  <a16:creationId xmlns:a16="http://schemas.microsoft.com/office/drawing/2014/main" id="{AB4BA288-0240-4A8E-9343-D60AB6D2C7DE}"/>
                </a:ext>
              </a:extLst>
            </p:cNvPr>
            <p:cNvSpPr/>
            <p:nvPr/>
          </p:nvSpPr>
          <p:spPr>
            <a:xfrm>
              <a:off x="3511300" y="863025"/>
              <a:ext cx="135275" cy="249700"/>
            </a:xfrm>
            <a:custGeom>
              <a:avLst/>
              <a:gdLst/>
              <a:ahLst/>
              <a:cxnLst/>
              <a:rect l="l" t="t" r="r" b="b"/>
              <a:pathLst>
                <a:path w="5411" h="9988" extrusionOk="0">
                  <a:moveTo>
                    <a:pt x="2995" y="1"/>
                  </a:moveTo>
                  <a:lnTo>
                    <a:pt x="1" y="2942"/>
                  </a:lnTo>
                  <a:lnTo>
                    <a:pt x="1772" y="4803"/>
                  </a:lnTo>
                  <a:lnTo>
                    <a:pt x="477" y="7096"/>
                  </a:lnTo>
                  <a:lnTo>
                    <a:pt x="5411" y="9987"/>
                  </a:lnTo>
                  <a:cubicBezTo>
                    <a:pt x="5411" y="9987"/>
                    <a:pt x="4075" y="2143"/>
                    <a:pt x="2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3;p56">
              <a:extLst>
                <a:ext uri="{FF2B5EF4-FFF2-40B4-BE49-F238E27FC236}">
                  <a16:creationId xmlns:a16="http://schemas.microsoft.com/office/drawing/2014/main" id="{EBF8EDF1-0965-4E23-83F5-8E6D8975701A}"/>
                </a:ext>
              </a:extLst>
            </p:cNvPr>
            <p:cNvSpPr/>
            <p:nvPr/>
          </p:nvSpPr>
          <p:spPr>
            <a:xfrm>
              <a:off x="3458950" y="1643750"/>
              <a:ext cx="161675" cy="108400"/>
            </a:xfrm>
            <a:custGeom>
              <a:avLst/>
              <a:gdLst/>
              <a:ahLst/>
              <a:cxnLst/>
              <a:rect l="l" t="t" r="r" b="b"/>
              <a:pathLst>
                <a:path w="6467" h="4336" extrusionOk="0">
                  <a:moveTo>
                    <a:pt x="817" y="0"/>
                  </a:moveTo>
                  <a:cubicBezTo>
                    <a:pt x="817" y="0"/>
                    <a:pt x="1" y="3919"/>
                    <a:pt x="2985" y="4306"/>
                  </a:cubicBezTo>
                  <a:cubicBezTo>
                    <a:pt x="3137" y="4326"/>
                    <a:pt x="3283" y="4335"/>
                    <a:pt x="3423" y="4335"/>
                  </a:cubicBezTo>
                  <a:cubicBezTo>
                    <a:pt x="6202" y="4335"/>
                    <a:pt x="6467" y="590"/>
                    <a:pt x="6467" y="590"/>
                  </a:cubicBezTo>
                  <a:cubicBezTo>
                    <a:pt x="6467" y="590"/>
                    <a:pt x="2555" y="408"/>
                    <a:pt x="8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4;p56">
              <a:extLst>
                <a:ext uri="{FF2B5EF4-FFF2-40B4-BE49-F238E27FC236}">
                  <a16:creationId xmlns:a16="http://schemas.microsoft.com/office/drawing/2014/main" id="{60AD1F4F-64FF-48DE-B72B-5B70A7EABFFB}"/>
                </a:ext>
              </a:extLst>
            </p:cNvPr>
            <p:cNvSpPr/>
            <p:nvPr/>
          </p:nvSpPr>
          <p:spPr>
            <a:xfrm>
              <a:off x="3497775" y="1619000"/>
              <a:ext cx="104950" cy="38525"/>
            </a:xfrm>
            <a:custGeom>
              <a:avLst/>
              <a:gdLst/>
              <a:ahLst/>
              <a:cxnLst/>
              <a:rect l="l" t="t" r="r" b="b"/>
              <a:pathLst>
                <a:path w="4198" h="1541" extrusionOk="0">
                  <a:moveTo>
                    <a:pt x="3044" y="0"/>
                  </a:moveTo>
                  <a:lnTo>
                    <a:pt x="1" y="771"/>
                  </a:lnTo>
                  <a:lnTo>
                    <a:pt x="392" y="1540"/>
                  </a:lnTo>
                  <a:lnTo>
                    <a:pt x="4198" y="1540"/>
                  </a:lnTo>
                  <a:lnTo>
                    <a:pt x="30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165;p56">
              <a:extLst>
                <a:ext uri="{FF2B5EF4-FFF2-40B4-BE49-F238E27FC236}">
                  <a16:creationId xmlns:a16="http://schemas.microsoft.com/office/drawing/2014/main" id="{4EEDE246-66BB-4A08-8902-C6C58B797491}"/>
                </a:ext>
              </a:extLst>
            </p:cNvPr>
            <p:cNvSpPr/>
            <p:nvPr/>
          </p:nvSpPr>
          <p:spPr>
            <a:xfrm>
              <a:off x="3294300" y="909475"/>
              <a:ext cx="308425" cy="737125"/>
            </a:xfrm>
            <a:custGeom>
              <a:avLst/>
              <a:gdLst/>
              <a:ahLst/>
              <a:cxnLst/>
              <a:rect l="l" t="t" r="r" b="b"/>
              <a:pathLst>
                <a:path w="12337" h="29485" extrusionOk="0">
                  <a:moveTo>
                    <a:pt x="3278" y="1"/>
                  </a:moveTo>
                  <a:cubicBezTo>
                    <a:pt x="3278" y="1"/>
                    <a:pt x="0" y="16139"/>
                    <a:pt x="246" y="17983"/>
                  </a:cubicBezTo>
                  <a:cubicBezTo>
                    <a:pt x="492" y="19826"/>
                    <a:pt x="7980" y="29484"/>
                    <a:pt x="7980" y="29484"/>
                  </a:cubicBezTo>
                  <a:lnTo>
                    <a:pt x="12337" y="27984"/>
                  </a:lnTo>
                  <a:lnTo>
                    <a:pt x="5039" y="17122"/>
                  </a:lnTo>
                  <a:lnTo>
                    <a:pt x="6261" y="8718"/>
                  </a:lnTo>
                  <a:cubicBezTo>
                    <a:pt x="6261" y="8718"/>
                    <a:pt x="4327" y="1312"/>
                    <a:pt x="3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166;p56">
              <a:extLst>
                <a:ext uri="{FF2B5EF4-FFF2-40B4-BE49-F238E27FC236}">
                  <a16:creationId xmlns:a16="http://schemas.microsoft.com/office/drawing/2014/main" id="{4A9C8079-1622-4199-A3DC-D6E2D5846F36}"/>
                </a:ext>
              </a:extLst>
            </p:cNvPr>
            <p:cNvSpPr/>
            <p:nvPr/>
          </p:nvSpPr>
          <p:spPr>
            <a:xfrm>
              <a:off x="3630550" y="863025"/>
              <a:ext cx="413350" cy="1179850"/>
            </a:xfrm>
            <a:custGeom>
              <a:avLst/>
              <a:gdLst/>
              <a:ahLst/>
              <a:cxnLst/>
              <a:rect l="l" t="t" r="r" b="b"/>
              <a:pathLst>
                <a:path w="16534" h="47194" extrusionOk="0">
                  <a:moveTo>
                    <a:pt x="7502" y="1"/>
                  </a:moveTo>
                  <a:cubicBezTo>
                    <a:pt x="7502" y="1"/>
                    <a:pt x="1" y="25800"/>
                    <a:pt x="7153" y="47193"/>
                  </a:cubicBezTo>
                  <a:cubicBezTo>
                    <a:pt x="7153" y="47193"/>
                    <a:pt x="12902" y="46763"/>
                    <a:pt x="16534" y="44998"/>
                  </a:cubicBezTo>
                  <a:cubicBezTo>
                    <a:pt x="16534" y="44998"/>
                    <a:pt x="13008" y="20650"/>
                    <a:pt x="12320" y="15689"/>
                  </a:cubicBezTo>
                  <a:lnTo>
                    <a:pt x="15898" y="1859"/>
                  </a:lnTo>
                  <a:cubicBezTo>
                    <a:pt x="15898" y="1859"/>
                    <a:pt x="14342" y="881"/>
                    <a:pt x="7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167;p56">
              <a:extLst>
                <a:ext uri="{FF2B5EF4-FFF2-40B4-BE49-F238E27FC236}">
                  <a16:creationId xmlns:a16="http://schemas.microsoft.com/office/drawing/2014/main" id="{F7D211D0-AF7E-427F-8F65-AC0A8F06EE87}"/>
                </a:ext>
              </a:extLst>
            </p:cNvPr>
            <p:cNvSpPr/>
            <p:nvPr/>
          </p:nvSpPr>
          <p:spPr>
            <a:xfrm>
              <a:off x="3763075" y="863025"/>
              <a:ext cx="131425" cy="249700"/>
            </a:xfrm>
            <a:custGeom>
              <a:avLst/>
              <a:gdLst/>
              <a:ahLst/>
              <a:cxnLst/>
              <a:rect l="l" t="t" r="r" b="b"/>
              <a:pathLst>
                <a:path w="5257" h="9988" extrusionOk="0">
                  <a:moveTo>
                    <a:pt x="2261" y="1"/>
                  </a:moveTo>
                  <a:cubicBezTo>
                    <a:pt x="1275" y="2216"/>
                    <a:pt x="0" y="9987"/>
                    <a:pt x="0" y="9987"/>
                  </a:cubicBezTo>
                  <a:lnTo>
                    <a:pt x="4779" y="7096"/>
                  </a:lnTo>
                  <a:lnTo>
                    <a:pt x="3485" y="4803"/>
                  </a:lnTo>
                  <a:lnTo>
                    <a:pt x="5256" y="2942"/>
                  </a:lnTo>
                  <a:lnTo>
                    <a:pt x="22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168;p56">
              <a:extLst>
                <a:ext uri="{FF2B5EF4-FFF2-40B4-BE49-F238E27FC236}">
                  <a16:creationId xmlns:a16="http://schemas.microsoft.com/office/drawing/2014/main" id="{8268982B-65FE-45C7-AD35-87B18AB1D25F}"/>
                </a:ext>
              </a:extLst>
            </p:cNvPr>
            <p:cNvSpPr/>
            <p:nvPr/>
          </p:nvSpPr>
          <p:spPr>
            <a:xfrm>
              <a:off x="3788550" y="1643750"/>
              <a:ext cx="161700" cy="108400"/>
            </a:xfrm>
            <a:custGeom>
              <a:avLst/>
              <a:gdLst/>
              <a:ahLst/>
              <a:cxnLst/>
              <a:rect l="l" t="t" r="r" b="b"/>
              <a:pathLst>
                <a:path w="6468" h="4336" extrusionOk="0">
                  <a:moveTo>
                    <a:pt x="5651" y="0"/>
                  </a:moveTo>
                  <a:lnTo>
                    <a:pt x="5651" y="0"/>
                  </a:lnTo>
                  <a:cubicBezTo>
                    <a:pt x="3912" y="408"/>
                    <a:pt x="0" y="590"/>
                    <a:pt x="0" y="590"/>
                  </a:cubicBezTo>
                  <a:cubicBezTo>
                    <a:pt x="0" y="590"/>
                    <a:pt x="266" y="4335"/>
                    <a:pt x="3045" y="4335"/>
                  </a:cubicBezTo>
                  <a:cubicBezTo>
                    <a:pt x="3184" y="4335"/>
                    <a:pt x="3330" y="4326"/>
                    <a:pt x="3482" y="4306"/>
                  </a:cubicBezTo>
                  <a:cubicBezTo>
                    <a:pt x="6468" y="3919"/>
                    <a:pt x="5651" y="0"/>
                    <a:pt x="56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9;p56">
              <a:extLst>
                <a:ext uri="{FF2B5EF4-FFF2-40B4-BE49-F238E27FC236}">
                  <a16:creationId xmlns:a16="http://schemas.microsoft.com/office/drawing/2014/main" id="{A2193BED-DB4A-46AA-9036-80B85F47B21D}"/>
                </a:ext>
              </a:extLst>
            </p:cNvPr>
            <p:cNvSpPr/>
            <p:nvPr/>
          </p:nvSpPr>
          <p:spPr>
            <a:xfrm>
              <a:off x="3824750" y="856200"/>
              <a:ext cx="49950" cy="214025"/>
            </a:xfrm>
            <a:custGeom>
              <a:avLst/>
              <a:gdLst/>
              <a:ahLst/>
              <a:cxnLst/>
              <a:rect l="l" t="t" r="r" b="b"/>
              <a:pathLst>
                <a:path w="1998" h="8561" extrusionOk="0">
                  <a:moveTo>
                    <a:pt x="396" y="1"/>
                  </a:moveTo>
                  <a:cubicBezTo>
                    <a:pt x="198" y="1"/>
                    <a:pt x="0" y="206"/>
                    <a:pt x="135" y="425"/>
                  </a:cubicBezTo>
                  <a:cubicBezTo>
                    <a:pt x="448" y="936"/>
                    <a:pt x="608" y="1575"/>
                    <a:pt x="743" y="2151"/>
                  </a:cubicBezTo>
                  <a:cubicBezTo>
                    <a:pt x="1207" y="4160"/>
                    <a:pt x="1264" y="6232"/>
                    <a:pt x="1196" y="8285"/>
                  </a:cubicBezTo>
                  <a:cubicBezTo>
                    <a:pt x="1190" y="8469"/>
                    <a:pt x="1329" y="8560"/>
                    <a:pt x="1472" y="8560"/>
                  </a:cubicBezTo>
                  <a:cubicBezTo>
                    <a:pt x="1615" y="8560"/>
                    <a:pt x="1761" y="8468"/>
                    <a:pt x="1768" y="8285"/>
                  </a:cubicBezTo>
                  <a:cubicBezTo>
                    <a:pt x="1849" y="5814"/>
                    <a:pt x="1998" y="2372"/>
                    <a:pt x="628" y="136"/>
                  </a:cubicBezTo>
                  <a:cubicBezTo>
                    <a:pt x="570" y="41"/>
                    <a:pt x="483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70;p56">
              <a:extLst>
                <a:ext uri="{FF2B5EF4-FFF2-40B4-BE49-F238E27FC236}">
                  <a16:creationId xmlns:a16="http://schemas.microsoft.com/office/drawing/2014/main" id="{27C9D197-FE50-4B67-98F8-BA58041CE2A2}"/>
                </a:ext>
              </a:extLst>
            </p:cNvPr>
            <p:cNvSpPr/>
            <p:nvPr/>
          </p:nvSpPr>
          <p:spPr>
            <a:xfrm>
              <a:off x="3821150" y="1046150"/>
              <a:ext cx="84475" cy="81250"/>
            </a:xfrm>
            <a:custGeom>
              <a:avLst/>
              <a:gdLst/>
              <a:ahLst/>
              <a:cxnLst/>
              <a:rect l="l" t="t" r="r" b="b"/>
              <a:pathLst>
                <a:path w="3379" h="3250" extrusionOk="0">
                  <a:moveTo>
                    <a:pt x="1626" y="0"/>
                  </a:moveTo>
                  <a:cubicBezTo>
                    <a:pt x="728" y="0"/>
                    <a:pt x="1" y="728"/>
                    <a:pt x="1" y="1626"/>
                  </a:cubicBezTo>
                  <a:cubicBezTo>
                    <a:pt x="1" y="2282"/>
                    <a:pt x="397" y="2875"/>
                    <a:pt x="1004" y="3127"/>
                  </a:cubicBezTo>
                  <a:cubicBezTo>
                    <a:pt x="1205" y="3210"/>
                    <a:pt x="1416" y="3250"/>
                    <a:pt x="1625" y="3250"/>
                  </a:cubicBezTo>
                  <a:cubicBezTo>
                    <a:pt x="2048" y="3250"/>
                    <a:pt x="2464" y="3085"/>
                    <a:pt x="2775" y="2774"/>
                  </a:cubicBezTo>
                  <a:cubicBezTo>
                    <a:pt x="3239" y="2309"/>
                    <a:pt x="3379" y="1610"/>
                    <a:pt x="3127" y="1003"/>
                  </a:cubicBezTo>
                  <a:cubicBezTo>
                    <a:pt x="2875" y="396"/>
                    <a:pt x="2282" y="0"/>
                    <a:pt x="1626" y="0"/>
                  </a:cubicBezTo>
                  <a:close/>
                </a:path>
              </a:pathLst>
            </a:custGeom>
            <a:solidFill>
              <a:srgbClr val="B3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171;p56">
              <a:extLst>
                <a:ext uri="{FF2B5EF4-FFF2-40B4-BE49-F238E27FC236}">
                  <a16:creationId xmlns:a16="http://schemas.microsoft.com/office/drawing/2014/main" id="{1DB52390-79FC-4DFD-B99C-E505AF64CBBE}"/>
                </a:ext>
              </a:extLst>
            </p:cNvPr>
            <p:cNvSpPr/>
            <p:nvPr/>
          </p:nvSpPr>
          <p:spPr>
            <a:xfrm>
              <a:off x="3838350" y="1063325"/>
              <a:ext cx="48750" cy="46925"/>
            </a:xfrm>
            <a:custGeom>
              <a:avLst/>
              <a:gdLst/>
              <a:ahLst/>
              <a:cxnLst/>
              <a:rect l="l" t="t" r="r" b="b"/>
              <a:pathLst>
                <a:path w="1950" h="1877" extrusionOk="0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318"/>
                    <a:pt x="229" y="1659"/>
                    <a:pt x="579" y="1804"/>
                  </a:cubicBezTo>
                  <a:cubicBezTo>
                    <a:pt x="695" y="1853"/>
                    <a:pt x="817" y="1876"/>
                    <a:pt x="938" y="1876"/>
                  </a:cubicBezTo>
                  <a:cubicBezTo>
                    <a:pt x="1181" y="1876"/>
                    <a:pt x="1421" y="1781"/>
                    <a:pt x="1600" y="1602"/>
                  </a:cubicBezTo>
                  <a:cubicBezTo>
                    <a:pt x="1868" y="1333"/>
                    <a:pt x="1949" y="930"/>
                    <a:pt x="1804" y="579"/>
                  </a:cubicBezTo>
                  <a:cubicBezTo>
                    <a:pt x="1659" y="229"/>
                    <a:pt x="1317" y="1"/>
                    <a:pt x="938" y="1"/>
                  </a:cubicBezTo>
                  <a:close/>
                </a:path>
              </a:pathLst>
            </a:custGeom>
            <a:solidFill>
              <a:srgbClr val="94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172;p56">
              <a:extLst>
                <a:ext uri="{FF2B5EF4-FFF2-40B4-BE49-F238E27FC236}">
                  <a16:creationId xmlns:a16="http://schemas.microsoft.com/office/drawing/2014/main" id="{E9EA7AA4-0FA7-4CEC-B2C8-02B0D79BCD79}"/>
                </a:ext>
              </a:extLst>
            </p:cNvPr>
            <p:cNvSpPr/>
            <p:nvPr/>
          </p:nvSpPr>
          <p:spPr>
            <a:xfrm>
              <a:off x="3541150" y="860050"/>
              <a:ext cx="30200" cy="99650"/>
            </a:xfrm>
            <a:custGeom>
              <a:avLst/>
              <a:gdLst/>
              <a:ahLst/>
              <a:cxnLst/>
              <a:rect l="l" t="t" r="r" b="b"/>
              <a:pathLst>
                <a:path w="1208" h="3986" extrusionOk="0">
                  <a:moveTo>
                    <a:pt x="860" y="0"/>
                  </a:moveTo>
                  <a:cubicBezTo>
                    <a:pt x="745" y="0"/>
                    <a:pt x="626" y="58"/>
                    <a:pt x="572" y="191"/>
                  </a:cubicBezTo>
                  <a:cubicBezTo>
                    <a:pt x="129" y="1279"/>
                    <a:pt x="38" y="2551"/>
                    <a:pt x="6" y="3710"/>
                  </a:cubicBezTo>
                  <a:cubicBezTo>
                    <a:pt x="1" y="3894"/>
                    <a:pt x="141" y="3986"/>
                    <a:pt x="283" y="3986"/>
                  </a:cubicBezTo>
                  <a:cubicBezTo>
                    <a:pt x="426" y="3986"/>
                    <a:pt x="572" y="3894"/>
                    <a:pt x="577" y="3710"/>
                  </a:cubicBezTo>
                  <a:cubicBezTo>
                    <a:pt x="609" y="2595"/>
                    <a:pt x="697" y="1389"/>
                    <a:pt x="1124" y="343"/>
                  </a:cubicBezTo>
                  <a:cubicBezTo>
                    <a:pt x="1208" y="136"/>
                    <a:pt x="1038" y="0"/>
                    <a:pt x="8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173;p56">
              <a:extLst>
                <a:ext uri="{FF2B5EF4-FFF2-40B4-BE49-F238E27FC236}">
                  <a16:creationId xmlns:a16="http://schemas.microsoft.com/office/drawing/2014/main" id="{FC2687B2-2512-4520-9869-199F7810469D}"/>
                </a:ext>
              </a:extLst>
            </p:cNvPr>
            <p:cNvSpPr/>
            <p:nvPr/>
          </p:nvSpPr>
          <p:spPr>
            <a:xfrm>
              <a:off x="3481575" y="947450"/>
              <a:ext cx="131300" cy="215625"/>
            </a:xfrm>
            <a:custGeom>
              <a:avLst/>
              <a:gdLst/>
              <a:ahLst/>
              <a:cxnLst/>
              <a:rect l="l" t="t" r="r" b="b"/>
              <a:pathLst>
                <a:path w="5252" h="8625" extrusionOk="0">
                  <a:moveTo>
                    <a:pt x="2690" y="687"/>
                  </a:moveTo>
                  <a:cubicBezTo>
                    <a:pt x="3719" y="766"/>
                    <a:pt x="4338" y="2067"/>
                    <a:pt x="4359" y="2961"/>
                  </a:cubicBezTo>
                  <a:cubicBezTo>
                    <a:pt x="4379" y="3871"/>
                    <a:pt x="3929" y="4717"/>
                    <a:pt x="3429" y="5452"/>
                  </a:cubicBezTo>
                  <a:cubicBezTo>
                    <a:pt x="3160" y="5845"/>
                    <a:pt x="2871" y="6227"/>
                    <a:pt x="2570" y="6597"/>
                  </a:cubicBezTo>
                  <a:cubicBezTo>
                    <a:pt x="2261" y="6178"/>
                    <a:pt x="1980" y="5738"/>
                    <a:pt x="1730" y="5280"/>
                  </a:cubicBezTo>
                  <a:cubicBezTo>
                    <a:pt x="1039" y="4005"/>
                    <a:pt x="421" y="861"/>
                    <a:pt x="2690" y="688"/>
                  </a:cubicBezTo>
                  <a:lnTo>
                    <a:pt x="2690" y="687"/>
                  </a:lnTo>
                  <a:close/>
                  <a:moveTo>
                    <a:pt x="2689" y="1"/>
                  </a:moveTo>
                  <a:cubicBezTo>
                    <a:pt x="2637" y="1"/>
                    <a:pt x="2585" y="8"/>
                    <a:pt x="2534" y="24"/>
                  </a:cubicBezTo>
                  <a:cubicBezTo>
                    <a:pt x="902" y="273"/>
                    <a:pt x="0" y="2036"/>
                    <a:pt x="473" y="3860"/>
                  </a:cubicBezTo>
                  <a:cubicBezTo>
                    <a:pt x="781" y="5046"/>
                    <a:pt x="1348" y="6140"/>
                    <a:pt x="2106" y="7139"/>
                  </a:cubicBezTo>
                  <a:cubicBezTo>
                    <a:pt x="1834" y="7446"/>
                    <a:pt x="1552" y="7747"/>
                    <a:pt x="1257" y="8031"/>
                  </a:cubicBezTo>
                  <a:cubicBezTo>
                    <a:pt x="1010" y="8270"/>
                    <a:pt x="1246" y="8615"/>
                    <a:pt x="1513" y="8615"/>
                  </a:cubicBezTo>
                  <a:cubicBezTo>
                    <a:pt x="1590" y="8615"/>
                    <a:pt x="1670" y="8586"/>
                    <a:pt x="1742" y="8517"/>
                  </a:cubicBezTo>
                  <a:cubicBezTo>
                    <a:pt x="2003" y="8266"/>
                    <a:pt x="2279" y="7993"/>
                    <a:pt x="2555" y="7704"/>
                  </a:cubicBezTo>
                  <a:cubicBezTo>
                    <a:pt x="2788" y="7985"/>
                    <a:pt x="3029" y="8255"/>
                    <a:pt x="3270" y="8517"/>
                  </a:cubicBezTo>
                  <a:cubicBezTo>
                    <a:pt x="3340" y="8593"/>
                    <a:pt x="3420" y="8624"/>
                    <a:pt x="3498" y="8624"/>
                  </a:cubicBezTo>
                  <a:cubicBezTo>
                    <a:pt x="3754" y="8624"/>
                    <a:pt x="3986" y="8280"/>
                    <a:pt x="3755" y="8031"/>
                  </a:cubicBezTo>
                  <a:cubicBezTo>
                    <a:pt x="3505" y="7762"/>
                    <a:pt x="3262" y="7480"/>
                    <a:pt x="3027" y="7191"/>
                  </a:cubicBezTo>
                  <a:cubicBezTo>
                    <a:pt x="3918" y="6183"/>
                    <a:pt x="4733" y="5014"/>
                    <a:pt x="4964" y="3813"/>
                  </a:cubicBezTo>
                  <a:cubicBezTo>
                    <a:pt x="5252" y="2330"/>
                    <a:pt x="4515" y="270"/>
                    <a:pt x="2844" y="24"/>
                  </a:cubicBezTo>
                  <a:cubicBezTo>
                    <a:pt x="2793" y="8"/>
                    <a:pt x="2741" y="1"/>
                    <a:pt x="2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174;p56">
              <a:extLst>
                <a:ext uri="{FF2B5EF4-FFF2-40B4-BE49-F238E27FC236}">
                  <a16:creationId xmlns:a16="http://schemas.microsoft.com/office/drawing/2014/main" id="{CCFB6976-4CC9-4700-9A8F-F943797CD2C1}"/>
                </a:ext>
              </a:extLst>
            </p:cNvPr>
            <p:cNvSpPr/>
            <p:nvPr/>
          </p:nvSpPr>
          <p:spPr>
            <a:xfrm>
              <a:off x="3561075" y="1146875"/>
              <a:ext cx="33650" cy="32375"/>
            </a:xfrm>
            <a:custGeom>
              <a:avLst/>
              <a:gdLst/>
              <a:ahLst/>
              <a:cxnLst/>
              <a:rect l="l" t="t" r="r" b="b"/>
              <a:pathLst>
                <a:path w="1346" h="1295" extrusionOk="0">
                  <a:moveTo>
                    <a:pt x="648" y="0"/>
                  </a:moveTo>
                  <a:cubicBezTo>
                    <a:pt x="290" y="0"/>
                    <a:pt x="1" y="291"/>
                    <a:pt x="1" y="648"/>
                  </a:cubicBezTo>
                  <a:cubicBezTo>
                    <a:pt x="1" y="909"/>
                    <a:pt x="158" y="1145"/>
                    <a:pt x="400" y="1245"/>
                  </a:cubicBezTo>
                  <a:cubicBezTo>
                    <a:pt x="480" y="1279"/>
                    <a:pt x="565" y="1295"/>
                    <a:pt x="649" y="1295"/>
                  </a:cubicBezTo>
                  <a:cubicBezTo>
                    <a:pt x="817" y="1295"/>
                    <a:pt x="982" y="1229"/>
                    <a:pt x="1106" y="1105"/>
                  </a:cubicBezTo>
                  <a:cubicBezTo>
                    <a:pt x="1290" y="920"/>
                    <a:pt x="1345" y="642"/>
                    <a:pt x="1246" y="399"/>
                  </a:cubicBezTo>
                  <a:cubicBezTo>
                    <a:pt x="1145" y="158"/>
                    <a:pt x="910" y="0"/>
                    <a:pt x="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175;p56">
              <a:extLst>
                <a:ext uri="{FF2B5EF4-FFF2-40B4-BE49-F238E27FC236}">
                  <a16:creationId xmlns:a16="http://schemas.microsoft.com/office/drawing/2014/main" id="{09631AF4-0ED1-421C-BAEF-550227E60638}"/>
                </a:ext>
              </a:extLst>
            </p:cNvPr>
            <p:cNvSpPr/>
            <p:nvPr/>
          </p:nvSpPr>
          <p:spPr>
            <a:xfrm>
              <a:off x="3497800" y="1143125"/>
              <a:ext cx="33675" cy="32400"/>
            </a:xfrm>
            <a:custGeom>
              <a:avLst/>
              <a:gdLst/>
              <a:ahLst/>
              <a:cxnLst/>
              <a:rect l="l" t="t" r="r" b="b"/>
              <a:pathLst>
                <a:path w="1347" h="1296" extrusionOk="0">
                  <a:moveTo>
                    <a:pt x="649" y="0"/>
                  </a:moveTo>
                  <a:cubicBezTo>
                    <a:pt x="291" y="0"/>
                    <a:pt x="2" y="290"/>
                    <a:pt x="2" y="648"/>
                  </a:cubicBezTo>
                  <a:cubicBezTo>
                    <a:pt x="1" y="910"/>
                    <a:pt x="159" y="1146"/>
                    <a:pt x="401" y="1245"/>
                  </a:cubicBezTo>
                  <a:cubicBezTo>
                    <a:pt x="481" y="1279"/>
                    <a:pt x="565" y="1295"/>
                    <a:pt x="649" y="1295"/>
                  </a:cubicBezTo>
                  <a:cubicBezTo>
                    <a:pt x="817" y="1295"/>
                    <a:pt x="982" y="1229"/>
                    <a:pt x="1106" y="1106"/>
                  </a:cubicBezTo>
                  <a:cubicBezTo>
                    <a:pt x="1291" y="921"/>
                    <a:pt x="1347" y="642"/>
                    <a:pt x="1247" y="401"/>
                  </a:cubicBezTo>
                  <a:cubicBezTo>
                    <a:pt x="1147" y="158"/>
                    <a:pt x="911" y="0"/>
                    <a:pt x="6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176;p56">
              <a:extLst>
                <a:ext uri="{FF2B5EF4-FFF2-40B4-BE49-F238E27FC236}">
                  <a16:creationId xmlns:a16="http://schemas.microsoft.com/office/drawing/2014/main" id="{EB3F6723-C958-45DA-92DE-43E7EC2BFC94}"/>
                </a:ext>
              </a:extLst>
            </p:cNvPr>
            <p:cNvSpPr/>
            <p:nvPr/>
          </p:nvSpPr>
          <p:spPr>
            <a:xfrm>
              <a:off x="3626900" y="1056825"/>
              <a:ext cx="153925" cy="121100"/>
            </a:xfrm>
            <a:custGeom>
              <a:avLst/>
              <a:gdLst/>
              <a:ahLst/>
              <a:cxnLst/>
              <a:rect l="l" t="t" r="r" b="b"/>
              <a:pathLst>
                <a:path w="6157" h="4844" extrusionOk="0">
                  <a:moveTo>
                    <a:pt x="5206" y="0"/>
                  </a:moveTo>
                  <a:lnTo>
                    <a:pt x="1" y="3380"/>
                  </a:lnTo>
                  <a:lnTo>
                    <a:pt x="952" y="4844"/>
                  </a:lnTo>
                  <a:lnTo>
                    <a:pt x="6157" y="1464"/>
                  </a:lnTo>
                  <a:lnTo>
                    <a:pt x="52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177;p56">
              <a:extLst>
                <a:ext uri="{FF2B5EF4-FFF2-40B4-BE49-F238E27FC236}">
                  <a16:creationId xmlns:a16="http://schemas.microsoft.com/office/drawing/2014/main" id="{359EA2F0-69AE-453A-A502-6FBDEEA64A6A}"/>
                </a:ext>
              </a:extLst>
            </p:cNvPr>
            <p:cNvSpPr/>
            <p:nvPr/>
          </p:nvSpPr>
          <p:spPr>
            <a:xfrm>
              <a:off x="3553625" y="1019925"/>
              <a:ext cx="583100" cy="620875"/>
            </a:xfrm>
            <a:custGeom>
              <a:avLst/>
              <a:gdLst/>
              <a:ahLst/>
              <a:cxnLst/>
              <a:rect l="l" t="t" r="r" b="b"/>
              <a:pathLst>
                <a:path w="23324" h="24835" extrusionOk="0">
                  <a:moveTo>
                    <a:pt x="12445" y="1"/>
                  </a:moveTo>
                  <a:lnTo>
                    <a:pt x="0" y="8081"/>
                  </a:lnTo>
                  <a:lnTo>
                    <a:pt x="10880" y="24835"/>
                  </a:lnTo>
                  <a:lnTo>
                    <a:pt x="23323" y="16754"/>
                  </a:lnTo>
                  <a:lnTo>
                    <a:pt x="124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178;p56">
              <a:extLst>
                <a:ext uri="{FF2B5EF4-FFF2-40B4-BE49-F238E27FC236}">
                  <a16:creationId xmlns:a16="http://schemas.microsoft.com/office/drawing/2014/main" id="{A6535638-3FD1-4007-8889-5F5796C21ACA}"/>
                </a:ext>
              </a:extLst>
            </p:cNvPr>
            <p:cNvSpPr/>
            <p:nvPr/>
          </p:nvSpPr>
          <p:spPr>
            <a:xfrm>
              <a:off x="3733550" y="909475"/>
              <a:ext cx="404575" cy="598300"/>
            </a:xfrm>
            <a:custGeom>
              <a:avLst/>
              <a:gdLst/>
              <a:ahLst/>
              <a:cxnLst/>
              <a:rect l="l" t="t" r="r" b="b"/>
              <a:pathLst>
                <a:path w="16183" h="23932" extrusionOk="0">
                  <a:moveTo>
                    <a:pt x="10088" y="16851"/>
                  </a:moveTo>
                  <a:lnTo>
                    <a:pt x="10088" y="16851"/>
                  </a:lnTo>
                  <a:cubicBezTo>
                    <a:pt x="10978" y="16915"/>
                    <a:pt x="11408" y="16969"/>
                    <a:pt x="11307" y="16969"/>
                  </a:cubicBezTo>
                  <a:cubicBezTo>
                    <a:pt x="11230" y="16969"/>
                    <a:pt x="10834" y="16937"/>
                    <a:pt x="10088" y="16851"/>
                  </a:cubicBezTo>
                  <a:close/>
                  <a:moveTo>
                    <a:pt x="11778" y="1"/>
                  </a:moveTo>
                  <a:lnTo>
                    <a:pt x="8461" y="7651"/>
                  </a:lnTo>
                  <a:lnTo>
                    <a:pt x="10088" y="16851"/>
                  </a:lnTo>
                  <a:lnTo>
                    <a:pt x="1" y="19131"/>
                  </a:lnTo>
                  <a:lnTo>
                    <a:pt x="820" y="23931"/>
                  </a:lnTo>
                  <a:cubicBezTo>
                    <a:pt x="820" y="23931"/>
                    <a:pt x="14480" y="21918"/>
                    <a:pt x="16183" y="19131"/>
                  </a:cubicBezTo>
                  <a:cubicBezTo>
                    <a:pt x="14943" y="6746"/>
                    <a:pt x="11778" y="1"/>
                    <a:pt x="11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179;p56">
              <a:extLst>
                <a:ext uri="{FF2B5EF4-FFF2-40B4-BE49-F238E27FC236}">
                  <a16:creationId xmlns:a16="http://schemas.microsoft.com/office/drawing/2014/main" id="{24CD9626-8622-4038-AA4F-F417ED5092D6}"/>
                </a:ext>
              </a:extLst>
            </p:cNvPr>
            <p:cNvSpPr/>
            <p:nvPr/>
          </p:nvSpPr>
          <p:spPr>
            <a:xfrm>
              <a:off x="3636200" y="1395775"/>
              <a:ext cx="114975" cy="114375"/>
            </a:xfrm>
            <a:custGeom>
              <a:avLst/>
              <a:gdLst/>
              <a:ahLst/>
              <a:cxnLst/>
              <a:rect l="l" t="t" r="r" b="b"/>
              <a:pathLst>
                <a:path w="4599" h="4575" extrusionOk="0">
                  <a:moveTo>
                    <a:pt x="535" y="0"/>
                  </a:moveTo>
                  <a:cubicBezTo>
                    <a:pt x="310" y="0"/>
                    <a:pt x="161" y="34"/>
                    <a:pt x="136" y="117"/>
                  </a:cubicBezTo>
                  <a:cubicBezTo>
                    <a:pt x="1" y="564"/>
                    <a:pt x="847" y="1272"/>
                    <a:pt x="2061" y="1377"/>
                  </a:cubicBezTo>
                  <a:lnTo>
                    <a:pt x="2061" y="1377"/>
                  </a:lnTo>
                  <a:cubicBezTo>
                    <a:pt x="1969" y="1370"/>
                    <a:pt x="1639" y="1346"/>
                    <a:pt x="1277" y="1346"/>
                  </a:cubicBezTo>
                  <a:cubicBezTo>
                    <a:pt x="766" y="1346"/>
                    <a:pt x="188" y="1394"/>
                    <a:pt x="122" y="1607"/>
                  </a:cubicBezTo>
                  <a:cubicBezTo>
                    <a:pt x="0" y="1996"/>
                    <a:pt x="131" y="4575"/>
                    <a:pt x="987" y="4575"/>
                  </a:cubicBezTo>
                  <a:cubicBezTo>
                    <a:pt x="989" y="4575"/>
                    <a:pt x="990" y="4575"/>
                    <a:pt x="992" y="4575"/>
                  </a:cubicBezTo>
                  <a:cubicBezTo>
                    <a:pt x="1852" y="4564"/>
                    <a:pt x="4598" y="3953"/>
                    <a:pt x="4598" y="3953"/>
                  </a:cubicBezTo>
                  <a:lnTo>
                    <a:pt x="4038" y="662"/>
                  </a:lnTo>
                  <a:cubicBezTo>
                    <a:pt x="4038" y="662"/>
                    <a:pt x="1533" y="0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988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2E253-0EBC-48CA-A457-57E0E398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492" y="0"/>
            <a:ext cx="6729135" cy="818285"/>
          </a:xfrm>
        </p:spPr>
        <p:txBody>
          <a:bodyPr/>
          <a:lstStyle/>
          <a:p>
            <a:r>
              <a:rPr lang="es-PE" b="1" dirty="0"/>
              <a:t>MODELO DE NEGOCIO ( LEAN CANVAS)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1F16EB-4DAD-47BE-82F5-1E7B8A9509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" y="711200"/>
            <a:ext cx="7792720" cy="431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920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39"/>
          <p:cNvGrpSpPr/>
          <p:nvPr/>
        </p:nvGrpSpPr>
        <p:grpSpPr>
          <a:xfrm>
            <a:off x="6955526" y="308689"/>
            <a:ext cx="1465547" cy="1458915"/>
            <a:chOff x="7019104" y="3218529"/>
            <a:chExt cx="1577383" cy="1570077"/>
          </a:xfrm>
        </p:grpSpPr>
        <p:sp>
          <p:nvSpPr>
            <p:cNvPr id="537" name="Google Shape;537;p39"/>
            <p:cNvSpPr/>
            <p:nvPr/>
          </p:nvSpPr>
          <p:spPr>
            <a:xfrm>
              <a:off x="7021796" y="3218529"/>
              <a:ext cx="1572576" cy="1570077"/>
            </a:xfrm>
            <a:custGeom>
              <a:avLst/>
              <a:gdLst/>
              <a:ahLst/>
              <a:cxnLst/>
              <a:rect l="l" t="t" r="r" b="b"/>
              <a:pathLst>
                <a:path w="49074" h="48996" extrusionOk="0">
                  <a:moveTo>
                    <a:pt x="37179" y="0"/>
                  </a:moveTo>
                  <a:cubicBezTo>
                    <a:pt x="36884" y="0"/>
                    <a:pt x="36592" y="113"/>
                    <a:pt x="36375" y="339"/>
                  </a:cubicBezTo>
                  <a:lnTo>
                    <a:pt x="451" y="36462"/>
                  </a:lnTo>
                  <a:cubicBezTo>
                    <a:pt x="0" y="36914"/>
                    <a:pt x="0" y="37649"/>
                    <a:pt x="451" y="38100"/>
                  </a:cubicBezTo>
                  <a:lnTo>
                    <a:pt x="11061" y="48660"/>
                  </a:lnTo>
                  <a:cubicBezTo>
                    <a:pt x="11285" y="48883"/>
                    <a:pt x="11578" y="48996"/>
                    <a:pt x="11872" y="48996"/>
                  </a:cubicBezTo>
                  <a:cubicBezTo>
                    <a:pt x="12171" y="48996"/>
                    <a:pt x="12471" y="48879"/>
                    <a:pt x="12699" y="48643"/>
                  </a:cubicBezTo>
                  <a:lnTo>
                    <a:pt x="48622" y="12519"/>
                  </a:lnTo>
                  <a:cubicBezTo>
                    <a:pt x="49073" y="12068"/>
                    <a:pt x="49073" y="11333"/>
                    <a:pt x="48605" y="10882"/>
                  </a:cubicBezTo>
                  <a:lnTo>
                    <a:pt x="37995" y="339"/>
                  </a:lnTo>
                  <a:cubicBezTo>
                    <a:pt x="37770" y="113"/>
                    <a:pt x="37473" y="0"/>
                    <a:pt x="37179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7502054" y="3701671"/>
              <a:ext cx="611483" cy="603536"/>
            </a:xfrm>
            <a:custGeom>
              <a:avLst/>
              <a:gdLst/>
              <a:ahLst/>
              <a:cxnLst/>
              <a:rect l="l" t="t" r="r" b="b"/>
              <a:pathLst>
                <a:path w="19082" h="18834" extrusionOk="0">
                  <a:moveTo>
                    <a:pt x="10929" y="1"/>
                  </a:moveTo>
                  <a:cubicBezTo>
                    <a:pt x="10677" y="1"/>
                    <a:pt x="10436" y="89"/>
                    <a:pt x="10260" y="266"/>
                  </a:cubicBezTo>
                  <a:lnTo>
                    <a:pt x="402" y="10191"/>
                  </a:lnTo>
                  <a:cubicBezTo>
                    <a:pt x="1" y="10575"/>
                    <a:pt x="51" y="11260"/>
                    <a:pt x="519" y="11711"/>
                  </a:cubicBezTo>
                  <a:lnTo>
                    <a:pt x="7302" y="18461"/>
                  </a:lnTo>
                  <a:cubicBezTo>
                    <a:pt x="7548" y="18707"/>
                    <a:pt x="7862" y="18834"/>
                    <a:pt x="8160" y="18834"/>
                  </a:cubicBezTo>
                  <a:cubicBezTo>
                    <a:pt x="8410" y="18834"/>
                    <a:pt x="8648" y="18745"/>
                    <a:pt x="8823" y="18562"/>
                  </a:cubicBezTo>
                  <a:lnTo>
                    <a:pt x="18681" y="8637"/>
                  </a:lnTo>
                  <a:cubicBezTo>
                    <a:pt x="19082" y="8253"/>
                    <a:pt x="19032" y="7568"/>
                    <a:pt x="18581" y="7116"/>
                  </a:cubicBezTo>
                  <a:lnTo>
                    <a:pt x="11780" y="366"/>
                  </a:lnTo>
                  <a:cubicBezTo>
                    <a:pt x="11537" y="123"/>
                    <a:pt x="11225" y="1"/>
                    <a:pt x="109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8131194" y="3500973"/>
              <a:ext cx="61590" cy="58578"/>
            </a:xfrm>
            <a:custGeom>
              <a:avLst/>
              <a:gdLst/>
              <a:ahLst/>
              <a:cxnLst/>
              <a:rect l="l" t="t" r="r" b="b"/>
              <a:pathLst>
                <a:path w="1922" h="1828" extrusionOk="0">
                  <a:moveTo>
                    <a:pt x="928" y="1"/>
                  </a:moveTo>
                  <a:cubicBezTo>
                    <a:pt x="457" y="1"/>
                    <a:pt x="0" y="369"/>
                    <a:pt x="0" y="915"/>
                  </a:cubicBezTo>
                  <a:cubicBezTo>
                    <a:pt x="11" y="1465"/>
                    <a:pt x="453" y="1827"/>
                    <a:pt x="914" y="1827"/>
                  </a:cubicBezTo>
                  <a:cubicBezTo>
                    <a:pt x="1139" y="1827"/>
                    <a:pt x="1368" y="1741"/>
                    <a:pt x="1554" y="1550"/>
                  </a:cubicBezTo>
                  <a:cubicBezTo>
                    <a:pt x="1922" y="1199"/>
                    <a:pt x="1922" y="614"/>
                    <a:pt x="1554" y="263"/>
                  </a:cubicBezTo>
                  <a:cubicBezTo>
                    <a:pt x="1373" y="82"/>
                    <a:pt x="1149" y="1"/>
                    <a:pt x="92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8249696" y="3618771"/>
              <a:ext cx="61430" cy="58450"/>
            </a:xfrm>
            <a:custGeom>
              <a:avLst/>
              <a:gdLst/>
              <a:ahLst/>
              <a:cxnLst/>
              <a:rect l="l" t="t" r="r" b="b"/>
              <a:pathLst>
                <a:path w="1917" h="1824" extrusionOk="0">
                  <a:moveTo>
                    <a:pt x="923" y="1"/>
                  </a:moveTo>
                  <a:cubicBezTo>
                    <a:pt x="453" y="1"/>
                    <a:pt x="0" y="369"/>
                    <a:pt x="12" y="915"/>
                  </a:cubicBezTo>
                  <a:cubicBezTo>
                    <a:pt x="12" y="1457"/>
                    <a:pt x="454" y="1823"/>
                    <a:pt x="922" y="1823"/>
                  </a:cubicBezTo>
                  <a:cubicBezTo>
                    <a:pt x="1146" y="1823"/>
                    <a:pt x="1376" y="1739"/>
                    <a:pt x="1565" y="1550"/>
                  </a:cubicBezTo>
                  <a:cubicBezTo>
                    <a:pt x="1916" y="1199"/>
                    <a:pt x="1916" y="614"/>
                    <a:pt x="1549" y="263"/>
                  </a:cubicBezTo>
                  <a:cubicBezTo>
                    <a:pt x="1367" y="82"/>
                    <a:pt x="1143" y="1"/>
                    <a:pt x="92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8108698" y="3642516"/>
              <a:ext cx="61078" cy="58386"/>
            </a:xfrm>
            <a:custGeom>
              <a:avLst/>
              <a:gdLst/>
              <a:ahLst/>
              <a:cxnLst/>
              <a:rect l="l" t="t" r="r" b="b"/>
              <a:pathLst>
                <a:path w="1906" h="1822" extrusionOk="0">
                  <a:moveTo>
                    <a:pt x="906" y="0"/>
                  </a:moveTo>
                  <a:cubicBezTo>
                    <a:pt x="443" y="0"/>
                    <a:pt x="0" y="367"/>
                    <a:pt x="0" y="909"/>
                  </a:cubicBezTo>
                  <a:cubicBezTo>
                    <a:pt x="0" y="1459"/>
                    <a:pt x="446" y="1821"/>
                    <a:pt x="911" y="1821"/>
                  </a:cubicBezTo>
                  <a:cubicBezTo>
                    <a:pt x="1137" y="1821"/>
                    <a:pt x="1368" y="1735"/>
                    <a:pt x="1554" y="1544"/>
                  </a:cubicBezTo>
                  <a:cubicBezTo>
                    <a:pt x="1905" y="1193"/>
                    <a:pt x="1905" y="625"/>
                    <a:pt x="1538" y="274"/>
                  </a:cubicBezTo>
                  <a:cubicBezTo>
                    <a:pt x="1354" y="84"/>
                    <a:pt x="1127" y="0"/>
                    <a:pt x="9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422807" y="4447486"/>
              <a:ext cx="61623" cy="58322"/>
            </a:xfrm>
            <a:custGeom>
              <a:avLst/>
              <a:gdLst/>
              <a:ahLst/>
              <a:cxnLst/>
              <a:rect l="l" t="t" r="r" b="b"/>
              <a:pathLst>
                <a:path w="1923" h="1820" extrusionOk="0">
                  <a:moveTo>
                    <a:pt x="1004" y="1"/>
                  </a:moveTo>
                  <a:cubicBezTo>
                    <a:pt x="780" y="1"/>
                    <a:pt x="552" y="83"/>
                    <a:pt x="368" y="267"/>
                  </a:cubicBezTo>
                  <a:cubicBezTo>
                    <a:pt x="1" y="618"/>
                    <a:pt x="17" y="1203"/>
                    <a:pt x="368" y="1553"/>
                  </a:cubicBezTo>
                  <a:cubicBezTo>
                    <a:pt x="552" y="1737"/>
                    <a:pt x="779" y="1819"/>
                    <a:pt x="1002" y="1819"/>
                  </a:cubicBezTo>
                  <a:cubicBezTo>
                    <a:pt x="1470" y="1819"/>
                    <a:pt x="1922" y="1456"/>
                    <a:pt x="1922" y="902"/>
                  </a:cubicBezTo>
                  <a:cubicBezTo>
                    <a:pt x="1922" y="360"/>
                    <a:pt x="1472" y="1"/>
                    <a:pt x="100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7304497" y="4329689"/>
              <a:ext cx="61590" cy="58322"/>
            </a:xfrm>
            <a:custGeom>
              <a:avLst/>
              <a:gdLst/>
              <a:ahLst/>
              <a:cxnLst/>
              <a:rect l="l" t="t" r="r" b="b"/>
              <a:pathLst>
                <a:path w="1922" h="1820" extrusionOk="0">
                  <a:moveTo>
                    <a:pt x="1000" y="1"/>
                  </a:moveTo>
                  <a:cubicBezTo>
                    <a:pt x="778" y="1"/>
                    <a:pt x="552" y="83"/>
                    <a:pt x="368" y="267"/>
                  </a:cubicBezTo>
                  <a:cubicBezTo>
                    <a:pt x="0" y="618"/>
                    <a:pt x="0" y="1203"/>
                    <a:pt x="368" y="1554"/>
                  </a:cubicBezTo>
                  <a:cubicBezTo>
                    <a:pt x="551" y="1737"/>
                    <a:pt x="778" y="1819"/>
                    <a:pt x="1001" y="1819"/>
                  </a:cubicBezTo>
                  <a:cubicBezTo>
                    <a:pt x="1469" y="1819"/>
                    <a:pt x="1922" y="1456"/>
                    <a:pt x="1922" y="902"/>
                  </a:cubicBezTo>
                  <a:cubicBezTo>
                    <a:pt x="1910" y="360"/>
                    <a:pt x="1464" y="1"/>
                    <a:pt x="100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7445847" y="4305911"/>
              <a:ext cx="61430" cy="58418"/>
            </a:xfrm>
            <a:custGeom>
              <a:avLst/>
              <a:gdLst/>
              <a:ahLst/>
              <a:cxnLst/>
              <a:rect l="l" t="t" r="r" b="b"/>
              <a:pathLst>
                <a:path w="1917" h="1823" extrusionOk="0">
                  <a:moveTo>
                    <a:pt x="1000" y="0"/>
                  </a:moveTo>
                  <a:cubicBezTo>
                    <a:pt x="778" y="0"/>
                    <a:pt x="552" y="84"/>
                    <a:pt x="368" y="274"/>
                  </a:cubicBezTo>
                  <a:cubicBezTo>
                    <a:pt x="0" y="625"/>
                    <a:pt x="0" y="1210"/>
                    <a:pt x="368" y="1560"/>
                  </a:cubicBezTo>
                  <a:cubicBezTo>
                    <a:pt x="549" y="1742"/>
                    <a:pt x="773" y="1823"/>
                    <a:pt x="993" y="1823"/>
                  </a:cubicBezTo>
                  <a:cubicBezTo>
                    <a:pt x="1463" y="1823"/>
                    <a:pt x="1916" y="1455"/>
                    <a:pt x="1905" y="909"/>
                  </a:cubicBezTo>
                  <a:cubicBezTo>
                    <a:pt x="1905" y="367"/>
                    <a:pt x="1462" y="0"/>
                    <a:pt x="100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19104" y="3220676"/>
              <a:ext cx="1577383" cy="1565334"/>
            </a:xfrm>
            <a:custGeom>
              <a:avLst/>
              <a:gdLst/>
              <a:ahLst/>
              <a:cxnLst/>
              <a:rect l="l" t="t" r="r" b="b"/>
              <a:pathLst>
                <a:path w="49224" h="48848" extrusionOk="0">
                  <a:moveTo>
                    <a:pt x="11822" y="0"/>
                  </a:moveTo>
                  <a:cubicBezTo>
                    <a:pt x="11529" y="0"/>
                    <a:pt x="11237" y="113"/>
                    <a:pt x="11011" y="339"/>
                  </a:cubicBezTo>
                  <a:lnTo>
                    <a:pt x="452" y="10948"/>
                  </a:lnTo>
                  <a:cubicBezTo>
                    <a:pt x="1" y="11416"/>
                    <a:pt x="1" y="12135"/>
                    <a:pt x="452" y="12586"/>
                  </a:cubicBezTo>
                  <a:lnTo>
                    <a:pt x="36592" y="48509"/>
                  </a:lnTo>
                  <a:cubicBezTo>
                    <a:pt x="36818" y="48735"/>
                    <a:pt x="37114" y="48848"/>
                    <a:pt x="37411" y="48848"/>
                  </a:cubicBezTo>
                  <a:cubicBezTo>
                    <a:pt x="37708" y="48848"/>
                    <a:pt x="38004" y="48735"/>
                    <a:pt x="38230" y="48509"/>
                  </a:cubicBezTo>
                  <a:lnTo>
                    <a:pt x="48773" y="37899"/>
                  </a:lnTo>
                  <a:cubicBezTo>
                    <a:pt x="49224" y="37448"/>
                    <a:pt x="49224" y="36713"/>
                    <a:pt x="48773" y="36262"/>
                  </a:cubicBezTo>
                  <a:lnTo>
                    <a:pt x="12632" y="339"/>
                  </a:lnTo>
                  <a:cubicBezTo>
                    <a:pt x="12407" y="113"/>
                    <a:pt x="12114" y="0"/>
                    <a:pt x="11822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7502054" y="3701895"/>
              <a:ext cx="611483" cy="602863"/>
            </a:xfrm>
            <a:custGeom>
              <a:avLst/>
              <a:gdLst/>
              <a:ahLst/>
              <a:cxnLst/>
              <a:rect l="l" t="t" r="r" b="b"/>
              <a:pathLst>
                <a:path w="19082" h="18813" extrusionOk="0">
                  <a:moveTo>
                    <a:pt x="8113" y="1"/>
                  </a:moveTo>
                  <a:cubicBezTo>
                    <a:pt x="7814" y="1"/>
                    <a:pt x="7500" y="128"/>
                    <a:pt x="7252" y="376"/>
                  </a:cubicBezTo>
                  <a:lnTo>
                    <a:pt x="502" y="7160"/>
                  </a:lnTo>
                  <a:cubicBezTo>
                    <a:pt x="51" y="7611"/>
                    <a:pt x="1" y="8296"/>
                    <a:pt x="402" y="8697"/>
                  </a:cubicBezTo>
                  <a:lnTo>
                    <a:pt x="10310" y="18555"/>
                  </a:lnTo>
                  <a:cubicBezTo>
                    <a:pt x="10490" y="18728"/>
                    <a:pt x="10728" y="18813"/>
                    <a:pt x="10977" y="18813"/>
                  </a:cubicBezTo>
                  <a:cubicBezTo>
                    <a:pt x="11280" y="18813"/>
                    <a:pt x="11599" y="18686"/>
                    <a:pt x="11847" y="18438"/>
                  </a:cubicBezTo>
                  <a:lnTo>
                    <a:pt x="18581" y="11654"/>
                  </a:lnTo>
                  <a:cubicBezTo>
                    <a:pt x="19032" y="11203"/>
                    <a:pt x="19082" y="10518"/>
                    <a:pt x="18698" y="10117"/>
                  </a:cubicBezTo>
                  <a:lnTo>
                    <a:pt x="8773" y="259"/>
                  </a:lnTo>
                  <a:cubicBezTo>
                    <a:pt x="8592" y="86"/>
                    <a:pt x="8358" y="1"/>
                    <a:pt x="811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8242005" y="4326997"/>
              <a:ext cx="78222" cy="58258"/>
            </a:xfrm>
            <a:custGeom>
              <a:avLst/>
              <a:gdLst/>
              <a:ahLst/>
              <a:cxnLst/>
              <a:rect l="l" t="t" r="r" b="b"/>
              <a:pathLst>
                <a:path w="2441" h="1818" extrusionOk="0">
                  <a:moveTo>
                    <a:pt x="1221" y="0"/>
                  </a:moveTo>
                  <a:cubicBezTo>
                    <a:pt x="402" y="0"/>
                    <a:pt x="1" y="986"/>
                    <a:pt x="586" y="1554"/>
                  </a:cubicBezTo>
                  <a:cubicBezTo>
                    <a:pt x="761" y="1729"/>
                    <a:pt x="991" y="1817"/>
                    <a:pt x="1221" y="1817"/>
                  </a:cubicBezTo>
                  <a:cubicBezTo>
                    <a:pt x="1450" y="1817"/>
                    <a:pt x="1680" y="1729"/>
                    <a:pt x="1856" y="1554"/>
                  </a:cubicBezTo>
                  <a:cubicBezTo>
                    <a:pt x="2440" y="986"/>
                    <a:pt x="2023" y="0"/>
                    <a:pt x="122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8124240" y="4445307"/>
              <a:ext cx="78190" cy="58258"/>
            </a:xfrm>
            <a:custGeom>
              <a:avLst/>
              <a:gdLst/>
              <a:ahLst/>
              <a:cxnLst/>
              <a:rect l="l" t="t" r="r" b="b"/>
              <a:pathLst>
                <a:path w="2440" h="1818" extrusionOk="0">
                  <a:moveTo>
                    <a:pt x="1220" y="1"/>
                  </a:moveTo>
                  <a:cubicBezTo>
                    <a:pt x="401" y="1"/>
                    <a:pt x="0" y="987"/>
                    <a:pt x="585" y="1555"/>
                  </a:cubicBezTo>
                  <a:cubicBezTo>
                    <a:pt x="760" y="1730"/>
                    <a:pt x="990" y="1818"/>
                    <a:pt x="1222" y="1818"/>
                  </a:cubicBezTo>
                  <a:cubicBezTo>
                    <a:pt x="1454" y="1818"/>
                    <a:pt x="1688" y="1730"/>
                    <a:pt x="1871" y="1555"/>
                  </a:cubicBezTo>
                  <a:cubicBezTo>
                    <a:pt x="2439" y="987"/>
                    <a:pt x="2022" y="1"/>
                    <a:pt x="12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100655" y="4303957"/>
              <a:ext cx="78222" cy="58258"/>
            </a:xfrm>
            <a:custGeom>
              <a:avLst/>
              <a:gdLst/>
              <a:ahLst/>
              <a:cxnLst/>
              <a:rect l="l" t="t" r="r" b="b"/>
              <a:pathLst>
                <a:path w="2441" h="1818" extrusionOk="0">
                  <a:moveTo>
                    <a:pt x="1221" y="1"/>
                  </a:moveTo>
                  <a:cubicBezTo>
                    <a:pt x="402" y="1"/>
                    <a:pt x="1" y="986"/>
                    <a:pt x="586" y="1555"/>
                  </a:cubicBezTo>
                  <a:cubicBezTo>
                    <a:pt x="761" y="1730"/>
                    <a:pt x="991" y="1818"/>
                    <a:pt x="1221" y="1818"/>
                  </a:cubicBezTo>
                  <a:cubicBezTo>
                    <a:pt x="1450" y="1818"/>
                    <a:pt x="1680" y="1730"/>
                    <a:pt x="1855" y="1555"/>
                  </a:cubicBezTo>
                  <a:cubicBezTo>
                    <a:pt x="2440" y="986"/>
                    <a:pt x="2023" y="1"/>
                    <a:pt x="122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295909" y="3621430"/>
              <a:ext cx="77677" cy="58258"/>
            </a:xfrm>
            <a:custGeom>
              <a:avLst/>
              <a:gdLst/>
              <a:ahLst/>
              <a:cxnLst/>
              <a:rect l="l" t="t" r="r" b="b"/>
              <a:pathLst>
                <a:path w="2424" h="1818" extrusionOk="0">
                  <a:moveTo>
                    <a:pt x="1206" y="0"/>
                  </a:moveTo>
                  <a:cubicBezTo>
                    <a:pt x="974" y="0"/>
                    <a:pt x="744" y="88"/>
                    <a:pt x="569" y="264"/>
                  </a:cubicBezTo>
                  <a:cubicBezTo>
                    <a:pt x="1" y="848"/>
                    <a:pt x="402" y="1818"/>
                    <a:pt x="1204" y="1818"/>
                  </a:cubicBezTo>
                  <a:cubicBezTo>
                    <a:pt x="2023" y="1818"/>
                    <a:pt x="2424" y="832"/>
                    <a:pt x="1855" y="264"/>
                  </a:cubicBezTo>
                  <a:cubicBezTo>
                    <a:pt x="1672" y="88"/>
                    <a:pt x="1438" y="0"/>
                    <a:pt x="12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413194" y="3503088"/>
              <a:ext cx="78190" cy="58258"/>
            </a:xfrm>
            <a:custGeom>
              <a:avLst/>
              <a:gdLst/>
              <a:ahLst/>
              <a:cxnLst/>
              <a:rect l="l" t="t" r="r" b="b"/>
              <a:pathLst>
                <a:path w="2440" h="1818" extrusionOk="0">
                  <a:moveTo>
                    <a:pt x="1222" y="1"/>
                  </a:moveTo>
                  <a:cubicBezTo>
                    <a:pt x="990" y="1"/>
                    <a:pt x="760" y="89"/>
                    <a:pt x="585" y="264"/>
                  </a:cubicBezTo>
                  <a:cubicBezTo>
                    <a:pt x="0" y="849"/>
                    <a:pt x="418" y="1818"/>
                    <a:pt x="1236" y="1818"/>
                  </a:cubicBezTo>
                  <a:cubicBezTo>
                    <a:pt x="2038" y="1818"/>
                    <a:pt x="2439" y="832"/>
                    <a:pt x="1871" y="264"/>
                  </a:cubicBezTo>
                  <a:cubicBezTo>
                    <a:pt x="1688" y="89"/>
                    <a:pt x="1454" y="1"/>
                    <a:pt x="122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7437259" y="3644439"/>
              <a:ext cx="77677" cy="58258"/>
            </a:xfrm>
            <a:custGeom>
              <a:avLst/>
              <a:gdLst/>
              <a:ahLst/>
              <a:cxnLst/>
              <a:rect l="l" t="t" r="r" b="b"/>
              <a:pathLst>
                <a:path w="2424" h="1818" extrusionOk="0">
                  <a:moveTo>
                    <a:pt x="1212" y="1"/>
                  </a:moveTo>
                  <a:cubicBezTo>
                    <a:pt x="978" y="1"/>
                    <a:pt x="744" y="89"/>
                    <a:pt x="569" y="264"/>
                  </a:cubicBezTo>
                  <a:cubicBezTo>
                    <a:pt x="1" y="849"/>
                    <a:pt x="402" y="1818"/>
                    <a:pt x="1221" y="1818"/>
                  </a:cubicBezTo>
                  <a:cubicBezTo>
                    <a:pt x="2023" y="1818"/>
                    <a:pt x="2424" y="832"/>
                    <a:pt x="1856" y="264"/>
                  </a:cubicBezTo>
                  <a:cubicBezTo>
                    <a:pt x="1680" y="89"/>
                    <a:pt x="1446" y="1"/>
                    <a:pt x="121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39"/>
          <p:cNvGrpSpPr/>
          <p:nvPr/>
        </p:nvGrpSpPr>
        <p:grpSpPr>
          <a:xfrm>
            <a:off x="720000" y="2258601"/>
            <a:ext cx="3481228" cy="2303176"/>
            <a:chOff x="720000" y="2258601"/>
            <a:chExt cx="3481228" cy="2303176"/>
          </a:xfrm>
        </p:grpSpPr>
        <p:grpSp>
          <p:nvGrpSpPr>
            <p:cNvPr id="554" name="Google Shape;554;p39"/>
            <p:cNvGrpSpPr/>
            <p:nvPr/>
          </p:nvGrpSpPr>
          <p:grpSpPr>
            <a:xfrm>
              <a:off x="720000" y="2258601"/>
              <a:ext cx="3481228" cy="2303176"/>
              <a:chOff x="4439941" y="2113720"/>
              <a:chExt cx="3760238" cy="2487768"/>
            </a:xfrm>
          </p:grpSpPr>
          <p:sp>
            <p:nvSpPr>
              <p:cNvPr id="555" name="Google Shape;555;p39"/>
              <p:cNvSpPr/>
              <p:nvPr/>
            </p:nvSpPr>
            <p:spPr>
              <a:xfrm>
                <a:off x="4518174" y="2560578"/>
                <a:ext cx="920533" cy="1660999"/>
              </a:xfrm>
              <a:custGeom>
                <a:avLst/>
                <a:gdLst/>
                <a:ahLst/>
                <a:cxnLst/>
                <a:rect l="l" t="t" r="r" b="b"/>
                <a:pathLst>
                  <a:path w="28628" h="51656" extrusionOk="0">
                    <a:moveTo>
                      <a:pt x="24262" y="6099"/>
                    </a:moveTo>
                    <a:lnTo>
                      <a:pt x="24262" y="21279"/>
                    </a:lnTo>
                    <a:lnTo>
                      <a:pt x="5849" y="21279"/>
                    </a:lnTo>
                    <a:lnTo>
                      <a:pt x="5849" y="19513"/>
                    </a:lnTo>
                    <a:cubicBezTo>
                      <a:pt x="5949" y="19046"/>
                      <a:pt x="6132" y="18596"/>
                      <a:pt x="6382" y="18196"/>
                    </a:cubicBezTo>
                    <a:lnTo>
                      <a:pt x="17946" y="6632"/>
                    </a:lnTo>
                    <a:cubicBezTo>
                      <a:pt x="18330" y="6333"/>
                      <a:pt x="18780" y="6149"/>
                      <a:pt x="19263" y="6099"/>
                    </a:cubicBezTo>
                    <a:close/>
                    <a:moveTo>
                      <a:pt x="19129" y="1"/>
                    </a:moveTo>
                    <a:cubicBezTo>
                      <a:pt x="17946" y="34"/>
                      <a:pt x="16780" y="301"/>
                      <a:pt x="15697" y="767"/>
                    </a:cubicBezTo>
                    <a:cubicBezTo>
                      <a:pt x="14580" y="1200"/>
                      <a:pt x="13547" y="1834"/>
                      <a:pt x="12681" y="2667"/>
                    </a:cubicBezTo>
                    <a:lnTo>
                      <a:pt x="2667" y="12931"/>
                    </a:lnTo>
                    <a:cubicBezTo>
                      <a:pt x="1850" y="13797"/>
                      <a:pt x="1200" y="14831"/>
                      <a:pt x="784" y="15947"/>
                    </a:cubicBezTo>
                    <a:cubicBezTo>
                      <a:pt x="300" y="17030"/>
                      <a:pt x="34" y="18196"/>
                      <a:pt x="1" y="19396"/>
                    </a:cubicBezTo>
                    <a:lnTo>
                      <a:pt x="1" y="50705"/>
                    </a:lnTo>
                    <a:lnTo>
                      <a:pt x="5849" y="50705"/>
                    </a:lnTo>
                    <a:lnTo>
                      <a:pt x="5849" y="51655"/>
                    </a:lnTo>
                    <a:lnTo>
                      <a:pt x="28627" y="51655"/>
                    </a:lnTo>
                    <a:lnTo>
                      <a:pt x="28627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4984839" y="3436609"/>
                <a:ext cx="321518" cy="64310"/>
              </a:xfrm>
              <a:custGeom>
                <a:avLst/>
                <a:gdLst/>
                <a:ahLst/>
                <a:cxnLst/>
                <a:rect l="l" t="t" r="r" b="b"/>
                <a:pathLst>
                  <a:path w="9999" h="2000" extrusionOk="0">
                    <a:moveTo>
                      <a:pt x="1334" y="0"/>
                    </a:moveTo>
                    <a:cubicBezTo>
                      <a:pt x="1" y="0"/>
                      <a:pt x="1" y="2000"/>
                      <a:pt x="1334" y="2000"/>
                    </a:cubicBezTo>
                    <a:lnTo>
                      <a:pt x="8999" y="2000"/>
                    </a:lnTo>
                    <a:cubicBezTo>
                      <a:pt x="9549" y="2000"/>
                      <a:pt x="9998" y="1550"/>
                      <a:pt x="9998" y="1000"/>
                    </a:cubicBezTo>
                    <a:cubicBezTo>
                      <a:pt x="9998" y="450"/>
                      <a:pt x="9549" y="0"/>
                      <a:pt x="89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FFFFFF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071968" y="2475914"/>
                <a:ext cx="1290219" cy="1240958"/>
              </a:xfrm>
              <a:custGeom>
                <a:avLst/>
                <a:gdLst/>
                <a:ahLst/>
                <a:cxnLst/>
                <a:rect l="l" t="t" r="r" b="b"/>
                <a:pathLst>
                  <a:path w="40125" h="38593" extrusionOk="0">
                    <a:moveTo>
                      <a:pt x="20829" y="1"/>
                    </a:moveTo>
                    <a:cubicBezTo>
                      <a:pt x="13014" y="1"/>
                      <a:pt x="5983" y="4700"/>
                      <a:pt x="3000" y="11915"/>
                    </a:cubicBezTo>
                    <a:cubicBezTo>
                      <a:pt x="1" y="19113"/>
                      <a:pt x="1667" y="27428"/>
                      <a:pt x="7182" y="32943"/>
                    </a:cubicBezTo>
                    <a:cubicBezTo>
                      <a:pt x="10872" y="36633"/>
                      <a:pt x="15807" y="38593"/>
                      <a:pt x="20830" y="38593"/>
                    </a:cubicBezTo>
                    <a:cubicBezTo>
                      <a:pt x="23316" y="38593"/>
                      <a:pt x="25822" y="38113"/>
                      <a:pt x="28211" y="37126"/>
                    </a:cubicBezTo>
                    <a:cubicBezTo>
                      <a:pt x="35426" y="34143"/>
                      <a:pt x="40125" y="27095"/>
                      <a:pt x="40125" y="19296"/>
                    </a:cubicBezTo>
                    <a:cubicBezTo>
                      <a:pt x="40125" y="8632"/>
                      <a:pt x="31477" y="1"/>
                      <a:pt x="208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384868" y="2740067"/>
                <a:ext cx="713166" cy="712651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22163" extrusionOk="0">
                    <a:moveTo>
                      <a:pt x="8682" y="1"/>
                    </a:moveTo>
                    <a:cubicBezTo>
                      <a:pt x="8149" y="1"/>
                      <a:pt x="7716" y="434"/>
                      <a:pt x="7716" y="967"/>
                    </a:cubicBezTo>
                    <a:lnTo>
                      <a:pt x="7716" y="7716"/>
                    </a:lnTo>
                    <a:lnTo>
                      <a:pt x="967" y="7716"/>
                    </a:lnTo>
                    <a:cubicBezTo>
                      <a:pt x="957" y="7715"/>
                      <a:pt x="947" y="7715"/>
                      <a:pt x="937" y="7715"/>
                    </a:cubicBezTo>
                    <a:cubicBezTo>
                      <a:pt x="418" y="7715"/>
                      <a:pt x="1" y="8142"/>
                      <a:pt x="1" y="8665"/>
                    </a:cubicBezTo>
                    <a:lnTo>
                      <a:pt x="1" y="13498"/>
                    </a:lnTo>
                    <a:cubicBezTo>
                      <a:pt x="1" y="14014"/>
                      <a:pt x="434" y="14447"/>
                      <a:pt x="967" y="14447"/>
                    </a:cubicBezTo>
                    <a:lnTo>
                      <a:pt x="7716" y="14447"/>
                    </a:lnTo>
                    <a:lnTo>
                      <a:pt x="7716" y="21196"/>
                    </a:lnTo>
                    <a:cubicBezTo>
                      <a:pt x="7716" y="21729"/>
                      <a:pt x="8149" y="22162"/>
                      <a:pt x="8682" y="22162"/>
                    </a:cubicBezTo>
                    <a:lnTo>
                      <a:pt x="13498" y="22162"/>
                    </a:lnTo>
                    <a:cubicBezTo>
                      <a:pt x="14031" y="22162"/>
                      <a:pt x="14464" y="21729"/>
                      <a:pt x="14464" y="21196"/>
                    </a:cubicBezTo>
                    <a:lnTo>
                      <a:pt x="14464" y="14447"/>
                    </a:lnTo>
                    <a:lnTo>
                      <a:pt x="21212" y="14447"/>
                    </a:lnTo>
                    <a:cubicBezTo>
                      <a:pt x="21746" y="14447"/>
                      <a:pt x="22179" y="14014"/>
                      <a:pt x="22179" y="13498"/>
                    </a:cubicBezTo>
                    <a:lnTo>
                      <a:pt x="22179" y="8665"/>
                    </a:lnTo>
                    <a:cubicBezTo>
                      <a:pt x="22179" y="8142"/>
                      <a:pt x="21762" y="7715"/>
                      <a:pt x="21242" y="7715"/>
                    </a:cubicBezTo>
                    <a:cubicBezTo>
                      <a:pt x="21232" y="7715"/>
                      <a:pt x="21222" y="7715"/>
                      <a:pt x="21212" y="7716"/>
                    </a:cubicBezTo>
                    <a:lnTo>
                      <a:pt x="14464" y="7716"/>
                    </a:lnTo>
                    <a:lnTo>
                      <a:pt x="14464" y="967"/>
                    </a:lnTo>
                    <a:cubicBezTo>
                      <a:pt x="14464" y="434"/>
                      <a:pt x="14031" y="1"/>
                      <a:pt x="13498" y="1"/>
                    </a:cubicBezTo>
                    <a:close/>
                  </a:path>
                </a:pathLst>
              </a:custGeom>
              <a:solidFill>
                <a:srgbClr val="ED30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0B1F2C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5027187" y="3780056"/>
                <a:ext cx="853522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44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66" y="7882"/>
                    </a:cubicBezTo>
                    <a:cubicBezTo>
                      <a:pt x="0" y="12664"/>
                      <a:pt x="1083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3" y="24578"/>
                    </a:cubicBezTo>
                    <a:cubicBezTo>
                      <a:pt x="23445" y="22595"/>
                      <a:pt x="26544" y="17946"/>
                      <a:pt x="26544" y="12780"/>
                    </a:cubicBezTo>
                    <a:cubicBezTo>
                      <a:pt x="26544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516381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49" y="0"/>
                      <a:pt x="2733" y="2150"/>
                      <a:pt x="1367" y="5449"/>
                    </a:cubicBezTo>
                    <a:cubicBezTo>
                      <a:pt x="0" y="8748"/>
                      <a:pt x="750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397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5344911" y="4097233"/>
                <a:ext cx="218622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5" y="5824"/>
                      <a:pt x="6799" y="4664"/>
                      <a:pt x="6799" y="2916"/>
                    </a:cubicBezTo>
                    <a:cubicBezTo>
                      <a:pt x="6799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6917998" y="3780056"/>
                <a:ext cx="854069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83" y="7882"/>
                    </a:cubicBezTo>
                    <a:cubicBezTo>
                      <a:pt x="0" y="12664"/>
                      <a:pt x="1100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2" y="24578"/>
                    </a:cubicBezTo>
                    <a:cubicBezTo>
                      <a:pt x="23445" y="22595"/>
                      <a:pt x="26561" y="17946"/>
                      <a:pt x="26561" y="12780"/>
                    </a:cubicBezTo>
                    <a:cubicBezTo>
                      <a:pt x="26561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05462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65" y="0"/>
                      <a:pt x="2733" y="2150"/>
                      <a:pt x="1366" y="5449"/>
                    </a:cubicBezTo>
                    <a:cubicBezTo>
                      <a:pt x="0" y="8748"/>
                      <a:pt x="767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413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7235721" y="4097233"/>
                <a:ext cx="219168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816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6" y="5824"/>
                      <a:pt x="6804" y="4664"/>
                      <a:pt x="6815" y="2916"/>
                    </a:cubicBezTo>
                    <a:cubicBezTo>
                      <a:pt x="6815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9"/>
            <p:cNvSpPr/>
            <p:nvPr/>
          </p:nvSpPr>
          <p:spPr>
            <a:xfrm>
              <a:off x="962900" y="2853050"/>
              <a:ext cx="556925" cy="456390"/>
            </a:xfrm>
            <a:custGeom>
              <a:avLst/>
              <a:gdLst/>
              <a:ahLst/>
              <a:cxnLst/>
              <a:rect l="l" t="t" r="r" b="b"/>
              <a:pathLst>
                <a:path w="22175" h="18172" extrusionOk="0">
                  <a:moveTo>
                    <a:pt x="0" y="18172"/>
                  </a:moveTo>
                  <a:lnTo>
                    <a:pt x="22175" y="18172"/>
                  </a:lnTo>
                  <a:lnTo>
                    <a:pt x="22175" y="0"/>
                  </a:lnTo>
                  <a:lnTo>
                    <a:pt x="15090" y="0"/>
                  </a:lnTo>
                  <a:lnTo>
                    <a:pt x="69" y="150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id="2" name="Picture 2" descr="Gracias Logo | Herramienta de diseño de logotipos gratuita de Flaming Text">
            <a:extLst>
              <a:ext uri="{FF2B5EF4-FFF2-40B4-BE49-F238E27FC236}">
                <a16:creationId xmlns:a16="http://schemas.microsoft.com/office/drawing/2014/main" id="{5D95B29E-5371-4353-A0C0-50A27398E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14926" t="30100" r="14851" b="29885"/>
          <a:stretch/>
        </p:blipFill>
        <p:spPr bwMode="auto">
          <a:xfrm>
            <a:off x="4302525" y="2329930"/>
            <a:ext cx="4547189" cy="1317838"/>
          </a:xfrm>
          <a:prstGeom prst="rect">
            <a:avLst/>
          </a:prstGeom>
          <a:noFill/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D7537BC-8CFC-4666-BECD-628A502B3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552" y="4465934"/>
            <a:ext cx="2661479" cy="604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linical Case 06-2019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242</Words>
  <Application>Microsoft Office PowerPoint</Application>
  <PresentationFormat>Presentación en pantalla (16:9)</PresentationFormat>
  <Paragraphs>36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Roboto Condensed Light</vt:lpstr>
      <vt:lpstr>Hind</vt:lpstr>
      <vt:lpstr>Pompiere</vt:lpstr>
      <vt:lpstr>Arial</vt:lpstr>
      <vt:lpstr>Quattrocento</vt:lpstr>
      <vt:lpstr>Times New Roman</vt:lpstr>
      <vt:lpstr>Clinical Case 06-2019</vt:lpstr>
      <vt:lpstr>Presentación de PowerPoint</vt:lpstr>
      <vt:lpstr>Expositores</vt:lpstr>
      <vt:lpstr>Presentación de PowerPoint</vt:lpstr>
      <vt:lpstr>PROBLEMÁTICA</vt:lpstr>
      <vt:lpstr>MODELO ACTUAL DEL NEGOCIO</vt:lpstr>
      <vt:lpstr>OBJETIVO GENERAL</vt:lpstr>
      <vt:lpstr>Presentación de PowerPoint</vt:lpstr>
      <vt:lpstr>MODELO DE NEGOCIO ( LEAN CANVAS)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06-2019</dc:title>
  <dc:creator>Boris</dc:creator>
  <cp:lastModifiedBy>Boris Flores</cp:lastModifiedBy>
  <cp:revision>7</cp:revision>
  <dcterms:modified xsi:type="dcterms:W3CDTF">2020-11-06T10:33:19Z</dcterms:modified>
</cp:coreProperties>
</file>