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6" r:id="rId1"/>
  </p:sldMasterIdLst>
  <p:sldIdLst>
    <p:sldId id="257" r:id="rId2"/>
    <p:sldId id="281" r:id="rId3"/>
    <p:sldId id="275" r:id="rId4"/>
    <p:sldId id="279" r:id="rId5"/>
    <p:sldId id="276" r:id="rId6"/>
    <p:sldId id="277" r:id="rId7"/>
    <p:sldId id="258" r:id="rId8"/>
    <p:sldId id="271" r:id="rId9"/>
    <p:sldId id="28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118CA-672D-434E-8964-3CF1A6062A5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F98246-B4FF-4964-8FB2-55D8484E730D}" type="datetimeFigureOut">
              <a:rPr lang="es-PE" smtClean="0"/>
              <a:pPr/>
              <a:t>5/11/2020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9118CA-672D-434E-8964-3CF1A6062A5C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15" name="14 Imagen" descr="utp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2528" y="5553075"/>
            <a:ext cx="3495675" cy="130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436" y="339634"/>
            <a:ext cx="10427547" cy="1881650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SISTEMA DE REGISTRO DE HISTORIAL </a:t>
            </a:r>
            <a:r>
              <a:rPr lang="es-ES" sz="44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médico</a:t>
            </a:r>
            <a:endParaRPr lang="es-PE" sz="4400" b="1" dirty="0"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480252" y="5206014"/>
            <a:ext cx="6428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Realizado por: </a:t>
            </a:r>
          </a:p>
          <a:p>
            <a:r>
              <a:rPr lang="es-PE" sz="16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FERNANDO FELIX PROAÑO CHOQUE</a:t>
            </a:r>
          </a:p>
          <a:p>
            <a:r>
              <a:rPr lang="es-PE" sz="16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 FLORES CÓRDOVA</a:t>
            </a:r>
          </a:p>
          <a:p>
            <a:r>
              <a:rPr lang="es-PE" sz="16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JESÚS RHAZET MOGROVEJO MATTA</a:t>
            </a:r>
          </a:p>
          <a:p>
            <a:r>
              <a:rPr lang="es-PE" sz="16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VÍCTOR RAÚL QUIROZ MORENO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0" name="AutoShape 2" descr="Guía del Estudiante Pregrado Arequipa Marzo 20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3732" name="AutoShape 4" descr="Guía del Estudiante Pregrado Arequipa Marzo 20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02" y="2408724"/>
            <a:ext cx="3390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nicio | Siscard Per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0" name="AutoShape 6" descr="Inicio | Siscard Per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32" name="AutoShape 8" descr="Siscard Perú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4741" y="858575"/>
            <a:ext cx="3343275" cy="177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Inicio - Cidon Pe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8" y="233488"/>
            <a:ext cx="7470528" cy="34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icio - Cidon Pe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741" y="2955227"/>
            <a:ext cx="3300984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icio - Cidon Per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32" y="3977640"/>
            <a:ext cx="3735264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3436444" y="365759"/>
            <a:ext cx="4910721" cy="125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Problemáticas</a:t>
            </a:r>
            <a:endParaRPr lang="es-P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73" y="1874484"/>
            <a:ext cx="47222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000" dirty="0" smtClean="0"/>
              <a:t>Retraso en la entrega de las historias clínicas 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000" dirty="0" smtClean="0"/>
              <a:t>Desorganización en los archivos de los pacientes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000" dirty="0" smtClean="0"/>
              <a:t>Registro manual de las historias clínicas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000" dirty="0" smtClean="0"/>
              <a:t>Pérdida de información personal de los pacientes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000" dirty="0"/>
              <a:t>Estrés laboral de parte de los empleados por falta de precisión en los componentes a preparar.</a:t>
            </a:r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  <p:pic>
        <p:nvPicPr>
          <p:cNvPr id="4098" name="Picture 2" descr="Un Truco en la &quot;Problemática de Investigación&quot; | Habva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7" y="1719072"/>
            <a:ext cx="4257675" cy="223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32" y="4171238"/>
            <a:ext cx="3392424" cy="20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3436444" y="365760"/>
            <a:ext cx="4910721" cy="1018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actual del negocio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dirty="0"/>
          </a:p>
        </p:txBody>
      </p:sp>
      <p:sp>
        <p:nvSpPr>
          <p:cNvPr id="99330" name="AutoShape 2" descr="algebra-lineal-curso-1 - Fundación Carlos Sli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4" name="13 CuadroTexto"/>
          <p:cNvSpPr txBox="1"/>
          <p:nvPr/>
        </p:nvSpPr>
        <p:spPr>
          <a:xfrm>
            <a:off x="4411445" y="138466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Flujo grama Centro Cidon):</a:t>
            </a:r>
            <a:endParaRPr lang="es-PE" dirty="0"/>
          </a:p>
        </p:txBody>
      </p:sp>
      <p:sp>
        <p:nvSpPr>
          <p:cNvPr id="3" name="AutoShape 2" descr="blob:https://web.whatsapp.com/236cbddf-84f9-4111-9e19-f8b8f3cc13d3"/>
          <p:cNvSpPr>
            <a:spLocks noChangeAspect="1" noChangeArrowheads="1"/>
          </p:cNvSpPr>
          <p:nvPr/>
        </p:nvSpPr>
        <p:spPr bwMode="auto">
          <a:xfrm>
            <a:off x="307974" y="7937"/>
            <a:ext cx="345020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3" y="1753996"/>
            <a:ext cx="8362950" cy="40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720913" y="2034228"/>
            <a:ext cx="4867306" cy="394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149350"/>
            <a:endParaRPr lang="es-PE" sz="2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-Contar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 formulario de registro de datos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-Desarrollar módulo que permita búsqueda de historias clínicas.</a:t>
            </a:r>
          </a:p>
          <a:p>
            <a:r>
              <a:rPr lang="es-P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-Mantener las historias clínicas organizadas en formato PDF.</a:t>
            </a:r>
          </a:p>
          <a:p>
            <a:r>
              <a:rPr lang="es-P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-Mostrarle al doctor la información precisa y detallada de cada paciente.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80504" y="1863277"/>
            <a:ext cx="4651692" cy="2845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06450" indent="0">
              <a:buFont typeface="Wingdings 3" charset="2"/>
              <a:buNone/>
            </a:pPr>
            <a:endParaRPr lang="es-PE" dirty="0" smtClean="0"/>
          </a:p>
          <a:p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aplicativo para registrar todos los datos de los pacientes que son atendidos en el centro </a:t>
            </a:r>
            <a:r>
              <a:rPr lang="es-E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médico y una búsqueda por categoría ( DNI , Apellido)</a:t>
            </a:r>
            <a:endParaRPr lang="es-PE" sz="2200" dirty="0" smtClean="0"/>
          </a:p>
          <a:p>
            <a:pPr marL="806450" indent="0">
              <a:buFont typeface="Wingdings 3" charset="2"/>
              <a:buNone/>
            </a:pPr>
            <a:endParaRPr lang="es-PE" dirty="0" smtClean="0"/>
          </a:p>
          <a:p>
            <a:pPr marL="806450" indent="0">
              <a:buFont typeface="Wingdings 3" charset="2"/>
              <a:buNone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PE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PE" dirty="0"/>
          </a:p>
        </p:txBody>
      </p:sp>
      <p:sp>
        <p:nvSpPr>
          <p:cNvPr id="2" name="Rectángulo redondeado 1"/>
          <p:cNvSpPr/>
          <p:nvPr/>
        </p:nvSpPr>
        <p:spPr>
          <a:xfrm>
            <a:off x="1042416" y="869814"/>
            <a:ext cx="2916935" cy="116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</a:p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  <a:p>
            <a:pPr algn="ctr"/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065697" y="635992"/>
            <a:ext cx="3367608" cy="1716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 cstate="print"/>
          <a:srcRect l="12832" t="2115" r="11186" b="16594"/>
          <a:stretch>
            <a:fillRect/>
          </a:stretch>
        </p:blipFill>
        <p:spPr bwMode="auto">
          <a:xfrm>
            <a:off x="3828672" y="4008508"/>
            <a:ext cx="2892241" cy="206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3537417" y="354628"/>
            <a:ext cx="4352549" cy="977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  <a:p>
            <a:pPr algn="ctr"/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796836" y="1907177"/>
            <a:ext cx="5677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Optimizará el proceso de registros y </a:t>
            </a:r>
            <a:r>
              <a:rPr lang="es-ES" dirty="0" err="1"/>
              <a:t>busquedas</a:t>
            </a:r>
            <a:r>
              <a:rPr lang="es-ES" dirty="0"/>
              <a:t> de pacientes.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No necesitará conexión a internet.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La aplicación contará con asistencia </a:t>
            </a:r>
            <a:r>
              <a:rPr lang="es-ES" dirty="0" err="1"/>
              <a:t>tecnica</a:t>
            </a:r>
            <a:r>
              <a:rPr lang="es-ES" dirty="0"/>
              <a:t>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Sera programado en JAVA 8.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Funciona sin base de datos.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Permitira</a:t>
            </a:r>
            <a:r>
              <a:rPr lang="es-ES" dirty="0"/>
              <a:t> almacenar las historias </a:t>
            </a:r>
            <a:r>
              <a:rPr lang="es-ES" dirty="0" err="1"/>
              <a:t>clinicas</a:t>
            </a:r>
            <a:r>
              <a:rPr lang="es-ES" dirty="0"/>
              <a:t> en formato de PDF.</a:t>
            </a:r>
            <a:endParaRPr lang="en-US" dirty="0"/>
          </a:p>
          <a:p>
            <a:endParaRPr lang="es-PE" dirty="0"/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039" y="1474470"/>
            <a:ext cx="3079931" cy="1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 b="13733"/>
          <a:stretch>
            <a:fillRect/>
          </a:stretch>
        </p:blipFill>
        <p:spPr bwMode="auto">
          <a:xfrm>
            <a:off x="9435765" y="3206932"/>
            <a:ext cx="2143125" cy="184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 cstate="print"/>
          <a:srcRect l="25552" r="25081"/>
          <a:stretch>
            <a:fillRect/>
          </a:stretch>
        </p:blipFill>
        <p:spPr bwMode="auto">
          <a:xfrm>
            <a:off x="7113884" y="3813511"/>
            <a:ext cx="2103120" cy="231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3067156" y="289313"/>
            <a:ext cx="4718307" cy="126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Limitaciones</a:t>
            </a:r>
            <a:endParaRPr lang="es-P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809898" y="1992101"/>
            <a:ext cx="501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Programa es de escritorio y no para móvil.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consultorios o centros médicos con una sola especialidad.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8408" y="211616"/>
            <a:ext cx="1911530" cy="21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 l="30216" t="25283" r="21377" b="27544"/>
          <a:stretch>
            <a:fillRect/>
          </a:stretch>
        </p:blipFill>
        <p:spPr bwMode="auto">
          <a:xfrm>
            <a:off x="6981200" y="2211557"/>
            <a:ext cx="1608525" cy="156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9781" y="4166877"/>
            <a:ext cx="3164477" cy="21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70411" y="156754"/>
            <a:ext cx="9956800" cy="686118"/>
          </a:xfrm>
        </p:spPr>
        <p:txBody>
          <a:bodyPr/>
          <a:lstStyle/>
          <a:p>
            <a:r>
              <a:rPr lang="es-PE" dirty="0" smtClean="0"/>
              <a:t>MODELO DE NEGOCIO (LEN CANVAS)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6" y="842872"/>
            <a:ext cx="9932670" cy="500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Gracias Logo | Herramienta de diseño de logotipos gratuita de Flaming Text"/>
          <p:cNvPicPr>
            <a:picLocks noChangeAspect="1" noChangeArrowheads="1"/>
          </p:cNvPicPr>
          <p:nvPr/>
        </p:nvPicPr>
        <p:blipFill>
          <a:blip r:embed="rId2" cstate="print"/>
          <a:srcRect b="24860"/>
          <a:stretch>
            <a:fillRect/>
          </a:stretch>
        </p:blipFill>
        <p:spPr bwMode="auto">
          <a:xfrm>
            <a:off x="884683" y="451359"/>
            <a:ext cx="10440814" cy="3990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1061</TotalTime>
  <Words>228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Wingdings 3</vt:lpstr>
      <vt:lpstr>Mirador</vt:lpstr>
      <vt:lpstr>SISTEMA DE REGISTRO DE HISTORIAL médico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NEGOCIO (LEN CANVAS)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calcular operaciones de álgebra lineal y mostrar el procedimiento de desarrollo</dc:title>
  <dc:creator>RONALD JESUS CHIROQUE BENITES</dc:creator>
  <cp:lastModifiedBy>Usuario de Windows</cp:lastModifiedBy>
  <cp:revision>61</cp:revision>
  <dcterms:created xsi:type="dcterms:W3CDTF">2020-06-01T21:59:13Z</dcterms:created>
  <dcterms:modified xsi:type="dcterms:W3CDTF">2020-11-06T05:17:10Z</dcterms:modified>
</cp:coreProperties>
</file>