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2896" autoAdjust="0"/>
  </p:normalViewPr>
  <p:slideViewPr>
    <p:cSldViewPr snapToGrid="0">
      <p:cViewPr varScale="1">
        <p:scale>
          <a:sx n="103" d="100"/>
          <a:sy n="103" d="100"/>
        </p:scale>
        <p:origin x="43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B39A-5C3C-4C22-A70D-0B9F04C8B7A2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4662C-6562-4E43-8247-6BA0D9F324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2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4662C-6562-4E43-8247-6BA0D9F3240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82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6B572-B3F8-A697-9BB5-D562A82E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1EABC-C3A1-E886-91CA-2FE1DA3E6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8F3A0-6556-E894-4388-C825F155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18C13-6188-DE02-FC55-7CA68A2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45B67-3A3F-AAD3-724C-941DFED2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23075-087D-5CCF-3F5B-3A94445F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EEC90-705E-FD52-7D93-C4975E3CD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A6D4C-81DF-3858-3DD5-3D72A4C9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DF1D8-9B95-8942-1A2F-4FF882F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562FB-9A73-9BF6-7447-D79EEC6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9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491197-1494-B2D8-87BF-E91AD5598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CF3BA-790E-64D3-1F04-2064CE9F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A6EDE-40E0-4549-9556-726E2A82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E03A1-E5C1-65FE-42E4-174B9028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06CE4-650C-6037-CD13-4C0E5E9C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9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45717-59D4-5C9D-FDDD-C5CA723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7C009-0557-0D39-2D90-DAD6C3FD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48250-0E9A-232D-7018-0EC277E5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D63644-B798-5792-9365-6264790A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09161-A7BD-AE4C-9031-F2DF4E2E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7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46B5-147D-1A47-3B1D-812D4C12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FB891-E8AD-3195-D3CF-6B4B98A0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8D02D-E22B-9786-74EB-16C1F7E7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0613-53BA-29F3-7F93-DAA91E8F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8EDA4-8C02-FA5C-70BF-A9EA659F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DA10C-1FBE-5EA6-4A7C-98C2BC46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41DA9-AB65-21B6-9A0A-EA7B3AF16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EEDD9-5817-9BA4-7032-8535EE6C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A5C9D-79C5-EC26-94FC-7EC87CC1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6169C0-C9EE-56DA-8DF1-ABF69FC9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A3EFA-C4C4-EE29-77FA-721C9103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7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1888-81E9-3569-6412-9E8CA684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EE41C-25E5-AF09-CFD6-0FD21F95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559D4-62E5-198B-DFB7-BE0404C96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D17BDC-D11F-38D0-BEED-1289D759D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E278D-A8F3-A51A-7812-590D8341B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992E3-80CC-7270-94ED-1E6F8C0F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45CB9A-2829-B87E-C84B-EC6538B7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C6806-6ABD-E8F9-2010-F3C90EDB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6B3D6-BB64-AC6E-22B9-0E396DDA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40DC6A-4443-6173-5EA4-B41D9A89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0E33A7-E138-7F94-7597-AD5D735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660A9E-29CE-E678-9F99-85FCAA43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73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C2FAD-0340-A8BE-C72E-4FBA4DE9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9F3B5-F30B-EF21-28D8-F0EEDB40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B4383-8809-B26B-589B-D9BB02B3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218EE-B423-3A98-29CA-3A3D8B82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09DF6-B82C-4FE6-C820-F59B7750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C33C2-7403-07FF-38AD-9B5A8230E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11D7D-2D15-8774-1484-0A0E601D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39F08D-07F7-BB09-C137-07DDC6C8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46CD2-6DC8-964F-ECF5-AF6330AE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9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D14A-DC20-926F-244E-30DD225E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2C0320-4574-4BE9-0A6D-79B940DFF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D8E569-ABB3-504A-D1D1-B49BE212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E7B44-1975-67D8-A40D-3C19DFA5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9EFC4-C979-651B-785A-832139EB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8C533-6F38-464F-6B47-188F887D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2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A42F87-DDEA-C09E-EE70-6F7CC121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25813-FEE8-A4D5-A044-A38FC1D6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9D262-3A03-859B-F122-6E68FB7E2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AC4EC-75C5-4DB4-9241-355CE0288C80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0ED3-A6C1-0D0F-4315-CD963ED1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2E4EF-B36F-AEDF-F4F8-01A2E7DFB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76C9-DDF1-4EDB-87F5-44FA5CD6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4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1EB6DD64-100E-9C64-09B9-FE6763B02B22}"/>
              </a:ext>
            </a:extLst>
          </p:cNvPr>
          <p:cNvGrpSpPr/>
          <p:nvPr/>
        </p:nvGrpSpPr>
        <p:grpSpPr>
          <a:xfrm>
            <a:off x="117053" y="149149"/>
            <a:ext cx="6902900" cy="1358947"/>
            <a:chOff x="234499" y="946103"/>
            <a:chExt cx="6902900" cy="135894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FFB0994-C680-08AB-27BB-A9204188E258}"/>
                </a:ext>
              </a:extLst>
            </p:cNvPr>
            <p:cNvSpPr/>
            <p:nvPr/>
          </p:nvSpPr>
          <p:spPr>
            <a:xfrm>
              <a:off x="2773500" y="1189357"/>
              <a:ext cx="4363899" cy="111337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697D2F9-97EE-362D-0465-FDC1F83EEE56}"/>
                </a:ext>
              </a:extLst>
            </p:cNvPr>
            <p:cNvSpPr/>
            <p:nvPr/>
          </p:nvSpPr>
          <p:spPr>
            <a:xfrm>
              <a:off x="1179150" y="1189357"/>
              <a:ext cx="1545832" cy="111337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C87335B-5091-9B11-D19A-6414F366E278}"/>
                </a:ext>
              </a:extLst>
            </p:cNvPr>
            <p:cNvSpPr/>
            <p:nvPr/>
          </p:nvSpPr>
          <p:spPr>
            <a:xfrm>
              <a:off x="843134" y="1191671"/>
              <a:ext cx="288925" cy="111337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53CF2A-4124-8560-D27B-54E210FF2F9B}"/>
                </a:ext>
              </a:extLst>
            </p:cNvPr>
            <p:cNvSpPr/>
            <p:nvPr/>
          </p:nvSpPr>
          <p:spPr>
            <a:xfrm>
              <a:off x="3386239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6DB4DA-82FF-0A69-6BC5-58A6B0C1D328}"/>
                </a:ext>
              </a:extLst>
            </p:cNvPr>
            <p:cNvSpPr/>
            <p:nvPr/>
          </p:nvSpPr>
          <p:spPr>
            <a:xfrm>
              <a:off x="3570797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BF0367-5D55-ABB5-FCA8-AF53C28D9177}"/>
                </a:ext>
              </a:extLst>
            </p:cNvPr>
            <p:cNvSpPr/>
            <p:nvPr/>
          </p:nvSpPr>
          <p:spPr>
            <a:xfrm>
              <a:off x="3755355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062EAD-34DE-2F4B-7CA4-E69F9AA3CC89}"/>
                </a:ext>
              </a:extLst>
            </p:cNvPr>
            <p:cNvSpPr/>
            <p:nvPr/>
          </p:nvSpPr>
          <p:spPr>
            <a:xfrm>
              <a:off x="3939913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3C33262-969A-F90A-AC9A-D902510DC9AF}"/>
                </a:ext>
              </a:extLst>
            </p:cNvPr>
            <p:cNvSpPr/>
            <p:nvPr/>
          </p:nvSpPr>
          <p:spPr>
            <a:xfrm>
              <a:off x="2508307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EA9C49-C9FA-5387-C77C-E68EC06FBE19}"/>
                </a:ext>
              </a:extLst>
            </p:cNvPr>
            <p:cNvSpPr/>
            <p:nvPr/>
          </p:nvSpPr>
          <p:spPr>
            <a:xfrm>
              <a:off x="2832565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F1637A-2813-36A6-D637-B4094DA1C1DA}"/>
                </a:ext>
              </a:extLst>
            </p:cNvPr>
            <p:cNvSpPr/>
            <p:nvPr/>
          </p:nvSpPr>
          <p:spPr>
            <a:xfrm>
              <a:off x="3017123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622F55-B789-4A12-4164-3DF3BEE015B4}"/>
                </a:ext>
              </a:extLst>
            </p:cNvPr>
            <p:cNvSpPr/>
            <p:nvPr/>
          </p:nvSpPr>
          <p:spPr>
            <a:xfrm>
              <a:off x="3201681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503CED-AA66-E235-7AD6-0077F2A49894}"/>
                </a:ext>
              </a:extLst>
            </p:cNvPr>
            <p:cNvSpPr/>
            <p:nvPr/>
          </p:nvSpPr>
          <p:spPr>
            <a:xfrm>
              <a:off x="1770075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2C7102C-4A89-5BF4-8C8D-1F6D366CD357}"/>
                </a:ext>
              </a:extLst>
            </p:cNvPr>
            <p:cNvSpPr/>
            <p:nvPr/>
          </p:nvSpPr>
          <p:spPr>
            <a:xfrm>
              <a:off x="1954633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2D89303-2824-73AA-C7C5-C7D6E552B21B}"/>
                </a:ext>
              </a:extLst>
            </p:cNvPr>
            <p:cNvSpPr/>
            <p:nvPr/>
          </p:nvSpPr>
          <p:spPr>
            <a:xfrm>
              <a:off x="2139191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032A5BD-6A92-2117-9EFB-F53BD8D08A61}"/>
                </a:ext>
              </a:extLst>
            </p:cNvPr>
            <p:cNvSpPr/>
            <p:nvPr/>
          </p:nvSpPr>
          <p:spPr>
            <a:xfrm>
              <a:off x="2323749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F5389A-5EEE-874E-AB87-517639F08566}"/>
                </a:ext>
              </a:extLst>
            </p:cNvPr>
            <p:cNvSpPr/>
            <p:nvPr/>
          </p:nvSpPr>
          <p:spPr>
            <a:xfrm>
              <a:off x="895318" y="1451790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BA2CD0-A715-DB67-B717-EFE956D525BA}"/>
                </a:ext>
              </a:extLst>
            </p:cNvPr>
            <p:cNvSpPr/>
            <p:nvPr/>
          </p:nvSpPr>
          <p:spPr>
            <a:xfrm>
              <a:off x="1216401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7D1F2E6-2BA5-B3E6-CE18-68764220AFEB}"/>
                </a:ext>
              </a:extLst>
            </p:cNvPr>
            <p:cNvSpPr/>
            <p:nvPr/>
          </p:nvSpPr>
          <p:spPr>
            <a:xfrm>
              <a:off x="1400959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88F828-E9AB-BFAB-9B1D-F007BACDAFBC}"/>
                </a:ext>
              </a:extLst>
            </p:cNvPr>
            <p:cNvSpPr/>
            <p:nvPr/>
          </p:nvSpPr>
          <p:spPr>
            <a:xfrm>
              <a:off x="1585517" y="145129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4EFB69-DDD9-B786-DBD0-A78DC342BB12}"/>
                </a:ext>
              </a:extLst>
            </p:cNvPr>
            <p:cNvSpPr/>
            <p:nvPr/>
          </p:nvSpPr>
          <p:spPr>
            <a:xfrm>
              <a:off x="6339951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3418BE-2198-F34D-ADD2-4852BFEC64C1}"/>
                </a:ext>
              </a:extLst>
            </p:cNvPr>
            <p:cNvSpPr/>
            <p:nvPr/>
          </p:nvSpPr>
          <p:spPr>
            <a:xfrm>
              <a:off x="6524509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CE3509-04D6-F9E6-C181-6DC68AE5006D}"/>
                </a:ext>
              </a:extLst>
            </p:cNvPr>
            <p:cNvSpPr/>
            <p:nvPr/>
          </p:nvSpPr>
          <p:spPr>
            <a:xfrm>
              <a:off x="6709067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3A8CB6A-FE9E-F748-4E28-3B61F7F67C53}"/>
                </a:ext>
              </a:extLst>
            </p:cNvPr>
            <p:cNvSpPr/>
            <p:nvPr/>
          </p:nvSpPr>
          <p:spPr>
            <a:xfrm>
              <a:off x="6893625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B0AB49-529D-2528-58CB-822A88848717}"/>
                </a:ext>
              </a:extLst>
            </p:cNvPr>
            <p:cNvSpPr/>
            <p:nvPr/>
          </p:nvSpPr>
          <p:spPr>
            <a:xfrm>
              <a:off x="5601719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80D85EF-30FB-FBCF-8C0E-E7180FB94BC4}"/>
                </a:ext>
              </a:extLst>
            </p:cNvPr>
            <p:cNvSpPr/>
            <p:nvPr/>
          </p:nvSpPr>
          <p:spPr>
            <a:xfrm>
              <a:off x="5786277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0B8979-6FE6-031A-E4A1-FE0FEBF89D58}"/>
                </a:ext>
              </a:extLst>
            </p:cNvPr>
            <p:cNvSpPr/>
            <p:nvPr/>
          </p:nvSpPr>
          <p:spPr>
            <a:xfrm>
              <a:off x="5970835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A72E86-9CB0-300E-B59D-D3213868E326}"/>
                </a:ext>
              </a:extLst>
            </p:cNvPr>
            <p:cNvSpPr/>
            <p:nvPr/>
          </p:nvSpPr>
          <p:spPr>
            <a:xfrm>
              <a:off x="6155393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2A7038-9318-A735-0A08-DDDE5C35BB59}"/>
                </a:ext>
              </a:extLst>
            </p:cNvPr>
            <p:cNvSpPr/>
            <p:nvPr/>
          </p:nvSpPr>
          <p:spPr>
            <a:xfrm>
              <a:off x="4863487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42B3510-8D04-391D-6D2D-422125F37602}"/>
                </a:ext>
              </a:extLst>
            </p:cNvPr>
            <p:cNvSpPr/>
            <p:nvPr/>
          </p:nvSpPr>
          <p:spPr>
            <a:xfrm>
              <a:off x="5048045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17C12A-EEC0-7180-269A-8240583CBAD7}"/>
                </a:ext>
              </a:extLst>
            </p:cNvPr>
            <p:cNvSpPr/>
            <p:nvPr/>
          </p:nvSpPr>
          <p:spPr>
            <a:xfrm>
              <a:off x="5232603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026D69-7E64-029E-5F4B-51379845943E}"/>
                </a:ext>
              </a:extLst>
            </p:cNvPr>
            <p:cNvSpPr/>
            <p:nvPr/>
          </p:nvSpPr>
          <p:spPr>
            <a:xfrm>
              <a:off x="5417161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BB4C61-7723-CB2D-D7E8-F0C27250FE2C}"/>
                </a:ext>
              </a:extLst>
            </p:cNvPr>
            <p:cNvSpPr/>
            <p:nvPr/>
          </p:nvSpPr>
          <p:spPr>
            <a:xfrm>
              <a:off x="4125255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0FEB22-1622-C5F7-5C8B-F90FD892F39D}"/>
                </a:ext>
              </a:extLst>
            </p:cNvPr>
            <p:cNvSpPr/>
            <p:nvPr/>
          </p:nvSpPr>
          <p:spPr>
            <a:xfrm>
              <a:off x="4309813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4B31A40-8963-421C-26C8-5F2D9D85B69D}"/>
                </a:ext>
              </a:extLst>
            </p:cNvPr>
            <p:cNvSpPr/>
            <p:nvPr/>
          </p:nvSpPr>
          <p:spPr>
            <a:xfrm>
              <a:off x="4494371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1FB3F33-F844-7740-76B3-F95C25A81573}"/>
                </a:ext>
              </a:extLst>
            </p:cNvPr>
            <p:cNvSpPr/>
            <p:nvPr/>
          </p:nvSpPr>
          <p:spPr>
            <a:xfrm>
              <a:off x="4678929" y="1450027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445199C-06CB-79BC-0DF9-89AF0977A1C3}"/>
                </a:ext>
              </a:extLst>
            </p:cNvPr>
            <p:cNvSpPr/>
            <p:nvPr/>
          </p:nvSpPr>
          <p:spPr>
            <a:xfrm>
              <a:off x="3939913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78F5595-344B-D280-1D24-60EEFBFCC8DA}"/>
                </a:ext>
              </a:extLst>
            </p:cNvPr>
            <p:cNvSpPr/>
            <p:nvPr/>
          </p:nvSpPr>
          <p:spPr>
            <a:xfrm>
              <a:off x="4124471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945DB1-4918-2664-6A4A-ED9D28BAAE35}"/>
                </a:ext>
              </a:extLst>
            </p:cNvPr>
            <p:cNvSpPr/>
            <p:nvPr/>
          </p:nvSpPr>
          <p:spPr>
            <a:xfrm>
              <a:off x="4309029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E7AAEF6-D076-1892-22BE-E3F4821D9ED8}"/>
                </a:ext>
              </a:extLst>
            </p:cNvPr>
            <p:cNvSpPr/>
            <p:nvPr/>
          </p:nvSpPr>
          <p:spPr>
            <a:xfrm>
              <a:off x="4493587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EEF61B1-84B3-3B08-B872-E29C3C5950CE}"/>
                </a:ext>
              </a:extLst>
            </p:cNvPr>
            <p:cNvSpPr/>
            <p:nvPr/>
          </p:nvSpPr>
          <p:spPr>
            <a:xfrm>
              <a:off x="3201681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B6844AC-0EC8-4E2E-EC12-5C88F7F3B67D}"/>
                </a:ext>
              </a:extLst>
            </p:cNvPr>
            <p:cNvSpPr/>
            <p:nvPr/>
          </p:nvSpPr>
          <p:spPr>
            <a:xfrm>
              <a:off x="3386239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955BDCD-2B11-27F8-E3EA-B0C59DADBEEF}"/>
                </a:ext>
              </a:extLst>
            </p:cNvPr>
            <p:cNvSpPr/>
            <p:nvPr/>
          </p:nvSpPr>
          <p:spPr>
            <a:xfrm>
              <a:off x="3570797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4EB2450-D16D-9E9C-4902-BD559A844E42}"/>
                </a:ext>
              </a:extLst>
            </p:cNvPr>
            <p:cNvSpPr/>
            <p:nvPr/>
          </p:nvSpPr>
          <p:spPr>
            <a:xfrm>
              <a:off x="3755355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519FF80-1F9B-9097-A709-FEBB510828E2}"/>
                </a:ext>
              </a:extLst>
            </p:cNvPr>
            <p:cNvSpPr/>
            <p:nvPr/>
          </p:nvSpPr>
          <p:spPr>
            <a:xfrm>
              <a:off x="1770075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20E42C2-F22C-668D-1A39-2A92FC6FF9C0}"/>
                </a:ext>
              </a:extLst>
            </p:cNvPr>
            <p:cNvSpPr/>
            <p:nvPr/>
          </p:nvSpPr>
          <p:spPr>
            <a:xfrm>
              <a:off x="1954633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A26C2CD-0CDE-A0ED-E03A-D7D33DA7E1A4}"/>
                </a:ext>
              </a:extLst>
            </p:cNvPr>
            <p:cNvSpPr/>
            <p:nvPr/>
          </p:nvSpPr>
          <p:spPr>
            <a:xfrm>
              <a:off x="2832565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610AAE4-0314-ECF8-E6DE-90FDCCDA84DD}"/>
                </a:ext>
              </a:extLst>
            </p:cNvPr>
            <p:cNvSpPr/>
            <p:nvPr/>
          </p:nvSpPr>
          <p:spPr>
            <a:xfrm>
              <a:off x="3017123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34BEE46-DC4E-CBF8-5669-707FE0376FDE}"/>
                </a:ext>
              </a:extLst>
            </p:cNvPr>
            <p:cNvSpPr/>
            <p:nvPr/>
          </p:nvSpPr>
          <p:spPr>
            <a:xfrm>
              <a:off x="895318" y="2004240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E37D3E4-1D2E-572E-4580-EC8E70C36D66}"/>
                </a:ext>
              </a:extLst>
            </p:cNvPr>
            <p:cNvSpPr/>
            <p:nvPr/>
          </p:nvSpPr>
          <p:spPr>
            <a:xfrm>
              <a:off x="1216401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9AAEEA-C823-61B1-6C65-94856695E11E}"/>
                </a:ext>
              </a:extLst>
            </p:cNvPr>
            <p:cNvSpPr/>
            <p:nvPr/>
          </p:nvSpPr>
          <p:spPr>
            <a:xfrm>
              <a:off x="1400959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2316C57-EBCB-4248-9F7E-8110CEEF05F1}"/>
                </a:ext>
              </a:extLst>
            </p:cNvPr>
            <p:cNvSpPr/>
            <p:nvPr/>
          </p:nvSpPr>
          <p:spPr>
            <a:xfrm>
              <a:off x="1585517" y="2003745"/>
              <a:ext cx="184558" cy="209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5FA281F-8DE2-EC68-35BB-F66B51F1A311}"/>
                </a:ext>
              </a:extLst>
            </p:cNvPr>
            <p:cNvSpPr/>
            <p:nvPr/>
          </p:nvSpPr>
          <p:spPr>
            <a:xfrm>
              <a:off x="6893625" y="1191671"/>
              <a:ext cx="184558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A54FEE-4A7F-D3A0-F9CE-91767A8CEDF0}"/>
                </a:ext>
              </a:extLst>
            </p:cNvPr>
            <p:cNvSpPr/>
            <p:nvPr/>
          </p:nvSpPr>
          <p:spPr>
            <a:xfrm>
              <a:off x="2725766" y="1191671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F7A947B-DDD2-0EF0-BB66-595764E6BEC4}"/>
                </a:ext>
              </a:extLst>
            </p:cNvPr>
            <p:cNvSpPr/>
            <p:nvPr/>
          </p:nvSpPr>
          <p:spPr>
            <a:xfrm>
              <a:off x="2401508" y="1191671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F72BA83-983C-955C-0EC8-A26F2D73BF6C}"/>
                </a:ext>
              </a:extLst>
            </p:cNvPr>
            <p:cNvSpPr/>
            <p:nvPr/>
          </p:nvSpPr>
          <p:spPr>
            <a:xfrm>
              <a:off x="1109602" y="1191671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C171642-D922-5718-0B19-CCA766C0DD72}"/>
                </a:ext>
              </a:extLst>
            </p:cNvPr>
            <p:cNvSpPr/>
            <p:nvPr/>
          </p:nvSpPr>
          <p:spPr>
            <a:xfrm>
              <a:off x="788519" y="1193985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760D0C6-877E-7ADB-5545-6F8650535521}"/>
                </a:ext>
              </a:extLst>
            </p:cNvPr>
            <p:cNvSpPr/>
            <p:nvPr/>
          </p:nvSpPr>
          <p:spPr>
            <a:xfrm>
              <a:off x="788519" y="1794020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B122696-AB57-3187-8E70-B7F79CCB73BA}"/>
                </a:ext>
              </a:extLst>
            </p:cNvPr>
            <p:cNvSpPr/>
            <p:nvPr/>
          </p:nvSpPr>
          <p:spPr>
            <a:xfrm>
              <a:off x="4386788" y="1794020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93E9DF1-9ABE-96F0-7AF4-1A246243874F}"/>
                </a:ext>
              </a:extLst>
            </p:cNvPr>
            <p:cNvSpPr/>
            <p:nvPr/>
          </p:nvSpPr>
          <p:spPr>
            <a:xfrm>
              <a:off x="2725766" y="1779383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73C0A01-91CA-7478-5D8B-D981264863C9}"/>
                </a:ext>
              </a:extLst>
            </p:cNvPr>
            <p:cNvSpPr/>
            <p:nvPr/>
          </p:nvSpPr>
          <p:spPr>
            <a:xfrm>
              <a:off x="1847834" y="1779382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01241A9-8C62-E726-9FE6-8610DD9160E4}"/>
                </a:ext>
              </a:extLst>
            </p:cNvPr>
            <p:cNvSpPr/>
            <p:nvPr/>
          </p:nvSpPr>
          <p:spPr>
            <a:xfrm>
              <a:off x="1109602" y="1794019"/>
              <a:ext cx="398156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840D4EF-6BCE-726D-4B9B-FAC4B7BE7863}"/>
                </a:ext>
              </a:extLst>
            </p:cNvPr>
            <p:cNvSpPr/>
            <p:nvPr/>
          </p:nvSpPr>
          <p:spPr>
            <a:xfrm>
              <a:off x="234499" y="1445904"/>
              <a:ext cx="590009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FP32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19350F5-A6FB-BE10-7566-63DEB4EA53E4}"/>
                </a:ext>
              </a:extLst>
            </p:cNvPr>
            <p:cNvSpPr/>
            <p:nvPr/>
          </p:nvSpPr>
          <p:spPr>
            <a:xfrm>
              <a:off x="234499" y="1989107"/>
              <a:ext cx="590009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FP16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8D5188C-1E37-7BC3-8F20-3F17C2D0A21C}"/>
                </a:ext>
              </a:extLst>
            </p:cNvPr>
            <p:cNvSpPr/>
            <p:nvPr/>
          </p:nvSpPr>
          <p:spPr>
            <a:xfrm>
              <a:off x="724591" y="946103"/>
              <a:ext cx="526010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12054AC-685F-CE82-6BD1-425F791C37FC}"/>
                </a:ext>
              </a:extLst>
            </p:cNvPr>
            <p:cNvSpPr/>
            <p:nvPr/>
          </p:nvSpPr>
          <p:spPr>
            <a:xfrm>
              <a:off x="1502771" y="948908"/>
              <a:ext cx="898590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31456F4-A964-C6AC-898D-0958545A5C52}"/>
                </a:ext>
              </a:extLst>
            </p:cNvPr>
            <p:cNvSpPr/>
            <p:nvPr/>
          </p:nvSpPr>
          <p:spPr>
            <a:xfrm>
              <a:off x="4493587" y="954160"/>
              <a:ext cx="898590" cy="209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Mantissa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15755885-3E04-4550-5F36-A3F3A7877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93474"/>
              </p:ext>
            </p:extLst>
          </p:nvPr>
        </p:nvGraphicFramePr>
        <p:xfrm>
          <a:off x="358422" y="1967658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622600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2626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7647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mantissa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8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2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5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zero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5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subnorm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zero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3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30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20D0A261-FB17-FC49-E12E-368CFD282F95}"/>
              </a:ext>
            </a:extLst>
          </p:cNvPr>
          <p:cNvGrpSpPr/>
          <p:nvPr/>
        </p:nvGrpSpPr>
        <p:grpSpPr>
          <a:xfrm>
            <a:off x="1607832" y="293965"/>
            <a:ext cx="4251388" cy="3926906"/>
            <a:chOff x="1607832" y="293965"/>
            <a:chExt cx="4251388" cy="3926906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3B10F64-F019-00AF-44A3-CE36BCD1285D}"/>
                </a:ext>
              </a:extLst>
            </p:cNvPr>
            <p:cNvSpPr txBox="1"/>
            <p:nvPr/>
          </p:nvSpPr>
          <p:spPr>
            <a:xfrm>
              <a:off x="4439693" y="2085796"/>
              <a:ext cx="10940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˟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C8B085-3395-7C99-3824-346CF5D92939}"/>
                </a:ext>
              </a:extLst>
            </p:cNvPr>
            <p:cNvSpPr/>
            <p:nvPr/>
          </p:nvSpPr>
          <p:spPr>
            <a:xfrm>
              <a:off x="1761688" y="520117"/>
              <a:ext cx="179922" cy="163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E70885-D59B-12DB-04C9-FA5E33455739}"/>
                </a:ext>
              </a:extLst>
            </p:cNvPr>
            <p:cNvSpPr/>
            <p:nvPr/>
          </p:nvSpPr>
          <p:spPr>
            <a:xfrm>
              <a:off x="1941609" y="520117"/>
              <a:ext cx="640723" cy="163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B6A061-1544-CE97-B63B-05FADDC28F64}"/>
                </a:ext>
              </a:extLst>
            </p:cNvPr>
            <p:cNvSpPr/>
            <p:nvPr/>
          </p:nvSpPr>
          <p:spPr>
            <a:xfrm>
              <a:off x="2582332" y="520117"/>
              <a:ext cx="1051985" cy="163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5628A95-6647-5DA8-D419-F8934670EA74}"/>
                </a:ext>
              </a:extLst>
            </p:cNvPr>
            <p:cNvSpPr txBox="1"/>
            <p:nvPr/>
          </p:nvSpPr>
          <p:spPr>
            <a:xfrm>
              <a:off x="1607832" y="294216"/>
              <a:ext cx="4876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a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6690A6A-1031-71A1-5B7F-D7F2C880F438}"/>
                </a:ext>
              </a:extLst>
            </p:cNvPr>
            <p:cNvSpPr txBox="1"/>
            <p:nvPr/>
          </p:nvSpPr>
          <p:spPr>
            <a:xfrm>
              <a:off x="2011386" y="29421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 a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419F6A-C7F7-15F7-3B3C-EEAF0A2DD6C2}"/>
                </a:ext>
              </a:extLst>
            </p:cNvPr>
            <p:cNvSpPr txBox="1"/>
            <p:nvPr/>
          </p:nvSpPr>
          <p:spPr>
            <a:xfrm>
              <a:off x="2842867" y="294903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mant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FEBC308-F984-2778-FC7A-68A32AF35EA1}"/>
                </a:ext>
              </a:extLst>
            </p:cNvPr>
            <p:cNvSpPr/>
            <p:nvPr/>
          </p:nvSpPr>
          <p:spPr>
            <a:xfrm>
              <a:off x="3748950" y="519866"/>
              <a:ext cx="179922" cy="163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7644FDA-E5AB-34F6-22A6-E783B577EE58}"/>
                </a:ext>
              </a:extLst>
            </p:cNvPr>
            <p:cNvSpPr/>
            <p:nvPr/>
          </p:nvSpPr>
          <p:spPr>
            <a:xfrm>
              <a:off x="3928871" y="519866"/>
              <a:ext cx="640723" cy="163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3166AB-A788-E8A5-B33E-426337EBBE41}"/>
                </a:ext>
              </a:extLst>
            </p:cNvPr>
            <p:cNvSpPr/>
            <p:nvPr/>
          </p:nvSpPr>
          <p:spPr>
            <a:xfrm>
              <a:off x="4569594" y="519866"/>
              <a:ext cx="1051985" cy="163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B23977A-4358-AA91-768F-7C5F8519BFE5}"/>
                </a:ext>
              </a:extLst>
            </p:cNvPr>
            <p:cNvSpPr txBox="1"/>
            <p:nvPr/>
          </p:nvSpPr>
          <p:spPr>
            <a:xfrm>
              <a:off x="3597769" y="295083"/>
              <a:ext cx="4940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b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F457E85-E2D1-DFFC-82C8-9A18D1934C89}"/>
                </a:ext>
              </a:extLst>
            </p:cNvPr>
            <p:cNvSpPr txBox="1"/>
            <p:nvPr/>
          </p:nvSpPr>
          <p:spPr>
            <a:xfrm>
              <a:off x="3998648" y="29396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 b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7C023C5-78BC-9986-82B5-F60767C7E374}"/>
                </a:ext>
              </a:extLst>
            </p:cNvPr>
            <p:cNvSpPr txBox="1"/>
            <p:nvPr/>
          </p:nvSpPr>
          <p:spPr>
            <a:xfrm>
              <a:off x="4830129" y="294652"/>
              <a:ext cx="5373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mant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162D550-FA8E-5332-C6D7-FC0A8C23A4B5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1847850" y="683683"/>
              <a:ext cx="3799" cy="167851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DC0D692-D1F9-8DAA-91E6-40F5D8EEE8E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838911" y="683432"/>
              <a:ext cx="0" cy="4243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31D6BF4-C993-1D9B-A43D-10EEADEB0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6233" y="1107824"/>
              <a:ext cx="1802678" cy="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6891744-0433-A9AF-8363-0DFAC434B1E0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33" y="1108075"/>
              <a:ext cx="0" cy="1254125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5CC08F40-D4FE-3281-88FB-9D86F4BE1A91}"/>
                </a:ext>
              </a:extLst>
            </p:cNvPr>
            <p:cNvSpPr/>
            <p:nvPr/>
          </p:nvSpPr>
          <p:spPr>
            <a:xfrm rot="10800000">
              <a:off x="1748246" y="2085975"/>
              <a:ext cx="386726" cy="295750"/>
            </a:xfrm>
            <a:prstGeom prst="arc">
              <a:avLst>
                <a:gd name="adj1" fmla="val 12876122"/>
                <a:gd name="adj2" fmla="val 1957971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54F49493-3B7A-E2EF-F228-858875D6FD55}"/>
                </a:ext>
              </a:extLst>
            </p:cNvPr>
            <p:cNvSpPr/>
            <p:nvPr/>
          </p:nvSpPr>
          <p:spPr>
            <a:xfrm rot="10800000">
              <a:off x="1748245" y="2130425"/>
              <a:ext cx="386726" cy="295750"/>
            </a:xfrm>
            <a:prstGeom prst="arc">
              <a:avLst>
                <a:gd name="adj1" fmla="val 12876122"/>
                <a:gd name="adj2" fmla="val 1957971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571FFCF8-597E-B794-92C3-3C794D13D155}"/>
                </a:ext>
              </a:extLst>
            </p:cNvPr>
            <p:cNvSpPr/>
            <p:nvPr/>
          </p:nvSpPr>
          <p:spPr>
            <a:xfrm rot="10800000">
              <a:off x="1794791" y="2078833"/>
              <a:ext cx="433187" cy="613561"/>
            </a:xfrm>
            <a:prstGeom prst="arc">
              <a:avLst>
                <a:gd name="adj1" fmla="val 17002226"/>
                <a:gd name="adj2" fmla="val 10512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9B1BF0CC-DD96-1CC2-B08C-E9D9C699C45F}"/>
                </a:ext>
              </a:extLst>
            </p:cNvPr>
            <p:cNvSpPr/>
            <p:nvPr/>
          </p:nvSpPr>
          <p:spPr>
            <a:xfrm rot="10800000" flipH="1">
              <a:off x="1650712" y="2078833"/>
              <a:ext cx="433187" cy="613561"/>
            </a:xfrm>
            <a:prstGeom prst="arc">
              <a:avLst>
                <a:gd name="adj1" fmla="val 17002226"/>
                <a:gd name="adj2" fmla="val 10512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0101A18-47C3-112E-8FCE-3EE69B05EDFF}"/>
                </a:ext>
              </a:extLst>
            </p:cNvPr>
            <p:cNvCxnSpPr>
              <a:cxnSpLocks/>
              <a:stCxn id="32" idx="0"/>
              <a:endCxn id="2" idx="0"/>
            </p:cNvCxnSpPr>
            <p:nvPr/>
          </p:nvCxnSpPr>
          <p:spPr>
            <a:xfrm flipH="1">
              <a:off x="1931262" y="2676360"/>
              <a:ext cx="5150" cy="129828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486927E-9A32-F5F0-E99E-D01A99607DC8}"/>
                </a:ext>
              </a:extLst>
            </p:cNvPr>
            <p:cNvSpPr txBox="1"/>
            <p:nvPr/>
          </p:nvSpPr>
          <p:spPr>
            <a:xfrm>
              <a:off x="2973976" y="3000241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E72647F-A663-091E-AD03-7B76A420D0FA}"/>
                </a:ext>
              </a:extLst>
            </p:cNvPr>
            <p:cNvCxnSpPr>
              <a:cxnSpLocks/>
            </p:cNvCxnSpPr>
            <p:nvPr/>
          </p:nvCxnSpPr>
          <p:spPr>
            <a:xfrm>
              <a:off x="2381767" y="683683"/>
              <a:ext cx="0" cy="138535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5E0916A-2117-F8BD-D1AF-2BD96C847604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45" y="683432"/>
              <a:ext cx="0" cy="640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62028696-A60F-EAD5-8270-1552F515AD13}"/>
                </a:ext>
              </a:extLst>
            </p:cNvPr>
            <p:cNvCxnSpPr>
              <a:cxnSpLocks/>
            </p:cNvCxnSpPr>
            <p:nvPr/>
          </p:nvCxnSpPr>
          <p:spPr>
            <a:xfrm>
              <a:off x="2862434" y="1323975"/>
              <a:ext cx="13823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7DD4605-5D8A-9D10-04B7-B696EDA761EF}"/>
                </a:ext>
              </a:extLst>
            </p:cNvPr>
            <p:cNvCxnSpPr>
              <a:cxnSpLocks/>
            </p:cNvCxnSpPr>
            <p:nvPr/>
          </p:nvCxnSpPr>
          <p:spPr>
            <a:xfrm>
              <a:off x="2862434" y="1323975"/>
              <a:ext cx="0" cy="74506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A032055-153B-8E91-1126-96C8BD62F797}"/>
                </a:ext>
              </a:extLst>
            </p:cNvPr>
            <p:cNvSpPr/>
            <p:nvPr/>
          </p:nvSpPr>
          <p:spPr>
            <a:xfrm>
              <a:off x="2245242" y="2074600"/>
              <a:ext cx="723898" cy="317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0E305BF-A17E-E8D8-EA69-6EA8BD159957}"/>
                </a:ext>
              </a:extLst>
            </p:cNvPr>
            <p:cNvCxnSpPr>
              <a:cxnSpLocks/>
            </p:cNvCxnSpPr>
            <p:nvPr/>
          </p:nvCxnSpPr>
          <p:spPr>
            <a:xfrm>
              <a:off x="3404683" y="683683"/>
              <a:ext cx="0" cy="903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50CE930-995B-A827-A5EF-C44EFAC319E9}"/>
                </a:ext>
              </a:extLst>
            </p:cNvPr>
            <p:cNvCxnSpPr>
              <a:cxnSpLocks/>
            </p:cNvCxnSpPr>
            <p:nvPr/>
          </p:nvCxnSpPr>
          <p:spPr>
            <a:xfrm>
              <a:off x="5131136" y="683432"/>
              <a:ext cx="0" cy="1385359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AB0F548-7EBA-2DA4-9746-963408692884}"/>
                </a:ext>
              </a:extLst>
            </p:cNvPr>
            <p:cNvCxnSpPr>
              <a:cxnSpLocks/>
            </p:cNvCxnSpPr>
            <p:nvPr/>
          </p:nvCxnSpPr>
          <p:spPr>
            <a:xfrm>
              <a:off x="3404683" y="1587500"/>
              <a:ext cx="13823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18FCC18-4C82-6D68-CFC2-70EF8F8CADF8}"/>
                </a:ext>
              </a:extLst>
            </p:cNvPr>
            <p:cNvCxnSpPr>
              <a:cxnSpLocks/>
            </p:cNvCxnSpPr>
            <p:nvPr/>
          </p:nvCxnSpPr>
          <p:spPr>
            <a:xfrm>
              <a:off x="4786994" y="1587249"/>
              <a:ext cx="0" cy="491333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4E994A9-7CDF-DE6E-FED6-DC6DD6B60DEE}"/>
                </a:ext>
              </a:extLst>
            </p:cNvPr>
            <p:cNvSpPr/>
            <p:nvPr/>
          </p:nvSpPr>
          <p:spPr>
            <a:xfrm>
              <a:off x="4611457" y="2074349"/>
              <a:ext cx="723898" cy="3174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5946806-4AC9-2773-5857-D80047C4CDD7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2880221" y="2885151"/>
              <a:ext cx="0" cy="194735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9C5E31E-4624-3B27-5460-B0D9AB2E7EF5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2607191" y="2392097"/>
              <a:ext cx="0" cy="107513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EF51FD0-24EA-3618-C548-3B801CC0E69D}"/>
                </a:ext>
              </a:extLst>
            </p:cNvPr>
            <p:cNvCxnSpPr>
              <a:cxnSpLocks/>
            </p:cNvCxnSpPr>
            <p:nvPr/>
          </p:nvCxnSpPr>
          <p:spPr>
            <a:xfrm>
              <a:off x="2607191" y="2878138"/>
              <a:ext cx="2730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9C857FE-8FA4-7261-00E2-AF45B1B19A40}"/>
                </a:ext>
              </a:extLst>
            </p:cNvPr>
            <p:cNvSpPr/>
            <p:nvPr/>
          </p:nvSpPr>
          <p:spPr>
            <a:xfrm>
              <a:off x="2751105" y="3079886"/>
              <a:ext cx="258232" cy="25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B0EB505-09FC-F020-32A2-011F773C8EE4}"/>
                </a:ext>
              </a:extLst>
            </p:cNvPr>
            <p:cNvCxnSpPr>
              <a:cxnSpLocks/>
              <a:endCxn id="75" idx="6"/>
            </p:cNvCxnSpPr>
            <p:nvPr/>
          </p:nvCxnSpPr>
          <p:spPr>
            <a:xfrm flipH="1">
              <a:off x="3009337" y="3209002"/>
              <a:ext cx="16915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8970BFE-D0DE-FC00-A054-48F74D06625A}"/>
                </a:ext>
              </a:extLst>
            </p:cNvPr>
            <p:cNvSpPr txBox="1"/>
            <p:nvPr/>
          </p:nvSpPr>
          <p:spPr>
            <a:xfrm>
              <a:off x="1634546" y="3974649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out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913550E-04D4-0B4A-703A-F488DA9CA1CD}"/>
                </a:ext>
              </a:extLst>
            </p:cNvPr>
            <p:cNvCxnSpPr>
              <a:cxnSpLocks/>
              <a:stCxn id="75" idx="4"/>
            </p:cNvCxnSpPr>
            <p:nvPr/>
          </p:nvCxnSpPr>
          <p:spPr>
            <a:xfrm>
              <a:off x="2880221" y="3338118"/>
              <a:ext cx="0" cy="129116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梯形 24">
              <a:extLst>
                <a:ext uri="{FF2B5EF4-FFF2-40B4-BE49-F238E27FC236}">
                  <a16:creationId xmlns:a16="http://schemas.microsoft.com/office/drawing/2014/main" id="{1F3D1132-6B84-EC7F-5748-D9AFFC4E6120}"/>
                </a:ext>
              </a:extLst>
            </p:cNvPr>
            <p:cNvSpPr/>
            <p:nvPr/>
          </p:nvSpPr>
          <p:spPr>
            <a:xfrm rot="10800000">
              <a:off x="2500424" y="3472067"/>
              <a:ext cx="486563" cy="187721"/>
            </a:xfrm>
            <a:prstGeom prst="trapezoid">
              <a:avLst>
                <a:gd name="adj" fmla="val 650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813E234-FB19-E2EE-D17C-DF923393F05B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654879" y="2227792"/>
              <a:ext cx="956578" cy="53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8744ABB-F0EB-BD25-9319-5FBF48A6C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2570" y="2227792"/>
              <a:ext cx="2309" cy="13381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FB9E240-75FC-AB83-5FAD-CB2CA9D9F0BE}"/>
                </a:ext>
              </a:extLst>
            </p:cNvPr>
            <p:cNvCxnSpPr>
              <a:cxnSpLocks/>
              <a:stCxn id="85" idx="3"/>
              <a:endCxn id="25" idx="1"/>
            </p:cNvCxnSpPr>
            <p:nvPr/>
          </p:nvCxnSpPr>
          <p:spPr>
            <a:xfrm flipH="1">
              <a:off x="2925943" y="3554080"/>
              <a:ext cx="1718752" cy="11847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09DD566-5385-453E-7639-A503D3A3E455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06" y="2391846"/>
              <a:ext cx="0" cy="106560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D75EC83D-9890-7FD1-8B73-45DC6D7933FF}"/>
                </a:ext>
              </a:extLst>
            </p:cNvPr>
            <p:cNvCxnSpPr>
              <a:cxnSpLocks/>
            </p:cNvCxnSpPr>
            <p:nvPr/>
          </p:nvCxnSpPr>
          <p:spPr>
            <a:xfrm>
              <a:off x="4702860" y="2878138"/>
              <a:ext cx="27054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6E7519A-C88A-5718-73CF-8286D14E9165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4703730" y="2878138"/>
              <a:ext cx="0" cy="201748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646548A-6A39-1D5C-4BCA-5E4407FA96FA}"/>
                </a:ext>
              </a:extLst>
            </p:cNvPr>
            <p:cNvGrpSpPr/>
            <p:nvPr/>
          </p:nvGrpSpPr>
          <p:grpSpPr>
            <a:xfrm>
              <a:off x="4556221" y="3079886"/>
              <a:ext cx="355437" cy="258232"/>
              <a:chOff x="4556221" y="3045688"/>
              <a:chExt cx="355437" cy="258232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925BF83-EEB8-F68E-4DD6-FB9C49FF37D2}"/>
                  </a:ext>
                </a:extLst>
              </p:cNvPr>
              <p:cNvSpPr txBox="1"/>
              <p:nvPr/>
            </p:nvSpPr>
            <p:spPr>
              <a:xfrm>
                <a:off x="4556221" y="3052701"/>
                <a:ext cx="355437" cy="251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&gt;&gt;</a:t>
                </a:r>
                <a:endParaRPr lang="zh-CN" alt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05270722-168F-17D3-8A73-4E53925990EC}"/>
                  </a:ext>
                </a:extLst>
              </p:cNvPr>
              <p:cNvSpPr/>
              <p:nvPr/>
            </p:nvSpPr>
            <p:spPr>
              <a:xfrm>
                <a:off x="4574614" y="3045688"/>
                <a:ext cx="258232" cy="2582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BA482D7-F406-086E-F12A-06D473BDE0A0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flipH="1">
              <a:off x="4702860" y="3338118"/>
              <a:ext cx="870" cy="119328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梯形 84">
              <a:extLst>
                <a:ext uri="{FF2B5EF4-FFF2-40B4-BE49-F238E27FC236}">
                  <a16:creationId xmlns:a16="http://schemas.microsoft.com/office/drawing/2014/main" id="{B117F88B-9827-2510-7749-9656F815FF7F}"/>
                </a:ext>
              </a:extLst>
            </p:cNvPr>
            <p:cNvSpPr/>
            <p:nvPr/>
          </p:nvSpPr>
          <p:spPr>
            <a:xfrm rot="10800000">
              <a:off x="4583651" y="3460220"/>
              <a:ext cx="486563" cy="187721"/>
            </a:xfrm>
            <a:prstGeom prst="trapezoid">
              <a:avLst>
                <a:gd name="adj" fmla="val 650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964AE647-B127-9C68-E2E0-5F52F13F9C0B}"/>
                </a:ext>
              </a:extLst>
            </p:cNvPr>
            <p:cNvSpPr txBox="1"/>
            <p:nvPr/>
          </p:nvSpPr>
          <p:spPr>
            <a:xfrm>
              <a:off x="2770675" y="3429000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65D271-29AB-CB2B-EC9A-AF7026E78D65}"/>
                </a:ext>
              </a:extLst>
            </p:cNvPr>
            <p:cNvSpPr txBox="1"/>
            <p:nvPr/>
          </p:nvSpPr>
          <p:spPr>
            <a:xfrm>
              <a:off x="2491934" y="3429000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B7879D3-7013-C054-69E3-69246711D5C1}"/>
                </a:ext>
              </a:extLst>
            </p:cNvPr>
            <p:cNvSpPr txBox="1"/>
            <p:nvPr/>
          </p:nvSpPr>
          <p:spPr>
            <a:xfrm>
              <a:off x="4606019" y="3432178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796C259-D745-8584-1F64-0E5469281711}"/>
                </a:ext>
              </a:extLst>
            </p:cNvPr>
            <p:cNvSpPr txBox="1"/>
            <p:nvPr/>
          </p:nvSpPr>
          <p:spPr>
            <a:xfrm>
              <a:off x="4849910" y="3429000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7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AE63103-3E84-92EE-812F-4C2EA7D2150B}"/>
                </a:ext>
              </a:extLst>
            </p:cNvPr>
            <p:cNvCxnSpPr>
              <a:cxnSpLocks/>
              <a:stCxn id="25" idx="0"/>
              <a:endCxn id="108" idx="0"/>
            </p:cNvCxnSpPr>
            <p:nvPr/>
          </p:nvCxnSpPr>
          <p:spPr>
            <a:xfrm>
              <a:off x="2743705" y="3659788"/>
              <a:ext cx="0" cy="314862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679C885-4516-D41D-7407-706E0622FE33}"/>
                </a:ext>
              </a:extLst>
            </p:cNvPr>
            <p:cNvSpPr txBox="1"/>
            <p:nvPr/>
          </p:nvSpPr>
          <p:spPr>
            <a:xfrm>
              <a:off x="2460614" y="3974650"/>
              <a:ext cx="5661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 out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F1B6532-6957-035C-50FC-E94B6270EA38}"/>
                </a:ext>
              </a:extLst>
            </p:cNvPr>
            <p:cNvCxnSpPr>
              <a:cxnSpLocks/>
              <a:stCxn id="85" idx="0"/>
              <a:endCxn id="118" idx="0"/>
            </p:cNvCxnSpPr>
            <p:nvPr/>
          </p:nvCxnSpPr>
          <p:spPr>
            <a:xfrm>
              <a:off x="4826932" y="3647941"/>
              <a:ext cx="0" cy="326708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004CA40-26C9-9779-A854-742927921BB5}"/>
                </a:ext>
              </a:extLst>
            </p:cNvPr>
            <p:cNvSpPr txBox="1"/>
            <p:nvPr/>
          </p:nvSpPr>
          <p:spPr>
            <a:xfrm>
              <a:off x="4508575" y="3974649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mant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out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1BFF4EA-D47B-4CC5-7AAB-DB1AF6B75C6D}"/>
                </a:ext>
              </a:extLst>
            </p:cNvPr>
            <p:cNvSpPr txBox="1"/>
            <p:nvPr/>
          </p:nvSpPr>
          <p:spPr>
            <a:xfrm>
              <a:off x="3982455" y="2200605"/>
              <a:ext cx="6495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5D63297-5DCC-ED34-93A3-9FB01E0D4154}"/>
                </a:ext>
              </a:extLst>
            </p:cNvPr>
            <p:cNvSpPr/>
            <p:nvPr/>
          </p:nvSpPr>
          <p:spPr>
            <a:xfrm>
              <a:off x="2195286" y="2732314"/>
              <a:ext cx="3634307" cy="10797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9F73200-3FBB-FCD4-6194-15A9F118C84F}"/>
                </a:ext>
              </a:extLst>
            </p:cNvPr>
            <p:cNvSpPr/>
            <p:nvPr/>
          </p:nvSpPr>
          <p:spPr>
            <a:xfrm>
              <a:off x="2186292" y="1240792"/>
              <a:ext cx="3648451" cy="127537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8C8FFC50-81B5-EC7D-1702-D751006F2AAF}"/>
                </a:ext>
              </a:extLst>
            </p:cNvPr>
            <p:cNvSpPr txBox="1"/>
            <p:nvPr/>
          </p:nvSpPr>
          <p:spPr>
            <a:xfrm>
              <a:off x="5180982" y="1239224"/>
              <a:ext cx="670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40A4BFB8-1ACF-AD81-3F8B-E01A7CF672F4}"/>
                </a:ext>
              </a:extLst>
            </p:cNvPr>
            <p:cNvSpPr txBox="1"/>
            <p:nvPr/>
          </p:nvSpPr>
          <p:spPr>
            <a:xfrm>
              <a:off x="5131136" y="2745976"/>
              <a:ext cx="728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1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3CAB1BD3-1EFA-D4DC-B8D6-0B554178940B}"/>
              </a:ext>
            </a:extLst>
          </p:cNvPr>
          <p:cNvGrpSpPr/>
          <p:nvPr/>
        </p:nvGrpSpPr>
        <p:grpSpPr>
          <a:xfrm>
            <a:off x="179428" y="482068"/>
            <a:ext cx="10553886" cy="3564128"/>
            <a:chOff x="179428" y="482068"/>
            <a:chExt cx="10553886" cy="356412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E4777D0-5E9F-0A23-1288-D073375C9EE0}"/>
                </a:ext>
              </a:extLst>
            </p:cNvPr>
            <p:cNvGrpSpPr/>
            <p:nvPr/>
          </p:nvGrpSpPr>
          <p:grpSpPr>
            <a:xfrm>
              <a:off x="5697217" y="690799"/>
              <a:ext cx="1650635" cy="307777"/>
              <a:chOff x="3762326" y="423047"/>
              <a:chExt cx="1650635" cy="30777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4671D28-E1D8-A5BF-C6AC-EBB605316493}"/>
                  </a:ext>
                </a:extLst>
              </p:cNvPr>
              <p:cNvSpPr/>
              <p:nvPr/>
            </p:nvSpPr>
            <p:spPr>
              <a:xfrm>
                <a:off x="3762326" y="498312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C1318FB-3351-4DAA-7D6A-F3F0CBF1981A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C1318FB-3351-4DAA-7D6A-F3F0CBF198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ABE3EC7-5C15-FE9E-FC23-AA6B69F4495A}"/>
                </a:ext>
              </a:extLst>
            </p:cNvPr>
            <p:cNvGrpSpPr/>
            <p:nvPr/>
          </p:nvGrpSpPr>
          <p:grpSpPr>
            <a:xfrm>
              <a:off x="7347852" y="692409"/>
              <a:ext cx="1650635" cy="307777"/>
              <a:chOff x="5412961" y="424657"/>
              <a:chExt cx="1650635" cy="30777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C15338B-DC48-D931-3638-7D210AF240B5}"/>
                  </a:ext>
                </a:extLst>
              </p:cNvPr>
              <p:cNvSpPr/>
              <p:nvPr/>
            </p:nvSpPr>
            <p:spPr>
              <a:xfrm>
                <a:off x="5412961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59EB80CD-6AA7-5433-F41F-A70B01A5D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59EB80CD-6AA7-5433-F41F-A70B01A5D6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3FBF363-9E72-E188-8257-209E054BF33D}"/>
                </a:ext>
              </a:extLst>
            </p:cNvPr>
            <p:cNvGrpSpPr/>
            <p:nvPr/>
          </p:nvGrpSpPr>
          <p:grpSpPr>
            <a:xfrm>
              <a:off x="8998487" y="686256"/>
              <a:ext cx="1650635" cy="307777"/>
              <a:chOff x="7063596" y="418504"/>
              <a:chExt cx="1650635" cy="30777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D2D22D7-932D-D215-A8A0-0026DA3DC239}"/>
                  </a:ext>
                </a:extLst>
              </p:cNvPr>
              <p:cNvSpPr/>
              <p:nvPr/>
            </p:nvSpPr>
            <p:spPr>
              <a:xfrm>
                <a:off x="7063596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AB9BE80-EE52-EFEB-47EF-92172782CA53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3AB9BE80-EE52-EFEB-47EF-92172782C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EEC2BD8-CBBA-C4AC-112E-3163F3DDDA25}"/>
                    </a:ext>
                  </a:extLst>
                </p:cNvPr>
                <p:cNvSpPr txBox="1"/>
                <p:nvPr/>
              </p:nvSpPr>
              <p:spPr>
                <a:xfrm>
                  <a:off x="5199632" y="717036"/>
                  <a:ext cx="6554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EEC2BD8-CBBA-C4AC-112E-3163F3DDD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632" y="717036"/>
                  <a:ext cx="65546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2CAB0D4-ACE2-EC18-8F43-DDC37243FB83}"/>
                </a:ext>
              </a:extLst>
            </p:cNvPr>
            <p:cNvGrpSpPr/>
            <p:nvPr/>
          </p:nvGrpSpPr>
          <p:grpSpPr>
            <a:xfrm>
              <a:off x="5697217" y="1071401"/>
              <a:ext cx="1650635" cy="307777"/>
              <a:chOff x="3762326" y="803649"/>
              <a:chExt cx="1650635" cy="30777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EB98438-2EBA-86FC-66CA-2243B4E512C8}"/>
                  </a:ext>
                </a:extLst>
              </p:cNvPr>
              <p:cNvSpPr/>
              <p:nvPr/>
            </p:nvSpPr>
            <p:spPr>
              <a:xfrm>
                <a:off x="3762326" y="861498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E3B5C30-81FA-CB1C-0ED6-F142129860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E3B5C30-81FA-CB1C-0ED6-F142129860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1F1ED01-2914-E3C5-51C8-2D851FD861BC}"/>
                </a:ext>
              </a:extLst>
            </p:cNvPr>
            <p:cNvGrpSpPr/>
            <p:nvPr/>
          </p:nvGrpSpPr>
          <p:grpSpPr>
            <a:xfrm>
              <a:off x="7347852" y="1073011"/>
              <a:ext cx="1650635" cy="307777"/>
              <a:chOff x="5412961" y="805259"/>
              <a:chExt cx="1650635" cy="30777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AD4E119-7D5C-7D08-4DA1-250A0E8BCA4C}"/>
                  </a:ext>
                </a:extLst>
              </p:cNvPr>
              <p:cNvSpPr/>
              <p:nvPr/>
            </p:nvSpPr>
            <p:spPr>
              <a:xfrm>
                <a:off x="5412961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3E8FFC13-AE64-627D-B228-EB3F1697597E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3E8FFC13-AE64-627D-B228-EB3F169759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7921651-440F-F5F8-D421-E33340204A64}"/>
                </a:ext>
              </a:extLst>
            </p:cNvPr>
            <p:cNvGrpSpPr/>
            <p:nvPr/>
          </p:nvGrpSpPr>
          <p:grpSpPr>
            <a:xfrm>
              <a:off x="8998487" y="1066858"/>
              <a:ext cx="1650635" cy="307777"/>
              <a:chOff x="7063596" y="799106"/>
              <a:chExt cx="1650635" cy="30777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DC51AF-B4F6-FDD5-177E-81266651F1B9}"/>
                  </a:ext>
                </a:extLst>
              </p:cNvPr>
              <p:cNvSpPr/>
              <p:nvPr/>
            </p:nvSpPr>
            <p:spPr>
              <a:xfrm>
                <a:off x="7063596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9E8436F1-4631-C60E-B8DE-F7E0A399FF6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9E8436F1-4631-C60E-B8DE-F7E0A399FF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AC4EF9-5FBD-8816-8F39-2AEACE1E729E}"/>
                    </a:ext>
                  </a:extLst>
                </p:cNvPr>
                <p:cNvSpPr txBox="1"/>
                <p:nvPr/>
              </p:nvSpPr>
              <p:spPr>
                <a:xfrm>
                  <a:off x="5199632" y="1080222"/>
                  <a:ext cx="6554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8AC4EF9-5FBD-8816-8F39-2AEACE1E7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632" y="1080222"/>
                  <a:ext cx="655466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F9C7D19-AD69-73DB-2CDC-9F3451A3A931}"/>
                    </a:ext>
                  </a:extLst>
                </p:cNvPr>
                <p:cNvSpPr txBox="1"/>
                <p:nvPr/>
              </p:nvSpPr>
              <p:spPr>
                <a:xfrm>
                  <a:off x="4796671" y="1126179"/>
                  <a:ext cx="65546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˟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F9C7D19-AD69-73DB-2CDC-9F3451A3A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671" y="1126179"/>
                  <a:ext cx="65546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9B83CBF-A03D-9A29-785F-A8E8E60CF59E}"/>
                </a:ext>
              </a:extLst>
            </p:cNvPr>
            <p:cNvGrpSpPr/>
            <p:nvPr/>
          </p:nvGrpSpPr>
          <p:grpSpPr>
            <a:xfrm>
              <a:off x="8998487" y="1762826"/>
              <a:ext cx="1650635" cy="307777"/>
              <a:chOff x="7063596" y="799106"/>
              <a:chExt cx="1650635" cy="30777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408548F-7B47-63E1-5971-FA76D0B96C0C}"/>
                  </a:ext>
                </a:extLst>
              </p:cNvPr>
              <p:cNvSpPr/>
              <p:nvPr/>
            </p:nvSpPr>
            <p:spPr>
              <a:xfrm>
                <a:off x="7063596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CAB9422C-73BE-78A8-40BC-F17E363AD6F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CAB9422C-73BE-78A8-40BC-F17E363AD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F2192B8C-F228-C1A9-92EA-6A52E23099C3}"/>
                </a:ext>
              </a:extLst>
            </p:cNvPr>
            <p:cNvGrpSpPr/>
            <p:nvPr/>
          </p:nvGrpSpPr>
          <p:grpSpPr>
            <a:xfrm>
              <a:off x="7347852" y="1762825"/>
              <a:ext cx="1650635" cy="307777"/>
              <a:chOff x="7063596" y="799106"/>
              <a:chExt cx="1650635" cy="30777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2478480-58C6-B030-2FDF-13C0B1BFB6F8}"/>
                  </a:ext>
                </a:extLst>
              </p:cNvPr>
              <p:cNvSpPr/>
              <p:nvPr/>
            </p:nvSpPr>
            <p:spPr>
              <a:xfrm>
                <a:off x="7063596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ABC33B6-1E7E-1D1F-8FFB-C29CBAA521D8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ABC33B6-1E7E-1D1F-8FFB-C29CBAA52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6F8E4870-878D-3C05-0A57-8728ABF2B6D0}"/>
                </a:ext>
              </a:extLst>
            </p:cNvPr>
            <p:cNvGrpSpPr/>
            <p:nvPr/>
          </p:nvGrpSpPr>
          <p:grpSpPr>
            <a:xfrm>
              <a:off x="5697217" y="1498147"/>
              <a:ext cx="1650635" cy="307777"/>
              <a:chOff x="3762326" y="423047"/>
              <a:chExt cx="1650635" cy="30777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42F19DC-02F5-849B-A4AD-F8F7E983F173}"/>
                  </a:ext>
                </a:extLst>
              </p:cNvPr>
              <p:cNvSpPr/>
              <p:nvPr/>
            </p:nvSpPr>
            <p:spPr>
              <a:xfrm>
                <a:off x="3762326" y="498312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8F34BCC-F6F2-33D2-6CAF-321828D8C9F8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58F34BCC-F6F2-33D2-6CAF-321828D8C9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4F107E10-8211-E57E-8E76-3A7F40318375}"/>
                </a:ext>
              </a:extLst>
            </p:cNvPr>
            <p:cNvGrpSpPr/>
            <p:nvPr/>
          </p:nvGrpSpPr>
          <p:grpSpPr>
            <a:xfrm>
              <a:off x="7347852" y="1499757"/>
              <a:ext cx="1650635" cy="307777"/>
              <a:chOff x="5412961" y="424657"/>
              <a:chExt cx="1650635" cy="30777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CF70734-F039-7414-476D-3D11DDC3029E}"/>
                  </a:ext>
                </a:extLst>
              </p:cNvPr>
              <p:cNvSpPr/>
              <p:nvPr/>
            </p:nvSpPr>
            <p:spPr>
              <a:xfrm>
                <a:off x="5412961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06D309F7-B117-69DA-6D17-073294EA0C2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06D309F7-B117-69DA-6D17-073294EA0C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C60885E-963A-895A-8D4D-3B43E28F4BAB}"/>
                </a:ext>
              </a:extLst>
            </p:cNvPr>
            <p:cNvGrpSpPr/>
            <p:nvPr/>
          </p:nvGrpSpPr>
          <p:grpSpPr>
            <a:xfrm>
              <a:off x="8998487" y="1493604"/>
              <a:ext cx="1650635" cy="307777"/>
              <a:chOff x="7063596" y="418504"/>
              <a:chExt cx="1650635" cy="30777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EA26FDD-D939-4744-5428-516910A21788}"/>
                  </a:ext>
                </a:extLst>
              </p:cNvPr>
              <p:cNvSpPr/>
              <p:nvPr/>
            </p:nvSpPr>
            <p:spPr>
              <a:xfrm>
                <a:off x="7063596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A8ADF26-8D04-F7AF-B46C-F683E724ED9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AA8ADF26-8D04-F7AF-B46C-F683E724ED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97A1FE1-F7E7-2830-94B1-C4925420BE55}"/>
                </a:ext>
              </a:extLst>
            </p:cNvPr>
            <p:cNvGrpSpPr/>
            <p:nvPr/>
          </p:nvGrpSpPr>
          <p:grpSpPr>
            <a:xfrm>
              <a:off x="7347850" y="1762826"/>
              <a:ext cx="1650635" cy="307777"/>
              <a:chOff x="7063596" y="799106"/>
              <a:chExt cx="1650635" cy="30777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E39EB0A-C975-7F62-33C1-AE9CD017C826}"/>
                  </a:ext>
                </a:extLst>
              </p:cNvPr>
              <p:cNvSpPr/>
              <p:nvPr/>
            </p:nvSpPr>
            <p:spPr>
              <a:xfrm>
                <a:off x="7063596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372CEA76-D7EA-1F3D-9E09-1B02D79A83D5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372CEA76-D7EA-1F3D-9E09-1B02D79A83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3DE6FBE-6D26-B62C-5C92-7696179B10B1}"/>
                </a:ext>
              </a:extLst>
            </p:cNvPr>
            <p:cNvGrpSpPr/>
            <p:nvPr/>
          </p:nvGrpSpPr>
          <p:grpSpPr>
            <a:xfrm>
              <a:off x="5697216" y="1762824"/>
              <a:ext cx="1650635" cy="307777"/>
              <a:chOff x="7063596" y="799106"/>
              <a:chExt cx="1650635" cy="307777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55FBF5C-7DAA-F5DC-1B24-CA58E42969D8}"/>
                  </a:ext>
                </a:extLst>
              </p:cNvPr>
              <p:cNvSpPr/>
              <p:nvPr/>
            </p:nvSpPr>
            <p:spPr>
              <a:xfrm>
                <a:off x="7063596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458B8DD3-8B52-CD2C-1AA1-3CCF1A67605D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458B8DD3-8B52-CD2C-1AA1-3CCF1A6760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799106"/>
                    <a:ext cx="655466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9E83FCA4-7A02-D9B3-43D7-A53E711361FA}"/>
                </a:ext>
              </a:extLst>
            </p:cNvPr>
            <p:cNvGrpSpPr/>
            <p:nvPr/>
          </p:nvGrpSpPr>
          <p:grpSpPr>
            <a:xfrm>
              <a:off x="4046580" y="2116601"/>
              <a:ext cx="1650635" cy="307777"/>
              <a:chOff x="3762326" y="423047"/>
              <a:chExt cx="1650635" cy="30777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BDAD62F-EDFB-AC64-12BF-0384F387D236}"/>
                  </a:ext>
                </a:extLst>
              </p:cNvPr>
              <p:cNvSpPr/>
              <p:nvPr/>
            </p:nvSpPr>
            <p:spPr>
              <a:xfrm>
                <a:off x="3762326" y="498312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18A00678-13DA-50A8-CC4D-C6C03E432EF7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18A00678-13DA-50A8-CC4D-C6C03E432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CFF1D014-0318-1C7D-7B66-CAF73FE1F7CB}"/>
                </a:ext>
              </a:extLst>
            </p:cNvPr>
            <p:cNvGrpSpPr/>
            <p:nvPr/>
          </p:nvGrpSpPr>
          <p:grpSpPr>
            <a:xfrm>
              <a:off x="5697215" y="2118211"/>
              <a:ext cx="1650635" cy="307777"/>
              <a:chOff x="5412961" y="424657"/>
              <a:chExt cx="1650635" cy="30777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F7A37404-843E-0C91-022D-A79231495F4D}"/>
                  </a:ext>
                </a:extLst>
              </p:cNvPr>
              <p:cNvSpPr/>
              <p:nvPr/>
            </p:nvSpPr>
            <p:spPr>
              <a:xfrm>
                <a:off x="5412961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9210DF88-9FA8-0058-DF1E-15CD93E8D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9210DF88-9FA8-0058-DF1E-15CD93E8D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80D3A4A-40C9-D327-C8EE-343D3F582092}"/>
                </a:ext>
              </a:extLst>
            </p:cNvPr>
            <p:cNvGrpSpPr/>
            <p:nvPr/>
          </p:nvGrpSpPr>
          <p:grpSpPr>
            <a:xfrm>
              <a:off x="7347850" y="2112058"/>
              <a:ext cx="1650635" cy="307777"/>
              <a:chOff x="7063596" y="418504"/>
              <a:chExt cx="1650635" cy="30777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E7390FB-A7C4-82C2-029D-B162DCA9CE1F}"/>
                  </a:ext>
                </a:extLst>
              </p:cNvPr>
              <p:cNvSpPr/>
              <p:nvPr/>
            </p:nvSpPr>
            <p:spPr>
              <a:xfrm>
                <a:off x="7063596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6682ADA2-ADB5-E79F-3F21-D2ABBB287E6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6682ADA2-ADB5-E79F-3F21-D2ABBB287E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BDD87A5F-D01C-A504-4958-86BB49C8B05A}"/>
                </a:ext>
              </a:extLst>
            </p:cNvPr>
            <p:cNvGrpSpPr/>
            <p:nvPr/>
          </p:nvGrpSpPr>
          <p:grpSpPr>
            <a:xfrm>
              <a:off x="7347849" y="2387208"/>
              <a:ext cx="1650635" cy="307777"/>
              <a:chOff x="5412961" y="805259"/>
              <a:chExt cx="1650635" cy="30777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78B0ED5-3AB5-B1DC-D44B-4174661A1930}"/>
                  </a:ext>
                </a:extLst>
              </p:cNvPr>
              <p:cNvSpPr/>
              <p:nvPr/>
            </p:nvSpPr>
            <p:spPr>
              <a:xfrm>
                <a:off x="5412961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8F3977D8-C749-A691-66F3-38D51D9E2B30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8F3977D8-C749-A691-66F3-38D51D9E2B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F87CBF36-9286-9F54-A3CD-A17591D38C58}"/>
                </a:ext>
              </a:extLst>
            </p:cNvPr>
            <p:cNvGrpSpPr/>
            <p:nvPr/>
          </p:nvGrpSpPr>
          <p:grpSpPr>
            <a:xfrm>
              <a:off x="5697214" y="2387207"/>
              <a:ext cx="1650635" cy="307777"/>
              <a:chOff x="5412961" y="805259"/>
              <a:chExt cx="1650635" cy="30777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096A8A53-B9F7-0E17-0C24-EAD79F79FBDC}"/>
                  </a:ext>
                </a:extLst>
              </p:cNvPr>
              <p:cNvSpPr/>
              <p:nvPr/>
            </p:nvSpPr>
            <p:spPr>
              <a:xfrm>
                <a:off x="5412961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AB981A1C-3F83-06F5-C4BA-518B461FAF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AB981A1C-3F83-06F5-C4BA-518B461FA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63B27BEA-2210-4083-1D62-37672C3C4EEC}"/>
                </a:ext>
              </a:extLst>
            </p:cNvPr>
            <p:cNvGrpSpPr/>
            <p:nvPr/>
          </p:nvGrpSpPr>
          <p:grpSpPr>
            <a:xfrm>
              <a:off x="4046579" y="2387206"/>
              <a:ext cx="1650635" cy="307777"/>
              <a:chOff x="5412961" y="805259"/>
              <a:chExt cx="1650635" cy="307777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6A2C99-C5E5-F8DD-EE85-8FB8397A9E4E}"/>
                  </a:ext>
                </a:extLst>
              </p:cNvPr>
              <p:cNvSpPr/>
              <p:nvPr/>
            </p:nvSpPr>
            <p:spPr>
              <a:xfrm>
                <a:off x="5412961" y="861497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72F09447-E59B-D773-B7F0-8DD6418E2E72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72F09447-E59B-D773-B7F0-8DD6418E2E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805259"/>
                    <a:ext cx="65546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3A2BB880-E22C-D01B-078E-BC24FFFE6131}"/>
                </a:ext>
              </a:extLst>
            </p:cNvPr>
            <p:cNvGrpSpPr/>
            <p:nvPr/>
          </p:nvGrpSpPr>
          <p:grpSpPr>
            <a:xfrm>
              <a:off x="2395944" y="2694983"/>
              <a:ext cx="1650635" cy="307777"/>
              <a:chOff x="3762326" y="423047"/>
              <a:chExt cx="1650635" cy="30777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C1D40A80-E6BF-86E8-F34D-8E9C633DA33E}"/>
                  </a:ext>
                </a:extLst>
              </p:cNvPr>
              <p:cNvSpPr/>
              <p:nvPr/>
            </p:nvSpPr>
            <p:spPr>
              <a:xfrm>
                <a:off x="3762326" y="498312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AA6DD1AA-2B6E-1E8F-D3C0-739CFF2CF4A1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AA6DD1AA-2B6E-1E8F-D3C0-739CFF2CF4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423047"/>
                    <a:ext cx="655466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9F4F125D-0570-8E83-FD8E-B4CAD147ACA0}"/>
                </a:ext>
              </a:extLst>
            </p:cNvPr>
            <p:cNvGrpSpPr/>
            <p:nvPr/>
          </p:nvGrpSpPr>
          <p:grpSpPr>
            <a:xfrm>
              <a:off x="4046579" y="2696593"/>
              <a:ext cx="1650635" cy="307777"/>
              <a:chOff x="5412961" y="424657"/>
              <a:chExt cx="1650635" cy="30777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87DA9783-C6FE-3B46-A9F0-EB1728B7E8C9}"/>
                  </a:ext>
                </a:extLst>
              </p:cNvPr>
              <p:cNvSpPr/>
              <p:nvPr/>
            </p:nvSpPr>
            <p:spPr>
              <a:xfrm>
                <a:off x="5412961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A005F44F-9A96-1DA4-3AC4-748CC1FE1543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A005F44F-9A96-1DA4-3AC4-748CC1FE15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0546" y="424657"/>
                    <a:ext cx="65546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3FD7E7A8-1E8B-0C11-CE2F-E5B18DE4B421}"/>
                </a:ext>
              </a:extLst>
            </p:cNvPr>
            <p:cNvGrpSpPr/>
            <p:nvPr/>
          </p:nvGrpSpPr>
          <p:grpSpPr>
            <a:xfrm>
              <a:off x="5697214" y="2690440"/>
              <a:ext cx="1650635" cy="307777"/>
              <a:chOff x="7063596" y="418504"/>
              <a:chExt cx="1650635" cy="30777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63C59E7-6BDE-4963-AE64-335D39622944}"/>
                  </a:ext>
                </a:extLst>
              </p:cNvPr>
              <p:cNvSpPr/>
              <p:nvPr/>
            </p:nvSpPr>
            <p:spPr>
              <a:xfrm>
                <a:off x="7063596" y="498311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C734B9CB-20EE-BC50-0D3D-D5BC570A9389}"/>
                      </a:ext>
                    </a:extLst>
                  </p:cNvPr>
                  <p:cNvSpPr txBox="1"/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C734B9CB-20EE-BC50-0D3D-D5BC570A93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310" y="418504"/>
                    <a:ext cx="655466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29A5BF3-CC96-B387-D98A-97F8711AE124}"/>
                </a:ext>
              </a:extLst>
            </p:cNvPr>
            <p:cNvGrpSpPr/>
            <p:nvPr/>
          </p:nvGrpSpPr>
          <p:grpSpPr>
            <a:xfrm>
              <a:off x="5697213" y="2962972"/>
              <a:ext cx="1650635" cy="307777"/>
              <a:chOff x="3762326" y="803649"/>
              <a:chExt cx="1650635" cy="30777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4842F13-6677-9DBD-CF06-530BD49EFD19}"/>
                  </a:ext>
                </a:extLst>
              </p:cNvPr>
              <p:cNvSpPr/>
              <p:nvPr/>
            </p:nvSpPr>
            <p:spPr>
              <a:xfrm>
                <a:off x="3762326" y="861498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8A113CC2-FD4B-4F34-6965-B3BFDAB54F4B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8A113CC2-FD4B-4F34-6965-B3BFDAB54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3E58C6FC-4A3B-BEBF-2AEB-A49B62F7DCFE}"/>
                </a:ext>
              </a:extLst>
            </p:cNvPr>
            <p:cNvGrpSpPr/>
            <p:nvPr/>
          </p:nvGrpSpPr>
          <p:grpSpPr>
            <a:xfrm>
              <a:off x="4046579" y="2962972"/>
              <a:ext cx="1650635" cy="307777"/>
              <a:chOff x="3762326" y="803649"/>
              <a:chExt cx="1650635" cy="30777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F1A6084-C6E9-FBC0-FDA4-3DD2F3A83C9C}"/>
                  </a:ext>
                </a:extLst>
              </p:cNvPr>
              <p:cNvSpPr/>
              <p:nvPr/>
            </p:nvSpPr>
            <p:spPr>
              <a:xfrm>
                <a:off x="3762326" y="861498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FD179B17-F59B-0C91-ACAA-0FD6F0F7F0BC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FD179B17-F59B-0C91-ACAA-0FD6F0F7F0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24C35774-7CC2-BB08-7BD6-3BCFFA8FC17B}"/>
                </a:ext>
              </a:extLst>
            </p:cNvPr>
            <p:cNvGrpSpPr/>
            <p:nvPr/>
          </p:nvGrpSpPr>
          <p:grpSpPr>
            <a:xfrm>
              <a:off x="2395943" y="2962972"/>
              <a:ext cx="1650635" cy="307777"/>
              <a:chOff x="3762326" y="803649"/>
              <a:chExt cx="1650635" cy="307777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10C0BA3B-0A80-5887-ED98-4B293AB055DC}"/>
                  </a:ext>
                </a:extLst>
              </p:cNvPr>
              <p:cNvSpPr/>
              <p:nvPr/>
            </p:nvSpPr>
            <p:spPr>
              <a:xfrm>
                <a:off x="3762326" y="861498"/>
                <a:ext cx="1650635" cy="20972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文本框 118">
                    <a:extLst>
                      <a:ext uri="{FF2B5EF4-FFF2-40B4-BE49-F238E27FC236}">
                        <a16:creationId xmlns:a16="http://schemas.microsoft.com/office/drawing/2014/main" id="{B6560096-6EAA-7D58-C584-A93C7228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9" name="文本框 118">
                    <a:extLst>
                      <a:ext uri="{FF2B5EF4-FFF2-40B4-BE49-F238E27FC236}">
                        <a16:creationId xmlns:a16="http://schemas.microsoft.com/office/drawing/2014/main" id="{B6560096-6EAA-7D58-C584-A93C722870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911" y="803649"/>
                    <a:ext cx="655466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0A2B0875-B59E-38F9-0B7B-9920F08E3119}"/>
                    </a:ext>
                  </a:extLst>
                </p:cNvPr>
                <p:cNvSpPr txBox="1"/>
                <p:nvPr/>
              </p:nvSpPr>
              <p:spPr>
                <a:xfrm>
                  <a:off x="1819417" y="3007637"/>
                  <a:ext cx="6554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0A2B0875-B59E-38F9-0B7B-9920F08E3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17" y="3007637"/>
                  <a:ext cx="655466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21B6A19B-7465-DFB9-D074-9B99C70BA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2047" y="1440000"/>
              <a:ext cx="8431267" cy="2987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DF241E28-272F-742F-3F02-BCA0F4A5C0E3}"/>
                </a:ext>
              </a:extLst>
            </p:cNvPr>
            <p:cNvCxnSpPr>
              <a:cxnSpLocks/>
            </p:cNvCxnSpPr>
            <p:nvPr/>
          </p:nvCxnSpPr>
          <p:spPr>
            <a:xfrm>
              <a:off x="545609" y="3360818"/>
              <a:ext cx="10187705" cy="383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1B00C01-A396-79C4-B1FB-F7797A8C3B7B}"/>
                </a:ext>
              </a:extLst>
            </p:cNvPr>
            <p:cNvSpPr/>
            <p:nvPr/>
          </p:nvSpPr>
          <p:spPr>
            <a:xfrm>
              <a:off x="5697213" y="3476666"/>
              <a:ext cx="1650635" cy="209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4ACD5FC-1760-01DD-573B-061D9A7A1104}"/>
                </a:ext>
              </a:extLst>
            </p:cNvPr>
            <p:cNvSpPr/>
            <p:nvPr/>
          </p:nvSpPr>
          <p:spPr>
            <a:xfrm>
              <a:off x="4046579" y="3476666"/>
              <a:ext cx="1650635" cy="209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AF793E97-CA08-37FE-CB12-01D541B8B0B6}"/>
                </a:ext>
              </a:extLst>
            </p:cNvPr>
            <p:cNvSpPr/>
            <p:nvPr/>
          </p:nvSpPr>
          <p:spPr>
            <a:xfrm>
              <a:off x="2395943" y="3476666"/>
              <a:ext cx="1650635" cy="209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D3BEAFDB-2442-987E-0A24-75720FDE26AF}"/>
                </a:ext>
              </a:extLst>
            </p:cNvPr>
            <p:cNvSpPr/>
            <p:nvPr/>
          </p:nvSpPr>
          <p:spPr>
            <a:xfrm>
              <a:off x="8998487" y="3476666"/>
              <a:ext cx="1650635" cy="209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F8799118-6D5A-C511-CF4B-9435AB815957}"/>
                </a:ext>
              </a:extLst>
            </p:cNvPr>
            <p:cNvSpPr/>
            <p:nvPr/>
          </p:nvSpPr>
          <p:spPr>
            <a:xfrm>
              <a:off x="7347851" y="3476666"/>
              <a:ext cx="1650635" cy="209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2DEF0F19-134F-D678-D6DD-972AF3B74147}"/>
                </a:ext>
              </a:extLst>
            </p:cNvPr>
            <p:cNvSpPr txBox="1"/>
            <p:nvPr/>
          </p:nvSpPr>
          <p:spPr>
            <a:xfrm>
              <a:off x="7890231" y="482068"/>
              <a:ext cx="6554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24 bit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A303942D-9D4A-B96E-B4F4-A93EB9512AFF}"/>
                    </a:ext>
                  </a:extLst>
                </p:cNvPr>
                <p:cNvSpPr txBox="1"/>
                <p:nvPr/>
              </p:nvSpPr>
              <p:spPr>
                <a:xfrm>
                  <a:off x="179428" y="3405710"/>
                  <a:ext cx="65546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A303942D-9D4A-B96E-B4F4-A93EB9512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28" y="3405710"/>
                  <a:ext cx="655466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D341DE5-CE3A-78BC-2C51-FCA8E7C2A988}"/>
                </a:ext>
              </a:extLst>
            </p:cNvPr>
            <p:cNvSpPr txBox="1"/>
            <p:nvPr/>
          </p:nvSpPr>
          <p:spPr>
            <a:xfrm>
              <a:off x="5452137" y="3738419"/>
              <a:ext cx="6554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48 bit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B91E753-23EB-880C-EC3D-3D7B4B2E6A19}"/>
                </a:ext>
              </a:extLst>
            </p:cNvPr>
            <p:cNvSpPr/>
            <p:nvPr/>
          </p:nvSpPr>
          <p:spPr>
            <a:xfrm>
              <a:off x="745305" y="3476665"/>
              <a:ext cx="1650635" cy="209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58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FEC83FD-4B51-81A9-B599-81EB18F140F6}"/>
              </a:ext>
            </a:extLst>
          </p:cNvPr>
          <p:cNvSpPr/>
          <p:nvPr/>
        </p:nvSpPr>
        <p:spPr>
          <a:xfrm>
            <a:off x="2183673" y="2277290"/>
            <a:ext cx="1129938" cy="1129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124573-2C17-402B-5077-B501C8EF9A6E}"/>
              </a:ext>
            </a:extLst>
          </p:cNvPr>
          <p:cNvSpPr/>
          <p:nvPr/>
        </p:nvSpPr>
        <p:spPr>
          <a:xfrm>
            <a:off x="4875166" y="370657"/>
            <a:ext cx="1129938" cy="11299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ABB88AB-5A61-996C-56AA-F5FD4FACD7E7}"/>
              </a:ext>
            </a:extLst>
          </p:cNvPr>
          <p:cNvSpPr/>
          <p:nvPr/>
        </p:nvSpPr>
        <p:spPr>
          <a:xfrm>
            <a:off x="7544887" y="2255519"/>
            <a:ext cx="1173481" cy="11734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C9C5D7F-E358-DB58-59E0-8B37AFB62B60}"/>
              </a:ext>
            </a:extLst>
          </p:cNvPr>
          <p:cNvSpPr/>
          <p:nvPr/>
        </p:nvSpPr>
        <p:spPr>
          <a:xfrm>
            <a:off x="6487885" y="5343252"/>
            <a:ext cx="1238796" cy="12387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1F14696-C064-D8D8-3A67-9F00E5467239}"/>
              </a:ext>
            </a:extLst>
          </p:cNvPr>
          <p:cNvSpPr/>
          <p:nvPr/>
        </p:nvSpPr>
        <p:spPr>
          <a:xfrm>
            <a:off x="3175362" y="5373188"/>
            <a:ext cx="1178924" cy="11789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9C0739-B314-13F3-8655-7D4BB14932C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148135" y="1197429"/>
            <a:ext cx="1802688" cy="124533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1250605-31ED-919B-5DF3-FDD73AEEAA99}"/>
              </a:ext>
            </a:extLst>
          </p:cNvPr>
          <p:cNvSpPr txBox="1"/>
          <p:nvPr/>
        </p:nvSpPr>
        <p:spPr>
          <a:xfrm rot="19498964">
            <a:off x="3464909" y="155881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62E9A53F-7BBC-23C2-2457-668C3D116C56}"/>
              </a:ext>
            </a:extLst>
          </p:cNvPr>
          <p:cNvSpPr/>
          <p:nvPr/>
        </p:nvSpPr>
        <p:spPr>
          <a:xfrm rot="10800000">
            <a:off x="1203036" y="2351584"/>
            <a:ext cx="1238196" cy="1014153"/>
          </a:xfrm>
          <a:prstGeom prst="arc">
            <a:avLst>
              <a:gd name="adj1" fmla="val 12947973"/>
              <a:gd name="adj2" fmla="val 8611303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7FE9E4-790E-1F2C-527A-156105A0EB36}"/>
              </a:ext>
            </a:extLst>
          </p:cNvPr>
          <p:cNvSpPr txBox="1"/>
          <p:nvPr/>
        </p:nvSpPr>
        <p:spPr>
          <a:xfrm>
            <a:off x="330657" y="2673995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E3AB11-6C93-EEDF-CA0E-1C600A10741B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6005104" y="935626"/>
            <a:ext cx="118374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E5CAD93-2D44-7570-9C68-C406298EEBC1}"/>
              </a:ext>
            </a:extLst>
          </p:cNvPr>
          <p:cNvSpPr txBox="1"/>
          <p:nvPr/>
        </p:nvSpPr>
        <p:spPr>
          <a:xfrm>
            <a:off x="6054553" y="948209"/>
            <a:ext cx="1246602" cy="4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zh-C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mult_times</a:t>
            </a:r>
            <a:endParaRPr lang="en-US" altLang="zh-C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B83F2D-500C-0221-E9A4-D882626DD120}"/>
              </a:ext>
            </a:extLst>
          </p:cNvPr>
          <p:cNvSpPr txBox="1"/>
          <p:nvPr/>
        </p:nvSpPr>
        <p:spPr>
          <a:xfrm>
            <a:off x="4520373" y="3157759"/>
            <a:ext cx="178813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zh-C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mult_times</a:t>
            </a:r>
            <a:endParaRPr lang="en-US" altLang="zh-C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967676-8038-323B-17D0-2003B70BE26A}"/>
              </a:ext>
            </a:extLst>
          </p:cNvPr>
          <p:cNvCxnSpPr>
            <a:cxnSpLocks/>
          </p:cNvCxnSpPr>
          <p:nvPr/>
        </p:nvCxnSpPr>
        <p:spPr>
          <a:xfrm>
            <a:off x="5704114" y="1436914"/>
            <a:ext cx="1112992" cy="397872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77707A9-8EED-B175-B866-5C3069049148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7545264" y="3429000"/>
            <a:ext cx="586364" cy="209566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AD95738-B8D4-93BC-615F-76412C1654F5}"/>
              </a:ext>
            </a:extLst>
          </p:cNvPr>
          <p:cNvSpPr txBox="1"/>
          <p:nvPr/>
        </p:nvSpPr>
        <p:spPr>
          <a:xfrm>
            <a:off x="7874485" y="4242946"/>
            <a:ext cx="178813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zh-C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mult_times</a:t>
            </a:r>
            <a:endParaRPr lang="en-US" altLang="zh-C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B52763B-6F04-9E49-5CA9-D60DBD07CEB3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5839628" y="1335119"/>
            <a:ext cx="1758601" cy="123173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400094A-7E34-3BB5-0D0F-3E6DAAAF3CC1}"/>
              </a:ext>
            </a:extLst>
          </p:cNvPr>
          <p:cNvSpPr txBox="1"/>
          <p:nvPr/>
        </p:nvSpPr>
        <p:spPr>
          <a:xfrm rot="2117516">
            <a:off x="5795305" y="1983273"/>
            <a:ext cx="178813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zh-C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altLang="zh-C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mult_times</a:t>
            </a:r>
            <a:endParaRPr lang="en-US" altLang="zh-C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0E587F4-EE8D-8A13-865B-5086FE7D6C89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4354286" y="5962650"/>
            <a:ext cx="213359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8BAD81D-EC6D-8544-3817-02228C00ACD0}"/>
              </a:ext>
            </a:extLst>
          </p:cNvPr>
          <p:cNvCxnSpPr>
            <a:cxnSpLocks/>
          </p:cNvCxnSpPr>
          <p:nvPr/>
        </p:nvCxnSpPr>
        <p:spPr>
          <a:xfrm flipH="1" flipV="1">
            <a:off x="2989379" y="3365737"/>
            <a:ext cx="653453" cy="200745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D124D74-004A-BE69-EA7F-AFFF668C3DB8}"/>
              </a:ext>
            </a:extLst>
          </p:cNvPr>
          <p:cNvSpPr/>
          <p:nvPr/>
        </p:nvSpPr>
        <p:spPr>
          <a:xfrm>
            <a:off x="7188845" y="348885"/>
            <a:ext cx="1173481" cy="11734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D44E399-1F0C-74A4-2501-20E9F98CE7DB}"/>
              </a:ext>
            </a:extLst>
          </p:cNvPr>
          <p:cNvCxnSpPr>
            <a:cxnSpLocks/>
          </p:cNvCxnSpPr>
          <p:nvPr/>
        </p:nvCxnSpPr>
        <p:spPr>
          <a:xfrm>
            <a:off x="7988578" y="1484401"/>
            <a:ext cx="241054" cy="76832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3E362B-76E7-2E20-F7C6-B7F56F22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22431"/>
              </p:ext>
            </p:extLst>
          </p:nvPr>
        </p:nvGraphicFramePr>
        <p:xfrm>
          <a:off x="290286" y="200660"/>
          <a:ext cx="5649686" cy="3902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845207334"/>
                    </a:ext>
                  </a:extLst>
                </a:gridCol>
                <a:gridCol w="409303">
                  <a:extLst>
                    <a:ext uri="{9D8B030D-6E8A-4147-A177-3AD203B41FA5}">
                      <a16:colId xmlns:a16="http://schemas.microsoft.com/office/drawing/2014/main" val="197163352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912809482"/>
                    </a:ext>
                  </a:extLst>
                </a:gridCol>
                <a:gridCol w="4002315">
                  <a:extLst>
                    <a:ext uri="{9D8B030D-6E8A-4147-A177-3AD203B41FA5}">
                      <a16:colId xmlns:a16="http://schemas.microsoft.com/office/drawing/2014/main" val="1316699424"/>
                    </a:ext>
                  </a:extLst>
                </a:gridCol>
              </a:tblGrid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Port name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Width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40978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Clock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1321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rst_n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Reset, 0 active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23352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data_type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 data type, 1 means FP32, 0 means FP16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939542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enter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Start calculation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34992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Clear all inputs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79640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in1_row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Row signal of the first input, connected to the 4*4 input pad in Rabbit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216885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in1_col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Collum signal of the first input, connected to the 4*4 input pad in Rabbit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2493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in2_row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Row signal of the second input, connected to the 4*4 input pad in Rabbit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46216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in2_col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Collum signal of the second input, connected to the 4*4 input pad in Rabbit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　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22480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disp1_seg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Segment signal of first input,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connected to 7-segment display component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89158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disp1_sel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Segment select signal of first 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5005395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disp2_seg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Segment signal of second 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866013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disp2_sel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Segment select signal of second 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31036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out_seg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Segment signal of output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76904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out_sel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Segment select signal of 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558359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ready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Set 1 when the calculation is done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060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overflow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Overflow happens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1387145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error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Error happens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6217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D3E362B-76E7-2E20-F7C6-B7F56F22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80808"/>
              </p:ext>
            </p:extLst>
          </p:nvPr>
        </p:nvGraphicFramePr>
        <p:xfrm>
          <a:off x="6252030" y="200660"/>
          <a:ext cx="5649686" cy="3286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845207334"/>
                    </a:ext>
                  </a:extLst>
                </a:gridCol>
                <a:gridCol w="409303">
                  <a:extLst>
                    <a:ext uri="{9D8B030D-6E8A-4147-A177-3AD203B41FA5}">
                      <a16:colId xmlns:a16="http://schemas.microsoft.com/office/drawing/2014/main" val="197163352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912809482"/>
                    </a:ext>
                  </a:extLst>
                </a:gridCol>
                <a:gridCol w="4002315">
                  <a:extLst>
                    <a:ext uri="{9D8B030D-6E8A-4147-A177-3AD203B41FA5}">
                      <a16:colId xmlns:a16="http://schemas.microsoft.com/office/drawing/2014/main" val="1316699424"/>
                    </a:ext>
                  </a:extLst>
                </a:gridCol>
              </a:tblGrid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Port name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Width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40978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Clock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1321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rst_n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Reset, 0 active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23352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data_type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 data type, 1 means FP32, 0 means FP16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939542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valid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New data comes, next clock calculation starts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34992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in1_32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Input1 when mode is FP32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79640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in2_32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Input2 when mode is FP32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216885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in1_16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Input1 when mode is FP16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2493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in2_16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Input2 when mode is FP16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46216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out_32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FP32 output, 0 when mode is FP16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22480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out_16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FP16 output, 0 when mode is FP32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89158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ready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Set 1 when the calculation is done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060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overflow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Overflow happens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1387145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error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Error happens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36217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in1_disp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Signal for input display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716127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in2_disp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Signal for input display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092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8C9178-18BC-9787-D528-02EF3A142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26499"/>
              </p:ext>
            </p:extLst>
          </p:nvPr>
        </p:nvGraphicFramePr>
        <p:xfrm>
          <a:off x="518524" y="88539"/>
          <a:ext cx="5649686" cy="821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845207334"/>
                    </a:ext>
                  </a:extLst>
                </a:gridCol>
                <a:gridCol w="409303">
                  <a:extLst>
                    <a:ext uri="{9D8B030D-6E8A-4147-A177-3AD203B41FA5}">
                      <a16:colId xmlns:a16="http://schemas.microsoft.com/office/drawing/2014/main" val="197163352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912809482"/>
                    </a:ext>
                  </a:extLst>
                </a:gridCol>
                <a:gridCol w="4002315">
                  <a:extLst>
                    <a:ext uri="{9D8B030D-6E8A-4147-A177-3AD203B41FA5}">
                      <a16:colId xmlns:a16="http://schemas.microsoft.com/office/drawing/2014/main" val="1316699424"/>
                    </a:ext>
                  </a:extLst>
                </a:gridCol>
              </a:tblGrid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Port name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Width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40978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1321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23352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sum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 with carry bit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93954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55A1217-FDDD-439A-05BD-AF581B7F5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22520"/>
              </p:ext>
            </p:extLst>
          </p:nvPr>
        </p:nvGraphicFramePr>
        <p:xfrm>
          <a:off x="6371773" y="88539"/>
          <a:ext cx="5649686" cy="2364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056">
                  <a:extLst>
                    <a:ext uri="{9D8B030D-6E8A-4147-A177-3AD203B41FA5}">
                      <a16:colId xmlns:a16="http://schemas.microsoft.com/office/drawing/2014/main" val="845207334"/>
                    </a:ext>
                  </a:extLst>
                </a:gridCol>
                <a:gridCol w="386442">
                  <a:extLst>
                    <a:ext uri="{9D8B030D-6E8A-4147-A177-3AD203B41FA5}">
                      <a16:colId xmlns:a16="http://schemas.microsoft.com/office/drawing/2014/main" val="1971633525"/>
                    </a:ext>
                  </a:extLst>
                </a:gridCol>
                <a:gridCol w="567873">
                  <a:extLst>
                    <a:ext uri="{9D8B030D-6E8A-4147-A177-3AD203B41FA5}">
                      <a16:colId xmlns:a16="http://schemas.microsoft.com/office/drawing/2014/main" val="2912809482"/>
                    </a:ext>
                  </a:extLst>
                </a:gridCol>
                <a:gridCol w="4002315">
                  <a:extLst>
                    <a:ext uri="{9D8B030D-6E8A-4147-A177-3AD203B41FA5}">
                      <a16:colId xmlns:a16="http://schemas.microsoft.com/office/drawing/2014/main" val="1316699424"/>
                    </a:ext>
                  </a:extLst>
                </a:gridCol>
              </a:tblGrid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Port name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Width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40978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Clock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1321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rst_n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Reset, 0 active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23352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valid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New data comes, next clock calculation starts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734992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mode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 data type, deciding which bit indicates normalization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79640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82493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Input2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46216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product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Product of two inputs, without the implicit 1 or 0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224800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normalize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Product is larger than 2, exponent needs to add 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89158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more_than_1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Product is more than 1 while exp is 0, transfer subnormal to normal number by setting exp as 9’b1(-126)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56060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ready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 when calculation is finished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138714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F9C498D-CB72-A9A2-38E4-F5CF0D7CF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52682"/>
              </p:ext>
            </p:extLst>
          </p:nvPr>
        </p:nvGraphicFramePr>
        <p:xfrm>
          <a:off x="518524" y="1334954"/>
          <a:ext cx="5649686" cy="821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845207334"/>
                    </a:ext>
                  </a:extLst>
                </a:gridCol>
                <a:gridCol w="409303">
                  <a:extLst>
                    <a:ext uri="{9D8B030D-6E8A-4147-A177-3AD203B41FA5}">
                      <a16:colId xmlns:a16="http://schemas.microsoft.com/office/drawing/2014/main" val="197163352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912809482"/>
                    </a:ext>
                  </a:extLst>
                </a:gridCol>
                <a:gridCol w="4002315">
                  <a:extLst>
                    <a:ext uri="{9D8B030D-6E8A-4147-A177-3AD203B41FA5}">
                      <a16:colId xmlns:a16="http://schemas.microsoft.com/office/drawing/2014/main" val="1316699424"/>
                    </a:ext>
                  </a:extLst>
                </a:gridCol>
              </a:tblGrid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Port name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Width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7409781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In1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13214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In2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Input2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233526"/>
                  </a:ext>
                </a:extLst>
              </a:tr>
              <a:tr h="2053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product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output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Complete product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93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00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D2657199-2CF9-7949-488A-4A362929EBA9}"/>
              </a:ext>
            </a:extLst>
          </p:cNvPr>
          <p:cNvGrpSpPr/>
          <p:nvPr/>
        </p:nvGrpSpPr>
        <p:grpSpPr>
          <a:xfrm>
            <a:off x="0" y="1137497"/>
            <a:ext cx="11277895" cy="2215302"/>
            <a:chOff x="0" y="1137497"/>
            <a:chExt cx="11277895" cy="2215302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7C042174-5A45-AE10-45A6-A18C18F2D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7497"/>
              <a:ext cx="11277895" cy="221530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08993E3-9BD8-CE39-CB35-8DBEAA2615BD}"/>
                </a:ext>
              </a:extLst>
            </p:cNvPr>
            <p:cNvSpPr txBox="1"/>
            <p:nvPr/>
          </p:nvSpPr>
          <p:spPr>
            <a:xfrm>
              <a:off x="3449119" y="2112242"/>
              <a:ext cx="3064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08993E3-9BD8-CE39-CB35-8DBEAA2615BD}"/>
                </a:ext>
              </a:extLst>
            </p:cNvPr>
            <p:cNvSpPr txBox="1"/>
            <p:nvPr/>
          </p:nvSpPr>
          <p:spPr>
            <a:xfrm>
              <a:off x="4309688" y="2112242"/>
              <a:ext cx="3257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063AAD-1295-43F2-FFBC-39BE21826B18}"/>
                </a:ext>
              </a:extLst>
            </p:cNvPr>
            <p:cNvSpPr txBox="1"/>
            <p:nvPr/>
          </p:nvSpPr>
          <p:spPr>
            <a:xfrm>
              <a:off x="5182398" y="2112242"/>
              <a:ext cx="3000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92928D8-40E8-00BB-0886-4A65FBB2C9A5}"/>
                </a:ext>
              </a:extLst>
            </p:cNvPr>
            <p:cNvSpPr txBox="1"/>
            <p:nvPr/>
          </p:nvSpPr>
          <p:spPr>
            <a:xfrm>
              <a:off x="6033592" y="2123495"/>
              <a:ext cx="338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B89BA72-BD25-1B98-01B7-1A5561E4F054}"/>
                </a:ext>
              </a:extLst>
            </p:cNvPr>
            <p:cNvSpPr txBox="1"/>
            <p:nvPr/>
          </p:nvSpPr>
          <p:spPr>
            <a:xfrm>
              <a:off x="6884956" y="2546475"/>
              <a:ext cx="3064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73B9250-13FE-FBFE-B470-15D9AEABA0D2}"/>
                </a:ext>
              </a:extLst>
            </p:cNvPr>
            <p:cNvSpPr txBox="1"/>
            <p:nvPr/>
          </p:nvSpPr>
          <p:spPr>
            <a:xfrm>
              <a:off x="7754900" y="2554152"/>
              <a:ext cx="3000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A1C1599-EDCE-1266-ADD1-13A66AE8B6C7}"/>
                </a:ext>
              </a:extLst>
            </p:cNvPr>
            <p:cNvSpPr txBox="1"/>
            <p:nvPr/>
          </p:nvSpPr>
          <p:spPr>
            <a:xfrm>
              <a:off x="8592608" y="2546475"/>
              <a:ext cx="3513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DB0D9F-64F5-283F-7232-BF91DC986909}"/>
                </a:ext>
              </a:extLst>
            </p:cNvPr>
            <p:cNvSpPr txBox="1"/>
            <p:nvPr/>
          </p:nvSpPr>
          <p:spPr>
            <a:xfrm>
              <a:off x="9481613" y="2554152"/>
              <a:ext cx="3000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5EB266-977C-57F2-653B-1819C8A8ECF4}"/>
                </a:ext>
              </a:extLst>
            </p:cNvPr>
            <p:cNvSpPr/>
            <p:nvPr/>
          </p:nvSpPr>
          <p:spPr>
            <a:xfrm>
              <a:off x="3456214" y="2492829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50B2392-5BC3-8582-8F2A-BEE9B8E16C75}"/>
                </a:ext>
              </a:extLst>
            </p:cNvPr>
            <p:cNvSpPr/>
            <p:nvPr/>
          </p:nvSpPr>
          <p:spPr>
            <a:xfrm>
              <a:off x="4318866" y="2492829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BE1200-F9CA-E11E-DF8B-7F4560659BC1}"/>
                </a:ext>
              </a:extLst>
            </p:cNvPr>
            <p:cNvSpPr/>
            <p:nvPr/>
          </p:nvSpPr>
          <p:spPr>
            <a:xfrm>
              <a:off x="5182398" y="2492829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455305-75D8-E906-CE4F-2D12B934F571}"/>
                </a:ext>
              </a:extLst>
            </p:cNvPr>
            <p:cNvSpPr/>
            <p:nvPr/>
          </p:nvSpPr>
          <p:spPr>
            <a:xfrm>
              <a:off x="6045579" y="2492828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EA0CB5A-D75E-2F85-17E4-4F9E42B66D28}"/>
                </a:ext>
              </a:extLst>
            </p:cNvPr>
            <p:cNvSpPr/>
            <p:nvPr/>
          </p:nvSpPr>
          <p:spPr>
            <a:xfrm>
              <a:off x="6892248" y="2922814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AAE35C-488A-4DCD-D9B8-1E16C8201AE8}"/>
                </a:ext>
              </a:extLst>
            </p:cNvPr>
            <p:cNvSpPr/>
            <p:nvPr/>
          </p:nvSpPr>
          <p:spPr>
            <a:xfrm>
              <a:off x="7754900" y="2922814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4DC62C-57A4-22D4-C0E8-3E9C30205C4C}"/>
                </a:ext>
              </a:extLst>
            </p:cNvPr>
            <p:cNvSpPr/>
            <p:nvPr/>
          </p:nvSpPr>
          <p:spPr>
            <a:xfrm>
              <a:off x="8618432" y="2922814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D6FC70D-D925-5B44-B7F4-3B6755A0435F}"/>
                </a:ext>
              </a:extLst>
            </p:cNvPr>
            <p:cNvSpPr/>
            <p:nvPr/>
          </p:nvSpPr>
          <p:spPr>
            <a:xfrm>
              <a:off x="9481613" y="2922813"/>
              <a:ext cx="300082" cy="429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66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468FB4-4613-312A-905E-CD87482B9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0" y="0"/>
            <a:ext cx="11867240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5F1F93-C88C-77BB-3C3A-94D9F24B82B4}"/>
              </a:ext>
            </a:extLst>
          </p:cNvPr>
          <p:cNvCxnSpPr>
            <a:cxnSpLocks/>
          </p:cNvCxnSpPr>
          <p:nvPr/>
        </p:nvCxnSpPr>
        <p:spPr>
          <a:xfrm>
            <a:off x="2356757" y="5987143"/>
            <a:ext cx="478972" cy="446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09C4A0F-CB41-0568-D4D5-F8259062D0B8}"/>
              </a:ext>
            </a:extLst>
          </p:cNvPr>
          <p:cNvSpPr txBox="1"/>
          <p:nvPr/>
        </p:nvSpPr>
        <p:spPr>
          <a:xfrm>
            <a:off x="1414832" y="5622472"/>
            <a:ext cx="18838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Finish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747757-E6F9-7DCA-94D4-B6A6036972A6}"/>
              </a:ext>
            </a:extLst>
          </p:cNvPr>
          <p:cNvSpPr txBox="1"/>
          <p:nvPr/>
        </p:nvSpPr>
        <p:spPr>
          <a:xfrm>
            <a:off x="6252801" y="183867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6D870A-F5C7-A474-9D41-1742DFCBAA74}"/>
              </a:ext>
            </a:extLst>
          </p:cNvPr>
          <p:cNvSpPr/>
          <p:nvPr/>
        </p:nvSpPr>
        <p:spPr>
          <a:xfrm>
            <a:off x="6177643" y="117576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F66AA1-0092-93FB-C326-D8D597AC942D}"/>
              </a:ext>
            </a:extLst>
          </p:cNvPr>
          <p:cNvSpPr txBox="1"/>
          <p:nvPr/>
        </p:nvSpPr>
        <p:spPr>
          <a:xfrm>
            <a:off x="6716770" y="1838676"/>
            <a:ext cx="2659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D0F996-68C7-6EE5-FF2B-A3C2E5B3A059}"/>
              </a:ext>
            </a:extLst>
          </p:cNvPr>
          <p:cNvSpPr/>
          <p:nvPr/>
        </p:nvSpPr>
        <p:spPr>
          <a:xfrm>
            <a:off x="6640595" y="117576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E6EB96-D484-D1AA-1A1B-9A7BFAF4F929}"/>
              </a:ext>
            </a:extLst>
          </p:cNvPr>
          <p:cNvSpPr txBox="1"/>
          <p:nvPr/>
        </p:nvSpPr>
        <p:spPr>
          <a:xfrm>
            <a:off x="7220480" y="1838676"/>
            <a:ext cx="2887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9DD50E-64C7-2EC5-4437-5A1BB41DD44C}"/>
              </a:ext>
            </a:extLst>
          </p:cNvPr>
          <p:cNvSpPr/>
          <p:nvPr/>
        </p:nvSpPr>
        <p:spPr>
          <a:xfrm>
            <a:off x="7146780" y="117576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C69368-1316-A0BD-A48C-49CC0329ED4B}"/>
              </a:ext>
            </a:extLst>
          </p:cNvPr>
          <p:cNvSpPr txBox="1"/>
          <p:nvPr/>
        </p:nvSpPr>
        <p:spPr>
          <a:xfrm>
            <a:off x="7680518" y="1838676"/>
            <a:ext cx="2659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E44DED-933E-AAF9-A478-F09DC05708BD}"/>
              </a:ext>
            </a:extLst>
          </p:cNvPr>
          <p:cNvSpPr/>
          <p:nvPr/>
        </p:nvSpPr>
        <p:spPr>
          <a:xfrm>
            <a:off x="7609732" y="117576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C93E454-F0F0-8EEB-8403-CFA10545DD42}"/>
              </a:ext>
            </a:extLst>
          </p:cNvPr>
          <p:cNvSpPr txBox="1"/>
          <p:nvPr/>
        </p:nvSpPr>
        <p:spPr>
          <a:xfrm>
            <a:off x="6252811" y="352609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A7A49F-CB8B-3B74-9115-2E46410939BA}"/>
              </a:ext>
            </a:extLst>
          </p:cNvPr>
          <p:cNvSpPr/>
          <p:nvPr/>
        </p:nvSpPr>
        <p:spPr>
          <a:xfrm>
            <a:off x="6171366" y="292079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4C54A6-3C50-C9E8-4BA1-8A2BC8E2286D}"/>
              </a:ext>
            </a:extLst>
          </p:cNvPr>
          <p:cNvSpPr txBox="1"/>
          <p:nvPr/>
        </p:nvSpPr>
        <p:spPr>
          <a:xfrm>
            <a:off x="6721152" y="3526096"/>
            <a:ext cx="351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4162AF7-46EC-9579-C1BA-C79DE0C1893A}"/>
              </a:ext>
            </a:extLst>
          </p:cNvPr>
          <p:cNvSpPr/>
          <p:nvPr/>
        </p:nvSpPr>
        <p:spPr>
          <a:xfrm>
            <a:off x="6634318" y="292079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CAD679-2F49-16F1-FFF5-05C798FAAECC}"/>
              </a:ext>
            </a:extLst>
          </p:cNvPr>
          <p:cNvSpPr txBox="1"/>
          <p:nvPr/>
        </p:nvSpPr>
        <p:spPr>
          <a:xfrm>
            <a:off x="7221948" y="352609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7D93F-3C4E-D462-43D9-FE5AC0C74BD9}"/>
              </a:ext>
            </a:extLst>
          </p:cNvPr>
          <p:cNvSpPr/>
          <p:nvPr/>
        </p:nvSpPr>
        <p:spPr>
          <a:xfrm>
            <a:off x="7140503" y="292079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E8EB08-BAAD-2F91-A806-053BF3B31F9A}"/>
              </a:ext>
            </a:extLst>
          </p:cNvPr>
          <p:cNvSpPr txBox="1"/>
          <p:nvPr/>
        </p:nvSpPr>
        <p:spPr>
          <a:xfrm>
            <a:off x="7684900" y="3526096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1120E3-22DD-97E5-4C22-A58CD5AA9B9E}"/>
              </a:ext>
            </a:extLst>
          </p:cNvPr>
          <p:cNvSpPr/>
          <p:nvPr/>
        </p:nvSpPr>
        <p:spPr>
          <a:xfrm>
            <a:off x="7603455" y="2920798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F68E42-5CF5-2B66-EB2F-D2199E68533D}"/>
              </a:ext>
            </a:extLst>
          </p:cNvPr>
          <p:cNvSpPr txBox="1"/>
          <p:nvPr/>
        </p:nvSpPr>
        <p:spPr>
          <a:xfrm>
            <a:off x="6252811" y="5399418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72C0686-2C74-78B1-95C9-76A1875C7AC9}"/>
              </a:ext>
            </a:extLst>
          </p:cNvPr>
          <p:cNvSpPr/>
          <p:nvPr/>
        </p:nvSpPr>
        <p:spPr>
          <a:xfrm>
            <a:off x="6171366" y="4794120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8997F6-64A7-5597-1DFC-2A8A489FF7FA}"/>
              </a:ext>
            </a:extLst>
          </p:cNvPr>
          <p:cNvSpPr txBox="1"/>
          <p:nvPr/>
        </p:nvSpPr>
        <p:spPr>
          <a:xfrm>
            <a:off x="6721152" y="5399418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38588E-50F5-5E3E-399A-6F73CB98D713}"/>
              </a:ext>
            </a:extLst>
          </p:cNvPr>
          <p:cNvSpPr/>
          <p:nvPr/>
        </p:nvSpPr>
        <p:spPr>
          <a:xfrm>
            <a:off x="6634318" y="4794120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BD8DFA-7EA9-8F3C-23F7-18BA7C5D3680}"/>
              </a:ext>
            </a:extLst>
          </p:cNvPr>
          <p:cNvSpPr txBox="1"/>
          <p:nvPr/>
        </p:nvSpPr>
        <p:spPr>
          <a:xfrm>
            <a:off x="7221948" y="5399418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23972AD-AD53-3462-A40A-AD63CFCB0CB2}"/>
              </a:ext>
            </a:extLst>
          </p:cNvPr>
          <p:cNvSpPr/>
          <p:nvPr/>
        </p:nvSpPr>
        <p:spPr>
          <a:xfrm>
            <a:off x="7140503" y="4794120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0F225E-B0B2-3D3B-7D8A-9D5CFF0EF284}"/>
              </a:ext>
            </a:extLst>
          </p:cNvPr>
          <p:cNvSpPr txBox="1"/>
          <p:nvPr/>
        </p:nvSpPr>
        <p:spPr>
          <a:xfrm>
            <a:off x="7684900" y="5399418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6E90C28-D040-6600-7AAD-51D86ED5DD03}"/>
              </a:ext>
            </a:extLst>
          </p:cNvPr>
          <p:cNvSpPr/>
          <p:nvPr/>
        </p:nvSpPr>
        <p:spPr>
          <a:xfrm>
            <a:off x="7603455" y="4794120"/>
            <a:ext cx="462952" cy="1502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660</Words>
  <Application>Microsoft Office PowerPoint</Application>
  <PresentationFormat>宽屏</PresentationFormat>
  <Paragraphs>333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Jia</dc:creator>
  <cp:lastModifiedBy>Boris Jia</cp:lastModifiedBy>
  <cp:revision>65</cp:revision>
  <dcterms:created xsi:type="dcterms:W3CDTF">2025-04-05T10:23:58Z</dcterms:created>
  <dcterms:modified xsi:type="dcterms:W3CDTF">2025-05-17T06:16:59Z</dcterms:modified>
</cp:coreProperties>
</file>