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7" r:id="rId1"/>
  </p:sldMasterIdLst>
  <p:notesMasterIdLst>
    <p:notesMasterId r:id="rId6"/>
  </p:notesMasterIdLst>
  <p:sldIdLst>
    <p:sldId id="379" r:id="rId2"/>
    <p:sldId id="380" r:id="rId3"/>
    <p:sldId id="383" r:id="rId4"/>
    <p:sldId id="384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88C"/>
    <a:srgbClr val="FF00FF"/>
    <a:srgbClr val="FFCCFF"/>
    <a:srgbClr val="000066"/>
    <a:srgbClr val="A1BD63"/>
    <a:srgbClr val="006600"/>
    <a:srgbClr val="336600"/>
    <a:srgbClr val="BBD979"/>
    <a:srgbClr val="00330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38" autoAdjust="0"/>
    <p:restoredTop sz="88482" autoAdjust="0"/>
  </p:normalViewPr>
  <p:slideViewPr>
    <p:cSldViewPr>
      <p:cViewPr varScale="1">
        <p:scale>
          <a:sx n="84" d="100"/>
          <a:sy n="84" d="100"/>
        </p:scale>
        <p:origin x="1358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6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50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24.4.2021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F07EE-69FA-4824-B30A-1662B7D73DD1}" type="slidenum">
              <a:rPr lang="bg-BG" smtClean="0"/>
              <a:pPr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0122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-76200" y="3319552"/>
            <a:ext cx="9296400" cy="338048"/>
            <a:chOff x="0" y="3200400"/>
            <a:chExt cx="9144000" cy="14049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3200400"/>
              <a:ext cx="9144000" cy="45719"/>
            </a:xfrm>
            <a:prstGeom prst="rect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3247556"/>
              <a:ext cx="9144000" cy="45719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295176"/>
              <a:ext cx="9144000" cy="4571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263221"/>
            <a:ext cx="9143999" cy="594779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marL="457200" indent="-457200">
              <a:buFontTx/>
              <a:buNone/>
              <a:defRPr lang="en-US" sz="2000" b="0" cap="none" spc="0" baseline="0" dirty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648200"/>
            <a:ext cx="9143999" cy="762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bg-BG" sz="5400" b="1" kern="1200" spc="0" dirty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bg-BG" dirty="0"/>
              <a:t>Заглавие на темата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0" y="1795552"/>
            <a:ext cx="9144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chemeClr val="accent1"/>
                </a:solidFill>
                <a:latin typeface="Arial Black" panose="020B0A04020102020204" pitchFamily="34" charset="0"/>
              </a:rPr>
              <a:t>VR</a:t>
            </a:r>
            <a:r>
              <a:rPr lang="en-US" sz="2000" baseline="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11500" dirty="0" err="1">
                <a:solidFill>
                  <a:srgbClr val="FF388C"/>
                </a:solidFill>
                <a:latin typeface="Arial Black" panose="020B0A04020102020204" pitchFamily="34" charset="0"/>
              </a:rPr>
              <a:t>AR</a:t>
            </a:r>
            <a:r>
              <a:rPr lang="en-US" sz="11500" dirty="0" err="1">
                <a:solidFill>
                  <a:schemeClr val="tx1"/>
                </a:solidFill>
                <a:latin typeface="Arial Black" panose="020B0A04020102020204" pitchFamily="34" charset="0"/>
              </a:rPr>
              <a:t>XR</a:t>
            </a:r>
            <a:endParaRPr lang="bg-BG" sz="115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62400"/>
            <a:ext cx="9143999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bg-BG" sz="3600" b="0" kern="1200" spc="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bg-BG" dirty="0"/>
              <a:t>НОМЕР НА ТЕМАТА</a:t>
            </a:r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802296" y="2743200"/>
            <a:ext cx="7036904" cy="685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bg-BG" sz="4800" b="1" kern="1200" dirty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err="1"/>
              <a:t>Abc</a:t>
            </a:r>
            <a:endParaRPr lang="bg-BG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2231047"/>
            <a:ext cx="23622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TextBox 9"/>
          <p:cNvSpPr txBox="1"/>
          <p:nvPr userDrawn="1"/>
        </p:nvSpPr>
        <p:spPr>
          <a:xfrm>
            <a:off x="1712844" y="1676400"/>
            <a:ext cx="3773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accent1"/>
                </a:solidFill>
                <a:latin typeface="Arial Black" panose="020B0A04020102020204" pitchFamily="34" charset="0"/>
              </a:rPr>
              <a:t>VR</a:t>
            </a:r>
            <a:r>
              <a:rPr lang="en-US" sz="9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rgbClr val="FF388C"/>
                </a:solidFill>
                <a:latin typeface="Arial Black" panose="020B0A04020102020204" pitchFamily="34" charset="0"/>
              </a:rPr>
              <a:t>AR</a:t>
            </a:r>
            <a:r>
              <a:rPr lang="en-US" sz="4800" dirty="0" err="1">
                <a:solidFill>
                  <a:schemeClr val="tx1"/>
                </a:solidFill>
                <a:latin typeface="Arial Black" panose="020B0A04020102020204" pitchFamily="34" charset="0"/>
              </a:rPr>
              <a:t>XR</a:t>
            </a:r>
            <a:endParaRPr lang="bg-BG" sz="4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828800" y="3429000"/>
            <a:ext cx="7036904" cy="320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457200" indent="-457200" algn="l" defTabSz="914400" rtl="0" eaLnBrk="1" latinLnBrk="0" hangingPunct="1">
              <a:spcBef>
                <a:spcPct val="0"/>
              </a:spcBef>
              <a:buFont typeface="Arial" panose="020B0604020202020204" pitchFamily="34" charset="0"/>
              <a:buChar char="•"/>
              <a:defRPr lang="bg-BG" sz="3200" b="0" kern="120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err="1"/>
              <a:t>Abc</a:t>
            </a:r>
            <a:endParaRPr lang="bg-BG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76200" y="2431253"/>
            <a:ext cx="9296400" cy="90464"/>
            <a:chOff x="0" y="3189594"/>
            <a:chExt cx="9144000" cy="136848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3189594"/>
              <a:ext cx="9144000" cy="27665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244186"/>
              <a:ext cx="9144000" cy="27665"/>
            </a:xfrm>
            <a:prstGeom prst="rect">
              <a:avLst/>
            </a:prstGeom>
            <a:solidFill>
              <a:srgbClr val="FF388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0" y="3298777"/>
              <a:ext cx="9144000" cy="27665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370228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600"/>
            <a:ext cx="9144000" cy="645195"/>
          </a:xfrm>
        </p:spPr>
        <p:txBody>
          <a:bodyPr>
            <a:noAutofit/>
          </a:bodyPr>
          <a:lstStyle>
            <a:lvl1pPr marL="914400" indent="0" algn="l">
              <a:defRPr sz="4800" b="1" spc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bg-BG" dirty="0"/>
              <a:t>Заглавие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1219200"/>
            <a:ext cx="8153400" cy="5562600"/>
          </a:xfr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lang="en-US" sz="3600" b="1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§"/>
              <a:defRPr lang="en-US" sz="2800" b="0" dirty="0" smtClean="0">
                <a:ln w="31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</a:defRPr>
            </a:lvl2pPr>
            <a:lvl3pPr marL="914400" indent="0">
              <a:buNone/>
              <a:defRPr lang="en-US" sz="24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3pPr>
            <a:lvl4pPr marL="1371600" indent="0">
              <a:buNone/>
              <a:defRPr lang="en-US" sz="2000" dirty="0" smtClean="0">
                <a:ln>
                  <a:noFill/>
                </a:ln>
                <a:effectLst/>
                <a:latin typeface="Candara" panose="020E0502030303020204" pitchFamily="34" charset="0"/>
              </a:defRPr>
            </a:lvl4pPr>
            <a:lvl5pPr marL="1828800" indent="0">
              <a:buNone/>
              <a:defRPr lang="bg-BG" sz="1800" dirty="0">
                <a:ln>
                  <a:noFill/>
                </a:ln>
                <a:effectLst/>
                <a:latin typeface="Candara" panose="020E05020303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marL="738188" lvl="2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518689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341245"/>
            <a:ext cx="914400" cy="457200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Arial Black" panose="020B0A04020102020204" pitchFamily="34" charset="0"/>
              </a:rPr>
              <a:t>V</a:t>
            </a:r>
            <a:r>
              <a:rPr lang="en-US" sz="2400" dirty="0">
                <a:solidFill>
                  <a:srgbClr val="FF388C"/>
                </a:solidFill>
                <a:latin typeface="Arial Black" panose="020B0A04020102020204" pitchFamily="34" charset="0"/>
              </a:rPr>
              <a:t>A</a:t>
            </a:r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X</a:t>
            </a:r>
            <a:endParaRPr lang="bg-BG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76200" y="838200"/>
            <a:ext cx="9296400" cy="90464"/>
            <a:chOff x="0" y="3189594"/>
            <a:chExt cx="9144000" cy="136848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3189594"/>
              <a:ext cx="9144000" cy="27665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0" y="3244186"/>
              <a:ext cx="9144000" cy="27665"/>
            </a:xfrm>
            <a:prstGeom prst="rect">
              <a:avLst/>
            </a:prstGeom>
            <a:solidFill>
              <a:srgbClr val="FF388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0" y="3298777"/>
              <a:ext cx="9144000" cy="27665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2736664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228600"/>
            <a:ext cx="8153400" cy="65532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3600" b="1" kern="1200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§"/>
              <a:defRPr lang="en-US" sz="2800" kern="1200" dirty="0" smtClean="0">
                <a:ln w="31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2pPr>
            <a:lvl3pPr marL="738188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4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0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bg-BG" sz="2000" kern="120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marL="738188" lvl="2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518689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147534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647B6-4DF4-4BA6-B689-C87DB92DA6DB}" type="datetimeFigureOut">
              <a:rPr lang="bg-BG" smtClean="0"/>
              <a:t>24.4.2021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287EB-2210-4948-9944-027BD576363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473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3" r:id="rId2"/>
    <p:sldLayoutId id="2147483825" r:id="rId3"/>
    <p:sldLayoutId id="2147483824" r:id="rId4"/>
    <p:sldLayoutId id="2147483802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проф. д-р Павел Бойчев</a:t>
            </a:r>
            <a:r>
              <a:rPr lang="en-US" dirty="0"/>
              <a:t> </a:t>
            </a:r>
            <a:r>
              <a:rPr lang="bg-BG" dirty="0"/>
              <a:t>  </a:t>
            </a:r>
            <a:r>
              <a:rPr lang="en-US" dirty="0"/>
              <a:t> </a:t>
            </a:r>
            <a:r>
              <a:rPr lang="bg-BG" dirty="0"/>
              <a:t>КИТ-ФМИ-СУ</a:t>
            </a:r>
            <a:r>
              <a:rPr lang="en-US" dirty="0"/>
              <a:t> </a:t>
            </a:r>
            <a:r>
              <a:rPr lang="bg-BG" dirty="0"/>
              <a:t>  </a:t>
            </a:r>
            <a:r>
              <a:rPr lang="en-US" dirty="0"/>
              <a:t> </a:t>
            </a:r>
            <a:r>
              <a:rPr lang="bg-BG" dirty="0"/>
              <a:t>2021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bg-BG" dirty="0"/>
              <a:t>Домашна работа №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endParaRPr lang="bg-BG" sz="5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53670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Условие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Бягащи балони</a:t>
            </a:r>
            <a:endParaRPr lang="en-US" dirty="0"/>
          </a:p>
          <a:p>
            <a:pPr lvl="1"/>
            <a:r>
              <a:rPr lang="bg-BG" dirty="0"/>
              <a:t>Направете бягащо човече</a:t>
            </a:r>
          </a:p>
          <a:p>
            <a:pPr lvl="1"/>
            <a:r>
              <a:rPr lang="bg-BG" dirty="0"/>
              <a:t>Основата му да е скелет</a:t>
            </a:r>
          </a:p>
          <a:p>
            <a:pPr lvl="1"/>
            <a:r>
              <a:rPr lang="bg-BG" dirty="0"/>
              <a:t>Тялото да е </a:t>
            </a:r>
            <a:r>
              <a:rPr lang="bg-BG" dirty="0" err="1"/>
              <a:t>балонесто</a:t>
            </a:r>
            <a:r>
              <a:rPr lang="bg-BG" dirty="0"/>
              <a:t> (от сфероиди)</a:t>
            </a:r>
          </a:p>
          <a:p>
            <a:pPr lvl="1"/>
            <a:r>
              <a:rPr lang="bg-BG" dirty="0"/>
              <a:t>По време на бягане балоните се деформират с </a:t>
            </a:r>
            <a:r>
              <a:rPr lang="bg-BG" dirty="0" err="1"/>
              <a:t>морфинг</a:t>
            </a:r>
            <a:r>
              <a:rPr lang="bg-BG" dirty="0"/>
              <a:t> на върхове</a:t>
            </a:r>
          </a:p>
        </p:txBody>
      </p:sp>
    </p:spTree>
    <p:extLst>
      <p:ext uri="{BB962C8B-B14F-4D97-AF65-F5344CB8AC3E}">
        <p14:creationId xmlns:p14="http://schemas.microsoft.com/office/powerpoint/2010/main" val="4047573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Оценяване и срок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Оценяване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bg-BG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точки за скелет и бягане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bg-BG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точки за кожа от балони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bg-BG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точки за </a:t>
                </a:r>
                <a:r>
                  <a:rPr lang="bg-BG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морфинг</a:t>
                </a:r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bg-BG" dirty="0"/>
                  <a:t>на кожата</a:t>
                </a:r>
              </a:p>
              <a:p>
                <a:pPr lvl="1"/>
                <a:r>
                  <a:rPr lang="bg-BG" dirty="0"/>
                  <a:t>Да няма плагиатстване на код</a:t>
                </a:r>
              </a:p>
              <a:p>
                <a:r>
                  <a:rPr lang="bg-BG" dirty="0"/>
                  <a:t>Срок</a:t>
                </a:r>
                <a:r>
                  <a:rPr lang="en-US" dirty="0"/>
                  <a:t> </a:t>
                </a:r>
                <a:r>
                  <a:rPr lang="bg-BG" dirty="0"/>
                  <a:t>и предаване</a:t>
                </a:r>
              </a:p>
              <a:p>
                <a:pPr lvl="1"/>
                <a:r>
                  <a:rPr lang="bg-BG" dirty="0"/>
                  <a:t>Около три седмици – до края на деня преди последните лекции</a:t>
                </a:r>
              </a:p>
              <a:p>
                <a:pPr lvl="1"/>
                <a:r>
                  <a:rPr lang="bg-BG" dirty="0"/>
                  <a:t>Следете срока на заданието в Мудъл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6533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Край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1358203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ARV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4F81B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6901</TotalTime>
  <Words>90</Words>
  <Application>Microsoft Office PowerPoint</Application>
  <PresentationFormat>On-screen Show (4:3)</PresentationFormat>
  <Paragraphs>19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Cambria</vt:lpstr>
      <vt:lpstr>Cambria Math</vt:lpstr>
      <vt:lpstr>Candara</vt:lpstr>
      <vt:lpstr>Verdana</vt:lpstr>
      <vt:lpstr>Wingdings</vt:lpstr>
      <vt:lpstr>Wingdings 2</vt:lpstr>
      <vt:lpstr>Custom Design</vt:lpstr>
      <vt:lpstr>проф. д-р Павел Бойчев    КИТ-ФМИ-СУ    2021</vt:lpstr>
      <vt:lpstr>Условие</vt:lpstr>
      <vt:lpstr>Оценяване и срок</vt:lpstr>
      <vt:lpstr>PowerPoint Presentation</vt:lpstr>
    </vt:vector>
  </TitlesOfParts>
  <Company>FMI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WebGL-01. Introduction and history</dc:title>
  <dc:creator>Pavel Boytchev</dc:creator>
  <cp:lastModifiedBy>Pavel Boytchev</cp:lastModifiedBy>
  <cp:revision>503</cp:revision>
  <dcterms:created xsi:type="dcterms:W3CDTF">2013-12-13T09:03:57Z</dcterms:created>
  <dcterms:modified xsi:type="dcterms:W3CDTF">2021-04-24T09:47:23Z</dcterms:modified>
</cp:coreProperties>
</file>