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8"/>
  </p:notesMasterIdLst>
  <p:sldIdLst>
    <p:sldId id="379" r:id="rId2"/>
    <p:sldId id="380" r:id="rId3"/>
    <p:sldId id="385" r:id="rId4"/>
    <p:sldId id="383" r:id="rId5"/>
    <p:sldId id="386" r:id="rId6"/>
    <p:sldId id="3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19.4.2021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19.4.2021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dirty="0"/>
              <a:t>Домашна работа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bg-BG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36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Виртуален куб</a:t>
            </a:r>
            <a:endParaRPr lang="en-US" dirty="0"/>
          </a:p>
          <a:p>
            <a:pPr lvl="1"/>
            <a:r>
              <a:rPr lang="bg-BG" dirty="0"/>
              <a:t>Намирате се в голям куб, по стените на който има много </a:t>
            </a:r>
            <a:r>
              <a:rPr lang="bg-BG" dirty="0" err="1"/>
              <a:t>конусчета</a:t>
            </a:r>
            <a:r>
              <a:rPr lang="bg-BG" dirty="0"/>
              <a:t> (ориентирани нагоре)</a:t>
            </a:r>
          </a:p>
          <a:p>
            <a:pPr lvl="1"/>
            <a:r>
              <a:rPr lang="bg-BG" dirty="0"/>
              <a:t>Гледате сцената с </a:t>
            </a:r>
            <a:r>
              <a:rPr lang="bg-BG" dirty="0" err="1"/>
              <a:t>паралаксно</a:t>
            </a:r>
            <a:r>
              <a:rPr lang="bg-BG" dirty="0"/>
              <a:t> стерео през стерео очила със смартфон в тях</a:t>
            </a:r>
          </a:p>
          <a:p>
            <a:pPr lvl="1"/>
            <a:r>
              <a:rPr lang="bg-BG" dirty="0"/>
              <a:t>Когато си въртите главата наляво-надясно и нагоре-надолу виждате съответната част от вътрешността на куба</a:t>
            </a:r>
          </a:p>
        </p:txBody>
      </p:sp>
    </p:spTree>
    <p:extLst>
      <p:ext uri="{BB962C8B-B14F-4D97-AF65-F5344CB8AC3E}">
        <p14:creationId xmlns:p14="http://schemas.microsoft.com/office/powerpoint/2010/main" val="40475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454076-6246-4279-B3A4-39FBF4A70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Позволени ограничения</a:t>
            </a:r>
          </a:p>
          <a:p>
            <a:pPr lvl="1"/>
            <a:r>
              <a:rPr lang="bg-BG" dirty="0"/>
              <a:t>Само две посоки на въртене на главата </a:t>
            </a:r>
          </a:p>
          <a:p>
            <a:pPr lvl="1"/>
            <a:r>
              <a:rPr lang="bg-BG" dirty="0"/>
              <a:t>Предварително фиксирана е позицията на смартфона в </a:t>
            </a:r>
            <a:r>
              <a:rPr lang="bg-BG" dirty="0" err="1"/>
              <a:t>стереоочилата</a:t>
            </a:r>
            <a:r>
              <a:rPr lang="bg-BG" dirty="0"/>
              <a:t> – например, с горната си част наляво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124D8DE-84FF-45C6-8359-9B3667F825C7}"/>
              </a:ext>
            </a:extLst>
          </p:cNvPr>
          <p:cNvSpPr/>
          <p:nvPr/>
        </p:nvSpPr>
        <p:spPr>
          <a:xfrm rot="1081306">
            <a:off x="1" y="4437359"/>
            <a:ext cx="9144000" cy="2257466"/>
          </a:xfrm>
          <a:prstGeom prst="arc">
            <a:avLst>
              <a:gd name="adj1" fmla="val 11424034"/>
              <a:gd name="adj2" fmla="val 20970610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5B65F57-6E27-44A0-BC5A-6AC7E5019BAE}"/>
              </a:ext>
            </a:extLst>
          </p:cNvPr>
          <p:cNvSpPr/>
          <p:nvPr/>
        </p:nvSpPr>
        <p:spPr>
          <a:xfrm rot="5400000">
            <a:off x="2037992" y="4014395"/>
            <a:ext cx="4312307" cy="1073090"/>
          </a:xfrm>
          <a:prstGeom prst="arc">
            <a:avLst>
              <a:gd name="adj1" fmla="val 11424034"/>
              <a:gd name="adj2" fmla="val 20970610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647AA-CC53-41F7-8640-FCF7179C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567" y="3661422"/>
            <a:ext cx="3576865" cy="175260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826E4F2-65DB-49B1-9D06-7A27C982C1DA}"/>
              </a:ext>
            </a:extLst>
          </p:cNvPr>
          <p:cNvGrpSpPr/>
          <p:nvPr/>
        </p:nvGrpSpPr>
        <p:grpSpPr>
          <a:xfrm>
            <a:off x="2746619" y="3674578"/>
            <a:ext cx="3576865" cy="1752600"/>
            <a:chOff x="2783567" y="3888907"/>
            <a:chExt cx="3576865" cy="1752600"/>
          </a:xfrm>
          <a:scene3d>
            <a:camera prst="perspectiveContrastingLeftFacing"/>
            <a:lightRig rig="threePt" dir="t"/>
          </a:scene3d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980C66-6A3E-4974-A464-973E1E1A0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3567" y="3888907"/>
              <a:ext cx="3576865" cy="1752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B6558A-14F4-4DDB-8EB3-F7A4065E6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13735" y="3993642"/>
              <a:ext cx="2726055" cy="15354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6604905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Оценяване и срок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Оценяване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 за приемливо въртене на образа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И още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</a:t>
                </a:r>
                <a:r>
                  <a:rPr lang="bg-BG" dirty="0"/>
                  <a:t>, ако няма скачане и накъсване</a:t>
                </a:r>
              </a:p>
              <a:p>
                <a:pPr lvl="1"/>
                <a:r>
                  <a:rPr lang="bg-BG" dirty="0"/>
                  <a:t>Да няма плагиатстване на код</a:t>
                </a:r>
              </a:p>
              <a:p>
                <a:r>
                  <a:rPr lang="bg-BG" dirty="0"/>
                  <a:t>Срок</a:t>
                </a:r>
                <a:r>
                  <a:rPr lang="en-US" dirty="0"/>
                  <a:t> </a:t>
                </a:r>
                <a:r>
                  <a:rPr lang="bg-BG" dirty="0"/>
                  <a:t>и предаване</a:t>
                </a:r>
              </a:p>
              <a:p>
                <a:pPr lvl="1"/>
                <a:r>
                  <a:rPr lang="bg-BG" dirty="0"/>
                  <a:t>Около три седмици – до края на деня преди следващото домашно</a:t>
                </a:r>
              </a:p>
              <a:p>
                <a:pPr lvl="1"/>
                <a:r>
                  <a:rPr lang="bg-BG" dirty="0"/>
                  <a:t>Следете срока на заданието в Мудъл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53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99E49F-A58F-45A3-A6F8-351A15196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В </a:t>
            </a:r>
            <a:r>
              <a:rPr lang="en-US" dirty="0"/>
              <a:t>Three.js </a:t>
            </a:r>
            <a:r>
              <a:rPr lang="bg-BG" dirty="0"/>
              <a:t>има клас </a:t>
            </a:r>
            <a:r>
              <a:rPr lang="en-GB" dirty="0" err="1">
                <a:solidFill>
                  <a:srgbClr val="FF388C"/>
                </a:solidFill>
              </a:rPr>
              <a:t>DeviceOrientationControls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>
                <a:solidFill>
                  <a:srgbClr val="FF388C"/>
                </a:solidFill>
              </a:rPr>
              <a:t>Не трябва </a:t>
            </a:r>
            <a:r>
              <a:rPr lang="bg-BG" dirty="0"/>
              <a:t>да се използва този клас, нито да взимате код от него, нито да използвате </a:t>
            </a:r>
            <a:r>
              <a:rPr lang="bg-BG" dirty="0" err="1"/>
              <a:t>кватерниони</a:t>
            </a:r>
            <a:endParaRPr lang="bg-BG" dirty="0"/>
          </a:p>
          <a:p>
            <a:pPr lvl="1"/>
            <a:r>
              <a:rPr lang="bg-BG" dirty="0"/>
              <a:t>Трябва чрез ръчно подслушване на събитието </a:t>
            </a:r>
            <a:r>
              <a:rPr lang="en-GB" dirty="0" err="1">
                <a:solidFill>
                  <a:srgbClr val="FF388C"/>
                </a:solidFill>
              </a:rPr>
              <a:t>deviceorientation</a:t>
            </a:r>
            <a:r>
              <a:rPr lang="bg-BG" dirty="0"/>
              <a:t> да контролирате камерата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98374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35820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6907</TotalTime>
  <Words>167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2021</vt:lpstr>
      <vt:lpstr>Условие</vt:lpstr>
      <vt:lpstr>PowerPoint Presentation</vt:lpstr>
      <vt:lpstr>Оценяване и срок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503</cp:revision>
  <dcterms:created xsi:type="dcterms:W3CDTF">2013-12-13T09:03:57Z</dcterms:created>
  <dcterms:modified xsi:type="dcterms:W3CDTF">2021-04-19T08:43:38Z</dcterms:modified>
</cp:coreProperties>
</file>