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24/8/2014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911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58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91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8851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000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024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38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5535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016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2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3229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3814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673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1772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302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0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452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819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74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77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98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534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053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84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98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952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Linear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Arrays, Lists, Stacks, Queues</a:t>
            </a:r>
            <a:br>
              <a:rPr lang="en-US" smtClean="0"/>
            </a:br>
            <a:r>
              <a:rPr lang="en-US" smtClean="0"/>
              <a:t> Static and Dynamic Implementation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548671" y="224248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58" y="719705"/>
            <a:ext cx="1227557" cy="1170374"/>
          </a:xfrm>
          <a:prstGeom prst="rect">
            <a:avLst/>
          </a:prstGeom>
        </p:spPr>
      </p:pic>
      <p:pic>
        <p:nvPicPr>
          <p:cNvPr id="13" name="Picture 4" descr="http://www.upknowledge.com/images/outsourcing/path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90" y="4599584"/>
            <a:ext cx="3164391" cy="1763116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pic>
        <p:nvPicPr>
          <p:cNvPr id="18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88" y="546335"/>
            <a:ext cx="4658709" cy="1206265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830997"/>
          </a:xfrm>
        </p:spPr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  <p:extLst>
      <p:ext uri="{BB962C8B-B14F-4D97-AF65-F5344CB8AC3E}">
        <p14:creationId xmlns:p14="http://schemas.microsoft.com/office/powerpoint/2010/main" val="153225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09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11139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800330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841750"/>
            <a:ext cx="8496300" cy="2787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buffer memory, allocated in </a:t>
            </a:r>
            <a:r>
              <a:rPr lang="en-US" dirty="0" smtClean="0"/>
              <a:t>advance, to allow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/>
          </p:nvPr>
        </p:nvGraphicFramePr>
        <p:xfrm>
          <a:off x="2861683" y="1833899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655558" y="479762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424952" y="1772780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454865" y="-114028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67958"/>
            <a:ext cx="224773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271" y="990600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392" y="2712814"/>
            <a:ext cx="129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(Count)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92" y="2698582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84706" y="1153210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FindPrimes(int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int end)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start; num &lt;= end; num++)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= 2; div &lt;= Math.Sqrt(num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div++)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 == 0)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6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8116" y="2743201"/>
            <a:ext cx="4406283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Primes</a:t>
            </a:r>
            <a:r>
              <a:rPr lang="en-US" dirty="0" smtClean="0"/>
              <a:t> in an Interval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8116" y="3886731"/>
            <a:ext cx="4406283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2732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</a:t>
            </a:r>
            <a:r>
              <a:rPr lang="en-US" sz="3600" dirty="0" smtClean="0"/>
              <a:t>Intersection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2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441825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024063" y="5340949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6" y="1285554"/>
            <a:ext cx="3857626" cy="260064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095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4800600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6982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Linked List in .NET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1393357" y="833917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8683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Stacks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Queues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Circular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en-US" dirty="0" smtClean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773752" cy="3048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937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doubly</a:t>
            </a:r>
            <a:r>
              <a:rPr lang="en-US" dirty="0" smtClean="0">
                <a:cs typeface="Times New Roman" pitchFamily="18" charset="0"/>
              </a:rPr>
              <a:t>-linked dynamic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2374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12886" y="1345317"/>
            <a:ext cx="79215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LinkedList&lt;string&gt; list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6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8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7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5036149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874349"/>
            <a:ext cx="532445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Ways to Do It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23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59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89086" y="1345317"/>
            <a:ext cx="77691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DateTime(2013, 4, 7),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DateTime(2002, 3, 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DateTime(2012, 1, 4),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DateTime(1980, 11, 11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((d1, d2) =&gt; -d1.Year.CompareTo(d2.Year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date.Month)));</a:t>
            </a:r>
          </a:p>
        </p:txBody>
      </p:sp>
    </p:spTree>
    <p:extLst>
      <p:ext uri="{BB962C8B-B14F-4D97-AF65-F5344CB8AC3E}">
        <p14:creationId xmlns:p14="http://schemas.microsoft.com/office/powerpoint/2010/main" val="287242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02" y="1066800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80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2" y="10668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6101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1187450" y="54938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07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82375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 smtClean="0"/>
              <a:t>The current index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/>
              <a:t>) moves left / right with each pop / push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76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2206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32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267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5425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4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 smtClean="0"/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1831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1325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3078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450825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22459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4825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992730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583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7511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06465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099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11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3962401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714375" y="3581400"/>
            <a:ext cx="393382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697182"/>
            <a:ext cx="2840278" cy="38897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9168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6" y="990600"/>
            <a:ext cx="3942192" cy="2962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0536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34000"/>
            <a:ext cx="71670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597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05691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845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34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3910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are given an arithmetical expression with </a:t>
            </a:r>
            <a:r>
              <a:rPr lang="en-US" sz="3000" dirty="0" smtClean="0"/>
              <a:t>brackets </a:t>
            </a:r>
            <a:r>
              <a:rPr lang="en-US" sz="3000" dirty="0"/>
              <a:t>that can be nested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Goal: extract </a:t>
            </a:r>
            <a:r>
              <a:rPr lang="en-US" sz="3000" dirty="0"/>
              <a:t>all </a:t>
            </a:r>
            <a:r>
              <a:rPr lang="en-US" sz="3000" dirty="0" smtClean="0"/>
              <a:t>sub-expressions in </a:t>
            </a:r>
            <a:r>
              <a:rPr lang="en-US" sz="3000" dirty="0"/>
              <a:t>brackets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(2+3) * 4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3+1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 * 5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' pop the corresponding start index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60764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</a:t>
            </a:r>
            <a:r>
              <a:rPr lang="en-US" dirty="0" smtClean="0"/>
              <a:t>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89504" y="914400"/>
            <a:ext cx="79448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+ (2 - (2+3) * 4 / (3+1)) * 5";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&lt; expression.Length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expression[index];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')')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stack.Pop();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index - startIndex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725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7153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55236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95400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4836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683349"/>
            <a:ext cx="6480175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87450" y="2445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5662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2053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6855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contains a </a:t>
            </a:r>
            <a:r>
              <a:rPr lang="en-US" dirty="0"/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be implemented in several ways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indices, </a:t>
            </a:r>
            <a:r>
              <a:rPr lang="en-US" dirty="0"/>
              <a:t>pointing to the head and the </a:t>
            </a:r>
            <a:r>
              <a:rPr lang="en-US" dirty="0" smtClean="0"/>
              <a:t>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49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2079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5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531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330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00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512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5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item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1831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1325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078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341456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22459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4825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92730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6583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511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465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099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080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0601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8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60" y="1276350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555224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93424"/>
            <a:ext cx="688231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5054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Queue&lt;int&gt;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2448413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2740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291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791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Find </a:t>
            </a:r>
            <a:r>
              <a:rPr lang="en-US" dirty="0"/>
              <a:t>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62644" y="5143500"/>
            <a:ext cx="513304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676400" y="2144208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696496" y="2819400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686448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047352" y="3124200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245808" y="2115633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793495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2249992" y="2840038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322693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048000" y="207277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389437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48000" y="2819400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70535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10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</a:t>
            </a:r>
            <a:r>
              <a:rPr lang="en-US" sz="3600" dirty="0" smtClean="0"/>
              <a:t>with a </a:t>
            </a:r>
            <a:r>
              <a:rPr lang="en-US" sz="3600" dirty="0"/>
              <a:t>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queue.Dequeue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5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iro.au/files/images/pgm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88" y="1295400"/>
            <a:ext cx="4740312" cy="263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882" y="4495800"/>
            <a:ext cx="74919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Sequence N, N+1, 2*N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40949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29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</a:t>
            </a:r>
            <a:r>
              <a:rPr lang="en-US" dirty="0" smtClean="0"/>
              <a:t>fixed capacity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</a:t>
            </a:r>
            <a:r>
              <a:rPr lang="en-US" dirty="0" smtClean="0"/>
              <a:t>are slow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1676400" y="5065245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2206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2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3950"/>
            <a:ext cx="1854200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933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054100"/>
            <a:ext cx="7924800" cy="6858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780379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…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19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6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dirty="0" smtClean="0"/>
              <a:t> / indexer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</a:t>
            </a:r>
            <a:r>
              <a:rPr lang="en-US" dirty="0" smtClean="0"/>
              <a:t>Hierarchy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3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basic linear </a:t>
            </a:r>
            <a:r>
              <a:rPr lang="en-US" sz="3000" dirty="0"/>
              <a:t>data structures in </a:t>
            </a:r>
            <a:r>
              <a:rPr lang="en-US" sz="3000" dirty="0" smtClean="0"/>
              <a:t>the computer </a:t>
            </a:r>
            <a:r>
              <a:rPr lang="en-US" sz="3000" dirty="0"/>
              <a:t>programming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List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dirty="0" smtClean="0"/>
              <a:t> classes </a:t>
            </a:r>
            <a:r>
              <a:rPr lang="en-US" sz="2600" dirty="0"/>
              <a:t>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Stack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Queue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</a:t>
            </a:r>
            <a:r>
              <a:rPr lang="en-US" sz="2600" dirty="0" smtClean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2098523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86439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348789907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310070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135264611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931877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815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1541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3293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2057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24614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5040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4208257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799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9666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42057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7713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6858000" y="1828800"/>
            <a:ext cx="19812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115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230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3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010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724647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33400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1705199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7113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2487295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1857599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1010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4745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3467847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4249943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3620247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30495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6012591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5382895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003191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6564592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4600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735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841" y="1752600"/>
            <a:ext cx="6152732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25740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48075"/>
            <a:ext cx="4876800" cy="2143125"/>
          </a:xfrm>
          <a:prstGeom prst="roundRect">
            <a:avLst>
              <a:gd name="adj" fmla="val 1057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87221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val="2550573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</TotalTime>
  <Words>3607</Words>
  <Application>Microsoft Office PowerPoint</Application>
  <PresentationFormat>Презентация на цял екран (4:3)</PresentationFormat>
  <Paragraphs>665</Paragraphs>
  <Slides>62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62</vt:i4>
      </vt:variant>
    </vt:vector>
  </HeadingPairs>
  <TitlesOfParts>
    <vt:vector size="63" baseType="lpstr">
      <vt:lpstr>Telerik Academy theme</vt:lpstr>
      <vt:lpstr>Linear Data Structures</vt:lpstr>
      <vt:lpstr>Table of Contents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List Interfaces in .NET</vt:lpstr>
      <vt:lpstr>List Interfaces in .NET</vt:lpstr>
      <vt:lpstr>List Interfaces Hierarchy</vt:lpstr>
      <vt:lpstr>Summary</vt:lpstr>
      <vt:lpstr>Linear Data Structures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BoBBy</cp:lastModifiedBy>
  <cp:revision>5</cp:revision>
  <dcterms:created xsi:type="dcterms:W3CDTF">2014-08-21T10:39:03Z</dcterms:created>
  <dcterms:modified xsi:type="dcterms:W3CDTF">2014-08-24T18:27:44Z</dcterms:modified>
</cp:coreProperties>
</file>