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  <p:sldId id="391" r:id="rId52"/>
    <p:sldId id="397" r:id="rId53"/>
    <p:sldId id="398" r:id="rId54"/>
    <p:sldId id="399" r:id="rId55"/>
    <p:sldId id="393" r:id="rId56"/>
    <p:sldId id="334" r:id="rId57"/>
    <p:sldId id="389" r:id="rId58"/>
    <p:sldId id="390" r:id="rId59"/>
    <p:sldId id="396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645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21478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 smtClean="0"/>
              <a:t>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/>
                <a:gridCol w="1250674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model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 smtClean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526880"/>
            <a:ext cx="5181600" cy="797720"/>
          </a:xfrm>
        </p:spPr>
        <p:txBody>
          <a:bodyPr/>
          <a:lstStyle/>
          <a:p>
            <a:r>
              <a:rPr lang="en-US" dirty="0" smtClean="0"/>
              <a:t>Entity / Relationship Diagrams 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605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Database </a:t>
            </a:r>
            <a:r>
              <a:rPr lang="en-US" dirty="0" smtClean="0"/>
              <a:t>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DBMS &amp; RDBMS Systems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Tables, Relationships, 			 Multiplicity, E/R Diagrams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The SQL 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Drinks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/>
                <a:gridCol w="1905000"/>
                <a:gridCol w="1278118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 smtClean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NoSQL Databases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687638"/>
                <a:gridCol w="3581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/>
                <a:gridCol w="2092152"/>
                <a:gridCol w="1520414"/>
                <a:gridCol w="1056371"/>
                <a:gridCol w="1078543"/>
                <a:gridCol w="829893"/>
                <a:gridCol w="9122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/>
                <a:gridCol w="102433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93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945479"/>
            <a:ext cx="6553200" cy="569120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399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799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0999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1070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493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120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49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78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4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1514</TotalTime>
  <Words>2778</Words>
  <Application>Microsoft Office PowerPoint</Application>
  <PresentationFormat>Презентация на цял екран (4:3)</PresentationFormat>
  <Paragraphs>835</Paragraphs>
  <Slides>59</Slides>
  <Notes>3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59</vt:i4>
      </vt:variant>
    </vt:vector>
  </HeadingPairs>
  <TitlesOfParts>
    <vt:vector size="60" baseType="lpstr"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Презентация на PowerPoint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BoBBy</cp:lastModifiedBy>
  <cp:revision>371</cp:revision>
  <dcterms:created xsi:type="dcterms:W3CDTF">2007-12-08T16:03:35Z</dcterms:created>
  <dcterms:modified xsi:type="dcterms:W3CDTF">2014-08-20T10:24:32Z</dcterms:modified>
  <cp:category>databases</cp:category>
</cp:coreProperties>
</file>