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0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9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43" y="2485513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SQL</a:t>
            </a:r>
            <a:br>
              <a:rPr lang="en-US" dirty="0" smtClean="0"/>
            </a:br>
            <a:r>
              <a:rPr lang="en-US" dirty="0" smtClean="0"/>
              <a:t>Server and MySQL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2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572000"/>
            <a:ext cx="3429000" cy="1811442"/>
          </a:xfrm>
          <a:prstGeom prst="rect">
            <a:avLst/>
          </a:prstGeom>
          <a:noFill/>
        </p:spPr>
      </p:pic>
      <p:pic>
        <p:nvPicPr>
          <p:cNvPr id="1026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93176" y="609599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175000" y="609599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22188" y="2310564"/>
            <a:ext cx="1839248" cy="183924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8821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981666" y="1705629"/>
            <a:ext cx="4072193" cy="2038497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910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276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28563"/>
            <a:ext cx="3709987" cy="2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0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37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2012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24600" y="4838700"/>
            <a:ext cx="2286000" cy="144887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9925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038600"/>
            <a:ext cx="4276726" cy="2362200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60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391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 in SQL Server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70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10668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 in SQL Server Management Studio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2954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2954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722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6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detaching and attaching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Community Server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Services, Start, Stop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Login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Console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Workbench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phpMyAdmin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Tool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MySQL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5943600" y="4800600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5962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00"/>
            <a:ext cx="6324600" cy="12192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44600"/>
            <a:ext cx="43053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10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1"/>
            <a:ext cx="7467600" cy="685800"/>
          </a:xfrm>
        </p:spPr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9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1905000" y="1779894"/>
            <a:ext cx="5053482" cy="263970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004">
            <a:off x="6095307" y="899868"/>
            <a:ext cx="1698713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1264974" y="982526"/>
            <a:ext cx="3577397" cy="2133002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8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MySQL 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 smtClean="0"/>
              <a:t> 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clustering</a:t>
            </a:r>
            <a:r>
              <a:rPr lang="en-US" dirty="0"/>
              <a:t> 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fr-FR" dirty="0"/>
              <a:t>MySQL Community Server</a:t>
            </a:r>
            <a:endParaRPr lang="en-US" dirty="0" smtClean="0"/>
          </a:p>
          <a:p>
            <a:pPr lvl="1"/>
            <a:r>
              <a:rPr lang="en-US" dirty="0" smtClean="0"/>
              <a:t>The free open-source MySQL edition</a:t>
            </a:r>
          </a:p>
          <a:p>
            <a:pPr lvl="1"/>
            <a:r>
              <a:rPr lang="en-US" dirty="0" smtClean="0"/>
              <a:t>Windows: </a:t>
            </a:r>
          </a:p>
          <a:p>
            <a:pPr lvl="2"/>
            <a:r>
              <a:rPr lang="en-US" dirty="0" smtClean="0"/>
              <a:t>Pre-packaged installer available from </a:t>
            </a:r>
            <a:r>
              <a:rPr lang="fr-FR" dirty="0">
                <a:hlinkClick r:id="rId2"/>
              </a:rPr>
              <a:t>http://dev.mysql.com/downloads/mysql/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Linux: </a:t>
            </a:r>
          </a:p>
          <a:p>
            <a:pPr lvl="2"/>
            <a:r>
              <a:rPr lang="en-US" dirty="0" smtClean="0"/>
              <a:t>Available through the package managers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apt-get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InnoDB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Recommended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Services, Start, Stop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MySQL Services</a:t>
            </a:r>
          </a:p>
          <a:p>
            <a:pPr lvl="1"/>
            <a:r>
              <a:rPr lang="en-US" dirty="0" smtClean="0"/>
              <a:t>Just one service (in Windows):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Starting: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Stopping: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597276"/>
            <a:ext cx="6310026" cy="282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6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031080"/>
            <a:ext cx="8382000" cy="9144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1869280"/>
            <a:ext cx="8534400" cy="797720"/>
          </a:xfrm>
        </p:spPr>
        <p:txBody>
          <a:bodyPr/>
          <a:lstStyle/>
          <a:p>
            <a:r>
              <a:rPr lang="en-US" dirty="0" smtClean="0"/>
              <a:t>The 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8681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5" y="4134486"/>
            <a:ext cx="3962400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8680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Authentication and 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 smtClean="0"/>
              <a:t>The default password is specified during</a:t>
            </a:r>
            <a:br>
              <a:rPr lang="en-US" dirty="0" smtClean="0"/>
            </a:br>
            <a:r>
              <a:rPr lang="en-US" dirty="0" smtClean="0"/>
              <a:t>the installation process</a:t>
            </a:r>
          </a:p>
          <a:p>
            <a:r>
              <a:rPr lang="en-US" dirty="0" smtClean="0"/>
              <a:t>Connecting through the</a:t>
            </a:r>
            <a:br>
              <a:rPr lang="en-US" dirty="0" smtClean="0"/>
            </a:br>
            <a:r>
              <a:rPr lang="en-US" dirty="0" smtClean="0"/>
              <a:t>console client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781300" cy="24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7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56923"/>
            <a:ext cx="7924800" cy="685800"/>
          </a:xfrm>
        </p:spPr>
        <p:txBody>
          <a:bodyPr/>
          <a:lstStyle/>
          <a:p>
            <a:r>
              <a:rPr lang="fr-FR" dirty="0"/>
              <a:t>MySQL Console Client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594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962878"/>
            <a:ext cx="6629400" cy="38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2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is free open-source 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28185"/>
            <a:ext cx="3183835" cy="183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0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98280"/>
            <a:ext cx="7924800" cy="685800"/>
          </a:xfrm>
        </p:spPr>
        <p:txBody>
          <a:bodyPr/>
          <a:lstStyle/>
          <a:p>
            <a:r>
              <a:rPr lang="fr-FR" dirty="0"/>
              <a:t>MySQL </a:t>
            </a:r>
            <a:r>
              <a:rPr lang="fr-FR" dirty="0" smtClean="0"/>
              <a:t>Workbench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034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8" y="889674"/>
            <a:ext cx="7368512" cy="42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0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Web-based open-source MySQL admin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89200"/>
            <a:ext cx="6944592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3980"/>
            <a:ext cx="7924800" cy="685800"/>
          </a:xfrm>
        </p:spPr>
        <p:txBody>
          <a:bodyPr/>
          <a:lstStyle/>
          <a:p>
            <a:r>
              <a:rPr lang="fr-FR" dirty="0" smtClean="0"/>
              <a:t>phpMyAdmin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920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5362" name="Picture 2" descr="http://docs.rackspace.com/cdb/api/v1.0/cdb-getting-started/content/figures/1/images/phpMyAdm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050" y="999690"/>
            <a:ext cx="8083550" cy="38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Moving a MySQL Database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move MySQL database to another location</a:t>
            </a:r>
          </a:p>
          <a:p>
            <a:pPr lvl="1"/>
            <a:r>
              <a:rPr lang="en-US" dirty="0" smtClean="0"/>
              <a:t>Use SQL export / SQL import feature</a:t>
            </a:r>
          </a:p>
          <a:p>
            <a:r>
              <a:rPr lang="en-US" dirty="0" smtClean="0"/>
              <a:t>Export a database to SQL script</a:t>
            </a:r>
          </a:p>
          <a:p>
            <a:pPr lvl="1"/>
            <a:r>
              <a:rPr lang="en-US" dirty="0" smtClean="0"/>
              <a:t>MySQL Workbench </a:t>
            </a:r>
            <a:r>
              <a:rPr lang="en-US" dirty="0" smtClean="0">
                <a:sym typeface="Wingdings" pitchFamily="2" charset="2"/>
              </a:rPr>
              <a:t> Server Administration  Data Export  Export to Self-Contained File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 Export  SQL</a:t>
            </a:r>
          </a:p>
          <a:p>
            <a:r>
              <a:rPr lang="en-US" dirty="0" smtClean="0">
                <a:sym typeface="Wingdings" pitchFamily="2" charset="2"/>
              </a:rPr>
              <a:t>Import a database from SQL script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Just execute the script in Workbench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Import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SQL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Introduction to SQL</a:t>
            </a:r>
            <a:br>
              <a:rPr lang="en-US" dirty="0"/>
            </a:br>
            <a:r>
              <a:rPr lang="en-US" dirty="0"/>
              <a:t>Server and MySQL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3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 (you may need slightly to edit the script before).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and install MySQL Community Server  + MySQL Workbench + the sample databases.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MySQL sample database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 as SQL script.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script and execute it to restore the database world as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through the MySQL console client and list the first 20 tons from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2014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in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Distributed Transaction Coordinator (MSDTC)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Manages database transactions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transactions that span multiple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Coordinates committing the distributed transaction across all the servers that are enlisted in the transaction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 2-phase commit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443976" y="5027583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8823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3880629" y="27298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9" y="2971800"/>
            <a:ext cx="3048000" cy="3048000"/>
          </a:xfrm>
          <a:prstGeom prst="rect">
            <a:avLst/>
          </a:prstGeom>
          <a:noFill/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9" y="36877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564395" y="37639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9" y="34290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09" y="14478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745443" y="35622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9" y="41910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3842951" y="42480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09" y="43735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497595" y="44052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5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2065140" y="2602357"/>
            <a:ext cx="2966774" cy="1485136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41772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246</TotalTime>
  <Words>1684</Words>
  <Application>Microsoft Office PowerPoint</Application>
  <PresentationFormat>Презентация на цял екран (4:3)</PresentationFormat>
  <Paragraphs>304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0" baseType="lpstr">
      <vt:lpstr>Telerik Academy theme</vt:lpstr>
      <vt:lpstr>Introduction to SQL Server and MySQL</vt:lpstr>
      <vt:lpstr>Table of Contents</vt:lpstr>
      <vt:lpstr>Table of Contents (2)</vt:lpstr>
      <vt:lpstr>MS SQL Server</vt:lpstr>
      <vt:lpstr>What is Microsoft SQL Server?</vt:lpstr>
      <vt:lpstr>Services of SQL Server 2012</vt:lpstr>
      <vt:lpstr>Services in SQL Server 2012 (2)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Accounts and Assigning Permissions in SQL Server</vt:lpstr>
      <vt:lpstr>Using SQL Server Management Studio</vt:lpstr>
      <vt:lpstr>Executing SQL – Screenshot</vt:lpstr>
      <vt:lpstr>Executing Simple SQL Queries in SQL Server Management Studio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MySQL Server</vt:lpstr>
      <vt:lpstr>What is MySQL?</vt:lpstr>
      <vt:lpstr>MySQL Community Server</vt:lpstr>
      <vt:lpstr>MySQL Storage Engines</vt:lpstr>
      <vt:lpstr>MySQL Services, Start, Stop</vt:lpstr>
      <vt:lpstr>MySQL Administration Tools</vt:lpstr>
      <vt:lpstr>Authentication and Login</vt:lpstr>
      <vt:lpstr>MySQL Console Client</vt:lpstr>
      <vt:lpstr>MySQL Workbench</vt:lpstr>
      <vt:lpstr>MySQL Workbench</vt:lpstr>
      <vt:lpstr>phpMyAdmin Tool</vt:lpstr>
      <vt:lpstr>phpMyAdmin</vt:lpstr>
      <vt:lpstr>Moving a MySQL Database</vt:lpstr>
      <vt:lpstr>Introduction to SQL Server and MySQL</vt:lpstr>
      <vt:lpstr>Exercises</vt:lpstr>
      <vt:lpstr>Exercises (2)</vt:lpstr>
      <vt:lpstr>Exercises (3)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and MySQL</dc:title>
  <dc:creator>Doncho Minkov</dc:creator>
  <cp:lastModifiedBy>BoBBy</cp:lastModifiedBy>
  <cp:revision>5</cp:revision>
  <dcterms:created xsi:type="dcterms:W3CDTF">2014-08-19T10:29:58Z</dcterms:created>
  <dcterms:modified xsi:type="dcterms:W3CDTF">2014-08-21T15:05:26Z</dcterms:modified>
</cp:coreProperties>
</file>