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0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333" r:id="rId19"/>
    <p:sldId id="334" r:id="rId20"/>
    <p:sldId id="292" r:id="rId21"/>
    <p:sldId id="294" r:id="rId22"/>
    <p:sldId id="295" r:id="rId23"/>
    <p:sldId id="293" r:id="rId24"/>
    <p:sldId id="296" r:id="rId25"/>
    <p:sldId id="298" r:id="rId26"/>
    <p:sldId id="297" r:id="rId27"/>
    <p:sldId id="285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636" autoAdjust="0"/>
    <p:restoredTop sz="9466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6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Document </a:t>
            </a:r>
            <a:br>
              <a:rPr lang="en-US" smtClean="0"/>
            </a:br>
            <a:r>
              <a:rPr lang="en-US" smtClean="0"/>
              <a:t>Object Model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True power of dynamic web pages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4" y="879613"/>
            <a:ext cx="3000986" cy="2284134"/>
          </a:xfrm>
          <a:prstGeom prst="rect">
            <a:avLst/>
          </a:prstGeom>
        </p:spPr>
      </p:pic>
      <p:sp>
        <p:nvSpPr>
          <p:cNvPr id="3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HTML elements also have properties corresponding to their content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elements can be found and cached into variables using the DOM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single element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Select a collection of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5687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('header');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('#main-nav');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8453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4013537"/>
            <a:ext cx="8305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'li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radiosGroup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('genders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[]');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main-nav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li');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678" y="2845776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'header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678" y="3810000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'post-item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678" y="5738448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('genders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[]');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678" y="4774224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sidebar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DOM API has methods that use CSS-like selectors to find and select HTML elements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 (below IE 8)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CSS selector of the element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Inside Other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097993"/>
          </a:xfrm>
        </p:spPr>
        <p:txBody>
          <a:bodyPr/>
          <a:lstStyle/>
          <a:p>
            <a:r>
              <a:rPr lang="en-US" dirty="0" smtClean="0"/>
              <a:t>All methods can be used on HTML elements</a:t>
            </a:r>
            <a:endParaRPr lang="bg-BG" dirty="0" smtClean="0"/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getElementById</a:t>
            </a:r>
            <a:r>
              <a:rPr lang="bg-BG" dirty="0" smtClean="0"/>
              <a:t>()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3547988"/>
            <a:ext cx="8077200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wrapper =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noProof="1" smtClean="0">
                <a:sym typeface="Wingdings" pitchFamily="2" charset="2"/>
              </a:rPr>
              <a:t>'</a:t>
            </a:r>
            <a:r>
              <a:rPr lang="en-US" dirty="0" smtClean="0"/>
              <a:t>wrapper</a:t>
            </a:r>
            <a:r>
              <a:rPr lang="en-US" noProof="1">
                <a:sym typeface="Wingdings" pitchFamily="2" charset="2"/>
              </a:rPr>
              <a:t>'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divsInWrapper</a:t>
            </a:r>
            <a:r>
              <a:rPr lang="en-US" dirty="0" smtClean="0"/>
              <a:t> = </a:t>
            </a:r>
            <a:r>
              <a:rPr lang="en-US" dirty="0" err="1" smtClean="0"/>
              <a:t>wrapper.getElementsByTagName</a:t>
            </a:r>
            <a:r>
              <a:rPr lang="en-US" dirty="0" smtClean="0"/>
              <a:t>(</a:t>
            </a:r>
            <a:r>
              <a:rPr lang="en-US" noProof="1">
                <a:sym typeface="Wingdings" pitchFamily="2" charset="2"/>
              </a:rPr>
              <a:t>'</a:t>
            </a:r>
            <a:r>
              <a:rPr lang="en-US" dirty="0" smtClean="0"/>
              <a:t>div</a:t>
            </a:r>
            <a:r>
              <a:rPr lang="en-US" noProof="1">
                <a:sym typeface="Wingdings" pitchFamily="2" charset="2"/>
              </a:rPr>
              <a:t>'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1219200"/>
            <a:ext cx="8686800" cy="205740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DOM API can be used to select elements that are inside other elements</a:t>
            </a:r>
            <a:endParaRPr lang="bg-BG" dirty="0" smtClean="0"/>
          </a:p>
          <a:p>
            <a:pPr lvl="1"/>
            <a:r>
              <a:rPr lang="en-US" dirty="0" smtClean="0"/>
              <a:t>Select all </a:t>
            </a:r>
            <a:r>
              <a:rPr lang="en-US" dirty="0" err="1" smtClean="0"/>
              <a:t>divs</a:t>
            </a:r>
            <a:r>
              <a:rPr lang="en-US" dirty="0" smtClean="0"/>
              <a:t> that are inside an element with id "wrapper"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Inner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 (DOM)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DOM </a:t>
            </a:r>
            <a:r>
              <a:rPr lang="en-US" dirty="0"/>
              <a:t>API</a:t>
            </a:r>
          </a:p>
          <a:p>
            <a:pPr>
              <a:lnSpc>
                <a:spcPct val="100000"/>
              </a:lnSpc>
            </a:pPr>
            <a:r>
              <a:rPr lang="en-US" dirty="0"/>
              <a:t>Selecting DOM elements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getElementsByXXX</a:t>
            </a:r>
            <a:r>
              <a:rPr lang="en-US" dirty="0" smtClean="0"/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()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NodeLists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LiveNodeList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StaticNodeList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NodeList</a:t>
            </a:r>
            <a:r>
              <a:rPr lang="en-US" dirty="0" smtClean="0"/>
              <a:t> is a collection returned by the DOM selector methods: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bg-BG" dirty="0" smtClean="0"/>
              <a:t>(</a:t>
            </a:r>
            <a:r>
              <a:rPr lang="en-US" dirty="0" err="1" smtClean="0"/>
              <a:t>tagName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getElementsByClassName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(selector)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'div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NodeList looks like an array, but is not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i +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/divs[1]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</a:t>
            </a:r>
            <a:r>
              <a:rPr lang="en-US" dirty="0" err="1"/>
              <a:t>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</a:t>
            </a:r>
            <a:r>
              <a:rPr lang="en-US" dirty="0"/>
              <a:t>s</a:t>
            </a:r>
            <a:r>
              <a:rPr lang="en-US" dirty="0" smtClean="0"/>
              <a:t> keep track of the selected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the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contain the elements as they were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its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9718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type="text"&gt;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</a:t>
            </a:r>
            <a:r>
              <a:rPr lang="bg-BG" sz="2800" dirty="0" smtClean="0"/>
              <a:t>е</a:t>
            </a:r>
            <a:r>
              <a:rPr lang="en-US" sz="2800" dirty="0" smtClean="0"/>
              <a:t>ate a function that gets the value of &lt;input type="color"&gt; 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*Write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</a:t>
            </a:r>
            <a:r>
              <a:rPr lang="bg-BG" dirty="0" smtClean="0"/>
              <a:t> </a:t>
            </a:r>
            <a:r>
              <a:rPr lang="en-US" dirty="0" smtClean="0"/>
              <a:t>of an HTML page?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API consist of objects and methods to interact with the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and remove HTML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introduces objects that represent HTML elements and their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is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entry point for the DOM API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that correspond to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/>
              <a:t>Different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HTML elements</a:t>
            </a:r>
            <a:r>
              <a:rPr lang="en-US" dirty="0" smtClean="0"/>
              <a:t> have their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8248</TotalTime>
  <Words>957</Words>
  <Application>Microsoft Office PowerPoint</Application>
  <PresentationFormat>Презентация на цял екран (4:3)</PresentationFormat>
  <Paragraphs>160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Telerik Academy theme</vt:lpstr>
      <vt:lpstr>Document  Object Model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Selecting Elements Inside Other Elements</vt:lpstr>
      <vt:lpstr>Selecting Inner Elements</vt:lpstr>
      <vt:lpstr>NodeLists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BoBBy</cp:lastModifiedBy>
  <cp:revision>1210</cp:revision>
  <dcterms:created xsi:type="dcterms:W3CDTF">2006-08-16T00:00:00Z</dcterms:created>
  <dcterms:modified xsi:type="dcterms:W3CDTF">2014-06-01T13:08:23Z</dcterms:modified>
</cp:coreProperties>
</file>