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1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9602" y="4389254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3546</TotalTime>
  <Words>2891</Words>
  <Application>Microsoft Office PowerPoint</Application>
  <PresentationFormat>Презентация на цял екран (4:3)</PresentationFormat>
  <Paragraphs>522</Paragraphs>
  <Slides>46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BoBBy</cp:lastModifiedBy>
  <cp:revision>940</cp:revision>
  <dcterms:created xsi:type="dcterms:W3CDTF">2007-12-08T16:03:35Z</dcterms:created>
  <dcterms:modified xsi:type="dcterms:W3CDTF">2014-05-04T10:21:35Z</dcterms:modified>
  <cp:category>quality code, software engineering</cp:category>
</cp:coreProperties>
</file>