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505" r:id="rId54"/>
    <p:sldId id="524" r:id="rId55"/>
    <p:sldId id="333" r:id="rId56"/>
  </p:sldIdLst>
  <p:sldSz cx="9144000" cy="6858000" type="screen4x3"/>
  <p:notesSz cx="6881813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64680"/>
            <a:ext cx="8229600" cy="569120"/>
          </a:xfrm>
        </p:spPr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603295"/>
            <a:ext cx="2335398" cy="533400"/>
          </a:xfrm>
        </p:spPr>
        <p:txBody>
          <a:bodyPr/>
          <a:lstStyle/>
          <a:p>
            <a:r>
              <a:rPr lang="en-US" dirty="0" smtClean="0"/>
              <a:t>Vesko Kolev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51" y="5082797"/>
            <a:ext cx="1898725" cy="646331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Senior Developer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Team Leader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502" y="6039944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2820" y="4713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6022" y="5748152"/>
            <a:ext cx="20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0" indent="-319088" eaLnBrk="0" hangingPunct="0"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</a:t>
            </a: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6750</TotalTime>
  <Words>3496</Words>
  <Application>Microsoft Office PowerPoint</Application>
  <PresentationFormat>Презентация на цял екран (4:3)</PresentationFormat>
  <Paragraphs>659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56" baseType="lpstr">
      <vt:lpstr>Telerik Academy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BoBBy</cp:lastModifiedBy>
  <cp:revision>861</cp:revision>
  <dcterms:created xsi:type="dcterms:W3CDTF">2007-12-08T16:03:35Z</dcterms:created>
  <dcterms:modified xsi:type="dcterms:W3CDTF">2014-04-12T12:13:46Z</dcterms:modified>
  <cp:category>quality code, software engineering</cp:category>
</cp:coreProperties>
</file>