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handoutMasterIdLst>
    <p:handoutMasterId r:id="rId15"/>
  </p:handoutMasterIdLst>
  <p:sldIdLst>
    <p:sldId id="459" r:id="rId2"/>
    <p:sldId id="523" r:id="rId3"/>
    <p:sldId id="524" r:id="rId4"/>
    <p:sldId id="525" r:id="rId5"/>
    <p:sldId id="520" r:id="rId6"/>
    <p:sldId id="526" r:id="rId7"/>
    <p:sldId id="527" r:id="rId8"/>
    <p:sldId id="521" r:id="rId9"/>
    <p:sldId id="460" r:id="rId10"/>
    <p:sldId id="522" r:id="rId11"/>
    <p:sldId id="517" r:id="rId12"/>
    <p:sldId id="333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28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Test-Driven Development (TDD)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the "Test First" Approach to Coding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527438"/>
            <a:ext cx="1045253" cy="996562"/>
          </a:xfrm>
          <a:prstGeom prst="rect">
            <a:avLst/>
          </a:prstGeom>
        </p:spPr>
      </p:pic>
      <p:pic>
        <p:nvPicPr>
          <p:cNvPr id="1026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581027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115" y="533400"/>
            <a:ext cx="4267570" cy="1408298"/>
          </a:xfrm>
          <a:prstGeom prst="rect">
            <a:avLst/>
          </a:prstGeom>
          <a:effectLst>
            <a:glow rad="190500">
              <a:schemeClr val="tx2">
                <a:lumMod val="75000"/>
                <a:alpha val="25000"/>
              </a:schemeClr>
            </a:glow>
          </a:effectLst>
        </p:spPr>
      </p:pic>
      <p:sp>
        <p:nvSpPr>
          <p:cNvPr id="3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81001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81001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94828">
            <a:off x="4337671" y="4070757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8538" y="1773238"/>
            <a:ext cx="540067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19875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6525864" y="4573921"/>
            <a:ext cx="2033039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4" y="1920618"/>
            <a:ext cx="1323557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394" y="1423902"/>
            <a:ext cx="3635212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81000"/>
            <a:ext cx="254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900" dirty="0" smtClean="0"/>
              <a:t>Test-Driven Development (TDD)</a:t>
            </a:r>
            <a:endParaRPr lang="en-US" sz="3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2789</TotalTime>
  <Words>374</Words>
  <Application>Microsoft Office PowerPoint</Application>
  <PresentationFormat>Презентация на цял екран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Telerik Academy theme</vt:lpstr>
      <vt:lpstr>Test-Driven Development (TDD)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Test-Driven Development</vt:lpstr>
      <vt:lpstr>Test-Driven Development (TDD)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BoBBy</cp:lastModifiedBy>
  <cp:revision>855</cp:revision>
  <dcterms:created xsi:type="dcterms:W3CDTF">2007-12-08T16:03:35Z</dcterms:created>
  <dcterms:modified xsi:type="dcterms:W3CDTF">2014-05-07T06:55:45Z</dcterms:modified>
  <cp:category>quality code, software engineering</cp:category>
</cp:coreProperties>
</file>