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3"/>
  </p:notesMasterIdLst>
  <p:handoutMasterIdLst>
    <p:handoutMasterId r:id="rId84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84" r:id="rId25"/>
    <p:sldId id="798" r:id="rId26"/>
    <p:sldId id="799" r:id="rId27"/>
    <p:sldId id="785" r:id="rId28"/>
    <p:sldId id="801" r:id="rId29"/>
    <p:sldId id="793" r:id="rId30"/>
    <p:sldId id="794" r:id="rId31"/>
    <p:sldId id="786" r:id="rId32"/>
    <p:sldId id="788" r:id="rId33"/>
    <p:sldId id="822" r:id="rId34"/>
    <p:sldId id="747" r:id="rId35"/>
    <p:sldId id="791" r:id="rId36"/>
    <p:sldId id="749" r:id="rId37"/>
    <p:sldId id="804" r:id="rId38"/>
    <p:sldId id="805" r:id="rId39"/>
    <p:sldId id="802" r:id="rId40"/>
    <p:sldId id="803" r:id="rId41"/>
    <p:sldId id="823" r:id="rId42"/>
    <p:sldId id="824" r:id="rId43"/>
    <p:sldId id="815" r:id="rId44"/>
    <p:sldId id="814" r:id="rId45"/>
    <p:sldId id="830" r:id="rId46"/>
    <p:sldId id="825" r:id="rId47"/>
    <p:sldId id="790" r:id="rId48"/>
    <p:sldId id="752" r:id="rId49"/>
    <p:sldId id="816" r:id="rId50"/>
    <p:sldId id="807" r:id="rId51"/>
    <p:sldId id="808" r:id="rId52"/>
    <p:sldId id="811" r:id="rId53"/>
    <p:sldId id="820" r:id="rId54"/>
    <p:sldId id="821" r:id="rId55"/>
    <p:sldId id="810" r:id="rId56"/>
    <p:sldId id="809" r:id="rId57"/>
    <p:sldId id="819" r:id="rId58"/>
    <p:sldId id="787" r:id="rId59"/>
    <p:sldId id="826" r:id="rId60"/>
    <p:sldId id="827" r:id="rId61"/>
    <p:sldId id="828" r:id="rId62"/>
    <p:sldId id="829" r:id="rId63"/>
    <p:sldId id="753" r:id="rId64"/>
    <p:sldId id="772" r:id="rId65"/>
    <p:sldId id="770" r:id="rId66"/>
    <p:sldId id="771" r:id="rId67"/>
    <p:sldId id="773" r:id="rId68"/>
    <p:sldId id="774" r:id="rId69"/>
    <p:sldId id="775" r:id="rId70"/>
    <p:sldId id="776" r:id="rId71"/>
    <p:sldId id="777" r:id="rId72"/>
    <p:sldId id="778" r:id="rId73"/>
    <p:sldId id="779" r:id="rId74"/>
    <p:sldId id="780" r:id="rId75"/>
    <p:sldId id="781" r:id="rId76"/>
    <p:sldId id="817" r:id="rId77"/>
    <p:sldId id="818" r:id="rId78"/>
    <p:sldId id="797" r:id="rId79"/>
    <p:sldId id="460" r:id="rId80"/>
    <p:sldId id="812" r:id="rId81"/>
    <p:sldId id="333" r:id="rId82"/>
  </p:sldIdLst>
  <p:sldSz cx="9144000" cy="6858000" type="screen4x3"/>
  <p:notesSz cx="6881813" cy="9296400"/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84"/>
            <p14:sldId id="798"/>
            <p14:sldId id="799"/>
            <p14:sldId id="785"/>
            <p14:sldId id="801"/>
            <p14:sldId id="793"/>
            <p14:sldId id="794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5"/>
            <p14:sldId id="802"/>
            <p14:sldId id="803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61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F750B-FDDF-40D3-AE9A-CBA13A367BF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03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89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94B1-8911-4ED9-A404-052F90D6793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61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38336"/>
            <a:ext cx="7315200" cy="914400"/>
          </a:xfrm>
        </p:spPr>
        <p:txBody>
          <a:bodyPr/>
          <a:lstStyle/>
          <a:p>
            <a:r>
              <a:rPr lang="en-US" dirty="0" smtClean="0"/>
              <a:t>Double-Check / Lock</a:t>
            </a:r>
            <a:br>
              <a:rPr lang="en-US" dirty="0" smtClean="0"/>
            </a:br>
            <a:r>
              <a:rPr lang="en-US" dirty="0" smtClean="0"/>
              <a:t>Singleton Implementation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0880" cy="518603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sealed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static Log instance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Log Instance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get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lock (instance)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instance 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new Log();</a:t>
            </a:r>
            <a:endParaRPr kumimoji="1"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instance;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Factory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PizzaFactory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CreatePizza(PizzaType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Pizza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= null;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switch 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PizzaType.Cheese: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CheesePizza();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PizzaType.Pepperoni: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PepperoniPizza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PizzaType.Hawai: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HawaiPizza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4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84833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Facade </a:t>
            </a:r>
            <a:r>
              <a:rPr lang="en-US" dirty="0" smtClean="0"/>
              <a:t>– Real World Example</a:t>
            </a:r>
            <a:endParaRPr lang="bg-BG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609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3000" dirty="0" smtClean="0"/>
              <a:t>The hard way: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r>
              <a:rPr lang="en-US" sz="2000" noProof="1" smtClean="0"/>
              <a:t>popper.On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popper.Pop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amp.SetSurroundSound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amp.SetVolume(10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amp.SetDvd(dvd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screen.Down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lights.Dimm(20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projector.On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projector.WideScreenMode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dvd.Play("Dzift");</a:t>
            </a:r>
            <a:endParaRPr lang="bg-BG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5311140"/>
            <a:ext cx="7924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3000" dirty="0" smtClean="0"/>
              <a:t>The facade way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noProof="1"/>
              <a:t>homeTheater.WatchMovie</a:t>
            </a:r>
            <a:r>
              <a:rPr lang="en-US" sz="2000" noProof="1" smtClean="0"/>
              <a:t>("Dzift</a:t>
            </a:r>
            <a:r>
              <a:rPr lang="en-US" sz="2000" noProof="1"/>
              <a:t>");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113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315200" cy="609600"/>
          </a:xfrm>
        </p:spPr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Pattern – Example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08477"/>
            <a:ext cx="8458200" cy="390876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Draw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/*...*/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List&lt;Shape&gt; ownedShapes;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/*...*/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Line : Shape { public override void Draw() { ... }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69639"/>
            <a:ext cx="8458200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rootShape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/* ...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 (IoC)</a:t>
            </a:r>
            <a:r>
              <a:rPr lang="en-US" dirty="0"/>
              <a:t> is an abstract </a:t>
            </a:r>
            <a:r>
              <a:rPr lang="en-US" dirty="0" smtClean="0"/>
              <a:t>principle in software design in which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flow of control of a system is </a:t>
            </a:r>
            <a:r>
              <a:rPr lang="en-US" dirty="0" smtClean="0"/>
              <a:t>inverted compared to procedural programming</a:t>
            </a:r>
          </a:p>
          <a:p>
            <a:pPr lvl="1"/>
            <a:r>
              <a:rPr lang="en-US" dirty="0"/>
              <a:t>The main control of the program is inverted, moved away from you to the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Basic IoC principle: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Implementations </a:t>
            </a:r>
            <a:r>
              <a:rPr lang="en-US" dirty="0"/>
              <a:t>typically rely on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952" y="5170514"/>
            <a:ext cx="7766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call us, we'll call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you!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6819</TotalTime>
  <Words>3521</Words>
  <Application>Microsoft Office PowerPoint</Application>
  <PresentationFormat>Презентация на цял екран (4:3)</PresentationFormat>
  <Paragraphs>760</Paragraphs>
  <Slides>81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81</vt:i4>
      </vt:variant>
    </vt:vector>
  </HeadingPairs>
  <TitlesOfParts>
    <vt:vector size="82" baseType="lpstr"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Презентация на PowerPoint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Double-Check / Lock Singleton Implementation</vt:lpstr>
      <vt:lpstr>Simple Factory</vt:lpstr>
      <vt:lpstr>Simple Factory – Example</vt:lpstr>
      <vt:lpstr>Factory Method</vt:lpstr>
      <vt:lpstr>Factory Method – Example</vt:lpstr>
      <vt:lpstr>Abstract Factory</vt:lpstr>
      <vt:lpstr>Abstract Factory – Example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Facade – Real World Example</vt:lpstr>
      <vt:lpstr>Composite Pattern</vt:lpstr>
      <vt:lpstr>Composite Pattern – Example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Inversion of Control (IoC)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BoBBy</cp:lastModifiedBy>
  <cp:revision>1622</cp:revision>
  <dcterms:created xsi:type="dcterms:W3CDTF">2007-12-08T16:03:35Z</dcterms:created>
  <dcterms:modified xsi:type="dcterms:W3CDTF">2014-07-01T12:09:18Z</dcterms:modified>
  <cp:category>quality code, software engineering</cp:category>
</cp:coreProperties>
</file>