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8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>
        <p:scale>
          <a:sx n="81" d="100"/>
          <a:sy n="81" d="100"/>
        </p:scale>
        <p:origin x="-810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8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70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0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51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5168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592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176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618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113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8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7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9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34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53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9055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602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0" name="Picture 4" descr="http://gioco.net/matrice/matrix1.jpg"/>
          <p:cNvPicPr>
            <a:picLocks noChangeAspect="1" noChangeArrowheads="1"/>
          </p:cNvPicPr>
          <p:nvPr/>
        </p:nvPicPr>
        <p:blipFill>
          <a:blip r:embed="rId7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50229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" descr="http://www.hrcpa.com/images/technology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5" y="1951284"/>
            <a:ext cx="4049485" cy="94431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149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77" y="36576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7138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972" y="14478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72" y="2438400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9004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70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length of the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i&lt;array.Length/2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6230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Process all elements of the array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Print each element to the console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0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02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489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3662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6115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Dynamic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Copying Arrays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64" y="3886200"/>
            <a:ext cx="2346736" cy="240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7" y="32766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6704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</a:t>
            </a:r>
            <a:r>
              <a:rPr lang="en-US" sz="3800" smtClean="0"/>
              <a:t>Arrays Using</a:t>
            </a:r>
            <a:br>
              <a:rPr lang="en-US" sz="3800" smtClean="0"/>
            </a:br>
            <a:r>
              <a:rPr lang="en-US" sz="38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31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8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7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55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200400"/>
            <a:ext cx="5029200" cy="685800"/>
          </a:xfrm>
        </p:spPr>
        <p:txBody>
          <a:bodyPr/>
          <a:lstStyle/>
          <a:p>
            <a:r>
              <a:rPr lang="en-US" dirty="0" smtClean="0"/>
              <a:t>Resizable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86200"/>
            <a:ext cx="5029200" cy="56912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58" y="8382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199"/>
            <a:ext cx="1697816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9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Lists (Resizable Arrays)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– array that can resize dynamically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When adding or removing elements</a:t>
            </a:r>
            <a:endParaRPr lang="en-US" dirty="0"/>
          </a:p>
          <a:p>
            <a:pPr marL="520700" lvl="1" indent="-241300">
              <a:lnSpc>
                <a:spcPct val="90000"/>
              </a:lnSpc>
            </a:pPr>
            <a:r>
              <a:rPr lang="en-US" dirty="0" smtClean="0"/>
              <a:t>Also have indexers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(like arrays)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is the type that the list will hold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integers</a:t>
            </a:r>
          </a:p>
          <a:p>
            <a:pPr marL="812800" lvl="2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/>
              <a:t> will hold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methods and properties</a:t>
            </a: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– adds new element to the end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– removes </a:t>
            </a:r>
            <a:r>
              <a:rPr lang="en-US" dirty="0" smtClean="0">
                <a:solidFill>
                  <a:srgbClr val="EBFFD2"/>
                </a:solidFill>
              </a:rPr>
              <a:t>the element </a:t>
            </a:r>
            <a:endParaRPr lang="en-US" dirty="0">
              <a:solidFill>
                <a:srgbClr val="EBFFD2"/>
              </a:solidFill>
            </a:endParaRPr>
          </a:p>
          <a:p>
            <a:pPr marL="520700" lvl="1" indent="-241300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– returns the </a:t>
            </a:r>
            <a:r>
              <a:rPr lang="en-US" dirty="0">
                <a:solidFill>
                  <a:srgbClr val="EBFFD2"/>
                </a:solidFill>
              </a:rPr>
              <a:t>current size of the </a:t>
            </a:r>
            <a:r>
              <a:rPr lang="en-US" dirty="0" smtClean="0">
                <a:solidFill>
                  <a:srgbClr val="EBFFD2"/>
                </a:solidFill>
              </a:rPr>
              <a:t>list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List&lt;int&gt; intList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intList.Add(i);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21784"/>
            <a:ext cx="8229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for( int i=0; i&lt;5;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2635984"/>
            <a:ext cx="82296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same as: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5029200"/>
            <a:ext cx="8229600" cy="1676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The main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using lists we don't have to know the exact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vs.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Lets have an array with capacity of 5 elements</a:t>
            </a: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If we want to add a sixth element (we have already added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 we have to manually resize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we simply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int[5];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087231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copyArray = intArray;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int[] intArray = new int[6];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for (int i = 0; i &lt; 5;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intArray[i] = copyArray[i];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intArray[5] = newValue;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6096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list.Add(newValue);</a:t>
            </a:r>
          </a:p>
        </p:txBody>
      </p:sp>
    </p:spTree>
    <p:extLst>
      <p:ext uri="{BB962C8B-B14F-4D97-AF65-F5344CB8AC3E}">
        <p14:creationId xmlns:p14="http://schemas.microsoft.com/office/powerpoint/2010/main" val="1809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84240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4495799"/>
            <a:ext cx="3657600" cy="685802"/>
          </a:xfrm>
        </p:spPr>
        <p:txBody>
          <a:bodyPr/>
          <a:lstStyle/>
          <a:p>
            <a:r>
              <a:rPr lang="en-US" dirty="0" smtClean="0"/>
              <a:t>Lists &lt;T&gt;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5222078"/>
            <a:ext cx="3657600" cy="569122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56919">
            <a:off x="4246565" y="2555682"/>
            <a:ext cx="4025174" cy="2608492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95000"/>
                <a:lumOff val="5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47799"/>
            <a:ext cx="2209800" cy="22098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List&lt;T&gt;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adding new elements is not slow?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elements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it resizes itself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(2)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</a:t>
            </a:r>
            <a:r>
              <a:rPr lang="en-US" dirty="0" smtClean="0"/>
              <a:t>times instead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Initially </a:t>
            </a:r>
            <a:r>
              <a:rPr lang="en-US" dirty="0" smtClean="0"/>
              <a:t>a new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List&lt;T&gt;</a:t>
            </a:r>
            <a:r>
              <a:rPr lang="en-US" dirty="0" smtClean="0"/>
              <a:t> has size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Counter for total capacity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Capacity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Counter for number of used capacity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created, both properties of the list have values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the first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dirty="0" smtClean="0"/>
              <a:t> becomes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/>
              <a:t>List&lt;T&gt; </a:t>
            </a:r>
            <a:r>
              <a:rPr lang="en-US" dirty="0" smtClean="0"/>
              <a:t>Works?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Initially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is empty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adding new element it is resized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not every time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Only when it is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Lets have a list with 3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looks like this: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we add new element</a:t>
            </a:r>
            <a:br>
              <a:rPr lang="en-US" dirty="0" smtClean="0"/>
            </a:br>
            <a:r>
              <a:rPr lang="en-US" dirty="0" smtClean="0"/>
              <a:t>it is appended to the end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fifth element </a:t>
            </a:r>
            <a:br>
              <a:rPr lang="en-US" dirty="0" smtClean="0"/>
            </a:br>
            <a:r>
              <a:rPr lang="en-US" dirty="0" smtClean="0"/>
              <a:t>doubles the Capacity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50674"/>
            <a:ext cx="2200343" cy="67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43" y="4800600"/>
            <a:ext cx="2209800" cy="6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60" y="5599113"/>
            <a:ext cx="360362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Resizing Lists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1, diagonal, resiz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st, taskba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3" y="379515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43401"/>
            <a:ext cx="7924800" cy="685800"/>
          </a:xfrm>
        </p:spPr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r>
              <a:rPr lang="en-US" dirty="0" smtClean="0"/>
              <a:t>The Array Class</a:t>
            </a:r>
            <a:endParaRPr lang="en-US" dirty="0"/>
          </a:p>
        </p:txBody>
      </p:sp>
      <p:pic>
        <p:nvPicPr>
          <p:cNvPr id="2050" name="Picture 2" descr="copy, documents, files, pap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7212"/>
            <a:ext cx="1905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st, text, vie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003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must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the values from one array to another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do it the intuitive way w</a:t>
            </a:r>
            <a:r>
              <a:rPr lang="en-US" dirty="0" smtClean="0">
                <a:solidFill>
                  <a:srgbClr val="EBFFD2"/>
                </a:solidFill>
              </a:rPr>
              <a:t>e </a:t>
            </a:r>
            <a:r>
              <a:rPr lang="en-US" dirty="0">
                <a:solidFill>
                  <a:srgbClr val="EBFFD2"/>
                </a:solidFill>
              </a:rPr>
              <a:t>would copy not only the values but the reference </a:t>
            </a:r>
            <a:r>
              <a:rPr lang="en-US" dirty="0" smtClean="0">
                <a:solidFill>
                  <a:srgbClr val="EBFFD2"/>
                </a:solidFill>
              </a:rPr>
              <a:t>to the </a:t>
            </a:r>
            <a:r>
              <a:rPr lang="en-US" dirty="0">
                <a:solidFill>
                  <a:srgbClr val="EBFFD2"/>
                </a:solidFill>
              </a:rPr>
              <a:t>array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Changing some of the values in one array will affect the </a:t>
            </a:r>
            <a:r>
              <a:rPr lang="en-US" dirty="0" smtClean="0">
                <a:solidFill>
                  <a:srgbClr val="EBFFD2"/>
                </a:solidFill>
              </a:rPr>
              <a:t>other</a:t>
            </a:r>
          </a:p>
          <a:p>
            <a:pPr lvl="1">
              <a:lnSpc>
                <a:spcPct val="100000"/>
              </a:lnSpc>
              <a:spcBef>
                <a:spcPts val="42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EBFFD2"/>
                </a:solidFill>
              </a:rPr>
              <a:t>The way to avoid this is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Clone()</a:t>
            </a:r>
          </a:p>
          <a:p>
            <a:pPr lvl="2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EBFFD2"/>
                </a:solidFill>
              </a:rPr>
              <a:t>This way only the values will be copied but not the </a:t>
            </a:r>
            <a:r>
              <a:rPr lang="en-US" dirty="0" smtClean="0">
                <a:solidFill>
                  <a:srgbClr val="EBFFD2"/>
                </a:solidFill>
              </a:rPr>
              <a:t>reference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6249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int[] copyArray = (int[])array.Clone();</a:t>
            </a:r>
            <a:endParaRPr lang="en-US" noProof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14800"/>
            <a:ext cx="8229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79388" lvl="2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D9F"/>
              </a:buClr>
              <a:buFont typeface="Wingdings 2" pitchFamily="18" charset="2"/>
              <a:buNone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/>
            <a:r>
              <a:rPr lang="en-US" noProof="1" smtClean="0"/>
              <a:t>int[] copyArray = array;</a:t>
            </a:r>
            <a:endParaRPr lang="en-US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are a fixed-length sequences of elements of the same type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read and modified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holds 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 when we don't know the number of elements initially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2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274276" y="4711188"/>
            <a:ext cx="1186932" cy="118693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477157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788620" y="1941020"/>
            <a:ext cx="1049456" cy="1049456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0166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7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>
                <a:sym typeface="Wingdings" pitchFamily="2" charset="2"/>
              </a:rPr>
              <a:t>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2079" y="13665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70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4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4656"/>
            <a:ext cx="8686800" cy="5855335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5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7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275790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275791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74276" y="4275791"/>
            <a:ext cx="324591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19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514350" indent="-514350"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514350" indent="-514350">
              <a:buFont typeface="+mj-lt"/>
              <a:buAutoNum type="arabicPeriod" startAt="21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531513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800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8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688406" y="3505200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09600" y="4869576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06326" y="5410874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333056" y="5094962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991916" y="4317087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91014"/>
              </p:ext>
            </p:extLst>
          </p:nvPr>
        </p:nvGraphicFramePr>
        <p:xfrm>
          <a:off x="2933131" y="4852074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56" y="4469487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3718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131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5972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194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3962400" y="33543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 dirty="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65725"/>
            <a:ext cx="74787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6175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0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1277</TotalTime>
  <Words>2320</Words>
  <Application>Microsoft Office PowerPoint</Application>
  <PresentationFormat>Презентация на цял екран (4:3)</PresentationFormat>
  <Paragraphs>424</Paragraphs>
  <Slides>45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6" baseType="lpstr"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Презентация на PowerPoint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Resizable Arrays</vt:lpstr>
      <vt:lpstr>Lists (Resizable Arrays)</vt:lpstr>
      <vt:lpstr>List Example </vt:lpstr>
      <vt:lpstr>Lists vs. Arrays</vt:lpstr>
      <vt:lpstr>Lists &lt;T&gt;</vt:lpstr>
      <vt:lpstr>How The List&lt;T&gt; Works?</vt:lpstr>
      <vt:lpstr>How The List&lt;T&gt; Works? (2)</vt:lpstr>
      <vt:lpstr>Resizing Lists</vt:lpstr>
      <vt:lpstr>Copying Arrays</vt:lpstr>
      <vt:lpstr>Copying Arrays</vt:lpstr>
      <vt:lpstr>Summary</vt:lpstr>
      <vt:lpstr>Arrays</vt:lpstr>
      <vt:lpstr>Exercises</vt:lpstr>
      <vt:lpstr>Exercises (2)</vt:lpstr>
      <vt:lpstr>Exercises (3)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Telerik Software Academy</dc:subject>
  <dc:creator>Svetlin Nakov</dc:creator>
  <cp:keywords>arrays, C#, C# course, telerik software academy, free courses for developers</cp:keywords>
  <cp:lastModifiedBy>BoBBy</cp:lastModifiedBy>
  <cp:revision>312</cp:revision>
  <dcterms:created xsi:type="dcterms:W3CDTF">2007-12-08T16:03:35Z</dcterms:created>
  <dcterms:modified xsi:type="dcterms:W3CDTF">2013-10-07T15:23:03Z</dcterms:modified>
  <cp:category>software engineering</cp:category>
</cp:coreProperties>
</file>