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53" autoAdjust="0"/>
    <p:restoredTop sz="94468" autoAdjust="0"/>
  </p:normalViewPr>
  <p:slideViewPr>
    <p:cSldViewPr>
      <p:cViewPr varScale="1">
        <p:scale>
          <a:sx n="85" d="100"/>
          <a:sy n="85" d="100"/>
        </p:scale>
        <p:origin x="-6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3022</Words>
  <Application>Microsoft Office PowerPoint</Application>
  <PresentationFormat>Презентация на цял екран (4:3)</PresentationFormat>
  <Paragraphs>570</Paragraphs>
  <Slides>57</Slides>
  <Notes>20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BoBBy</cp:lastModifiedBy>
  <cp:revision>313</cp:revision>
  <dcterms:created xsi:type="dcterms:W3CDTF">2007-12-08T16:03:35Z</dcterms:created>
  <dcterms:modified xsi:type="dcterms:W3CDTF">2013-08-03T12:41:50Z</dcterms:modified>
  <cp:category>software engineering</cp:category>
</cp:coreProperties>
</file>