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smtClean="0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1289</TotalTime>
  <Words>1445</Words>
  <Application>Microsoft Office PowerPoint</Application>
  <PresentationFormat>Презентация на цял екран (4:3)</PresentationFormat>
  <Paragraphs>352</Paragraphs>
  <Slides>27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Презентация на PowerPoint</vt:lpstr>
      <vt:lpstr>Strings of Characters</vt:lpstr>
      <vt:lpstr>Numeral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BoBBy</cp:lastModifiedBy>
  <cp:revision>311</cp:revision>
  <dcterms:created xsi:type="dcterms:W3CDTF">2007-12-08T16:03:35Z</dcterms:created>
  <dcterms:modified xsi:type="dcterms:W3CDTF">2013-08-02T09:05:04Z</dcterms:modified>
  <cp:category>software engineering</cp:category>
</cp:coreProperties>
</file>