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33" r:id="rId7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19/8/2013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19/8/2013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Processing and Manipulating Text Information</a:t>
            </a:r>
            <a:endParaRPr lang="en-US" dirty="0"/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60" y="4614565"/>
            <a:ext cx="310688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sp>
        <p:nvSpPr>
          <p:cNvPr id="24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7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</a:t>
            </a:r>
            <a:r>
              <a:rPr lang="en-US" dirty="0"/>
              <a:t>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.NET's  fully </a:t>
            </a:r>
            <a:r>
              <a:rPr lang="en-US" dirty="0"/>
              <a:t>qualified </a:t>
            </a:r>
            <a:r>
              <a:rPr lang="en-US" dirty="0" smtClean="0"/>
              <a:t>class name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</a:t>
            </a:r>
            <a:r>
              <a:rPr lang="en-US" dirty="0" smtClean="0"/>
              <a:t>three </a:t>
            </a:r>
            <a:r>
              <a:rPr lang="en-US" dirty="0"/>
              <a:t>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initializing a string variable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</a:t>
            </a:r>
            <a:r>
              <a:rPr lang="en-US" dirty="0" smtClean="0"/>
              <a:t>string </a:t>
            </a:r>
            <a:r>
              <a:rPr lang="en-US" dirty="0"/>
              <a:t>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</a:t>
            </a:r>
            <a:r>
              <a:rPr lang="en-US" sz="3000" dirty="0" smtClean="0"/>
              <a:t>string </a:t>
            </a:r>
            <a:r>
              <a:rPr lang="en-US" sz="3000" dirty="0"/>
              <a:t>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another </a:t>
            </a:r>
            <a:r>
              <a:rPr lang="en-US" sz="3000" dirty="0"/>
              <a:t>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the </a:t>
            </a:r>
            <a:r>
              <a:rPr lang="en-US" sz="3000" dirty="0"/>
              <a:t>result of string </a:t>
            </a:r>
            <a:r>
              <a:rPr lang="en-US" sz="3000" dirty="0" smtClean="0"/>
              <a:t>operation</a:t>
            </a:r>
            <a:endParaRPr lang="en-US" sz="3000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r>
              <a:rPr lang="en-US" dirty="0"/>
              <a:t>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Reading and Printing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compare </a:t>
            </a:r>
            <a:r>
              <a:rPr lang="en-US" dirty="0"/>
              <a:t>two strings: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Dictionary-based string comparison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Equality checking by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Using the case-sensitive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same effect like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</a:t>
            </a:r>
            <a:r>
              <a:rPr lang="en-US" sz="3000" dirty="0" smtClean="0"/>
              <a:t>string in </a:t>
            </a:r>
            <a:r>
              <a:rPr lang="en-US" sz="3000" dirty="0"/>
              <a:t>a lexicographical </a:t>
            </a:r>
            <a:r>
              <a:rPr lang="en-US" sz="3000" dirty="0" smtClean="0"/>
              <a:t>order from </a:t>
            </a:r>
            <a:r>
              <a:rPr lang="en-US" sz="3000" dirty="0"/>
              <a:t>a given list of </a:t>
            </a:r>
            <a:r>
              <a:rPr lang="en-US" sz="3000" dirty="0" smtClean="0"/>
              <a:t>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</a:t>
            </a:r>
            <a:r>
              <a:rPr lang="en-US" sz="2800" dirty="0" smtClean="0"/>
              <a:t>and </a:t>
            </a:r>
            <a:r>
              <a:rPr lang="en-US" sz="2800" dirty="0"/>
              <a:t>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two ways to combine strings: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/>
              <a:t> operators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</a:t>
            </a:r>
            <a:r>
              <a:rPr lang="en-US" sz="3000" dirty="0" smtClean="0"/>
              <a:t>a string</a:t>
            </a:r>
            <a:endParaRPr lang="en-US" sz="3000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character or </a:t>
            </a:r>
            <a:r>
              <a:rPr lang="en-US" sz="3000" dirty="0"/>
              <a:t>substring </a:t>
            </a:r>
            <a:r>
              <a:rPr lang="en-US" sz="3000" dirty="0" smtClean="0"/>
              <a:t>within given string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First occurrence </a:t>
            </a:r>
            <a:r>
              <a:rPr lang="en-US" sz="2800" dirty="0"/>
              <a:t>starting at given </a:t>
            </a:r>
            <a:r>
              <a:rPr lang="en-US" sz="2800" dirty="0" smtClean="0"/>
              <a:t>position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/>
              <a:t>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/>
                <a:gridCol w="431800"/>
                <a:gridCol w="430212"/>
                <a:gridCol w="427038"/>
                <a:gridCol w="430212"/>
                <a:gridCol w="430213"/>
                <a:gridCol w="430212"/>
                <a:gridCol w="431800"/>
                <a:gridCol w="430213"/>
                <a:gridCol w="430212"/>
                <a:gridCol w="430213"/>
                <a:gridCol w="428625"/>
                <a:gridCol w="430212"/>
                <a:gridCol w="430213"/>
                <a:gridCol w="43021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/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/>
                <a:gridCol w="407902"/>
                <a:gridCol w="407901"/>
                <a:gridCol w="403177"/>
                <a:gridCol w="407902"/>
                <a:gridCol w="404752"/>
                <a:gridCol w="407902"/>
                <a:gridCol w="407901"/>
                <a:gridCol w="409477"/>
                <a:gridCol w="407902"/>
                <a:gridCol w="406327"/>
                <a:gridCol w="406327"/>
                <a:gridCol w="406327"/>
                <a:gridCol w="407901"/>
                <a:gridCol w="406327"/>
                <a:gridCol w="406327"/>
                <a:gridCol w="406327"/>
                <a:gridCol w="407902"/>
                <a:gridCol w="407901"/>
                <a:gridCol w="40790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Why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</a:t>
            </a:r>
            <a:r>
              <a:rPr lang="en-US" sz="2800" dirty="0" smtClean="0"/>
              <a:t>Numbers</a:t>
            </a:r>
            <a:r>
              <a:rPr lang="en-US" sz="2800" dirty="0"/>
              <a:t>, </a:t>
            </a:r>
            <a:r>
              <a:rPr lang="en-US" sz="2800" dirty="0" smtClean="0"/>
              <a:t>Dates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 smtClean="0"/>
              <a:t>Currency</a:t>
            </a:r>
            <a:endParaRPr lang="en-US" sz="2800" dirty="0"/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 smtClean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Parsing </a:t>
            </a:r>
            <a:r>
              <a:rPr lang="en-US" dirty="0">
                <a:solidFill>
                  <a:srgbClr val="EBFFD2"/>
                </a:solidFill>
              </a:rPr>
              <a:t>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</a:t>
            </a:r>
            <a:r>
              <a:rPr lang="en-US" sz="2800" dirty="0" smtClean="0"/>
              <a:t>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 smtClean="0"/>
              <a:t>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</a:t>
            </a:r>
            <a:r>
              <a:rPr lang="en-US" dirty="0" smtClean="0"/>
              <a:t>very, very </a:t>
            </a:r>
            <a:r>
              <a:rPr lang="en-US" dirty="0"/>
              <a:t>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 smtClean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</a:t>
            </a:r>
            <a:r>
              <a:rPr lang="en-US" dirty="0" smtClean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443123" y="1037431"/>
            <a:ext cx="460375" cy="330257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197436" y="1585697"/>
            <a:ext cx="460375" cy="2206046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9082" y="291619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5623" y="2883515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</a:t>
            </a:r>
            <a:r>
              <a:rPr lang="en-US" dirty="0" smtClean="0"/>
              <a:t>Performs String </a:t>
            </a:r>
            <a:r>
              <a:rPr lang="en-US" dirty="0"/>
              <a:t>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</a:t>
            </a:r>
            <a:r>
              <a:rPr lang="en-US" dirty="0" smtClean="0"/>
              <a:t>the following </a:t>
            </a:r>
            <a:r>
              <a:rPr lang="en-US" dirty="0"/>
              <a:t>string concatenation:</a:t>
            </a:r>
          </a:p>
          <a:p>
            <a:pPr marL="354013" indent="-354013"/>
            <a:endParaRPr lang="en-US" dirty="0" smtClean="0"/>
          </a:p>
          <a:p>
            <a:pPr marL="354013" indent="-354013"/>
            <a:r>
              <a:rPr lang="en-US" dirty="0" smtClean="0"/>
              <a:t>It </a:t>
            </a:r>
            <a:r>
              <a:rPr lang="en-US" dirty="0"/>
              <a:t>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 smtClean="0"/>
              <a:t>Several </a:t>
            </a:r>
            <a:r>
              <a:rPr lang="en-US" dirty="0"/>
              <a:t>new objects are created and </a:t>
            </a:r>
            <a:r>
              <a:rPr lang="en-US" dirty="0" smtClean="0"/>
              <a:t>left to </a:t>
            </a:r>
            <a:r>
              <a:rPr lang="en-US" dirty="0"/>
              <a:t>the garbage </a:t>
            </a:r>
            <a:r>
              <a:rPr lang="en-US" dirty="0" smtClean="0"/>
              <a:t>collector for deallocation</a:t>
            </a:r>
            <a:endParaRPr lang="en-US" dirty="0"/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</a:t>
            </a:r>
            <a:r>
              <a:rPr lang="en-US" sz="3000" dirty="0" smtClean="0"/>
              <a:t>of given </a:t>
            </a:r>
            <a:r>
              <a:rPr lang="en-US" sz="3000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</a:t>
            </a:r>
            <a:r>
              <a:rPr lang="en-US" sz="2800" dirty="0" smtClean="0"/>
              <a:t>allocated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/>
              <a:t> </a:t>
            </a:r>
            <a:r>
              <a:rPr lang="en-US" sz="3000" dirty="0"/>
              <a:t>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</a:t>
            </a:r>
            <a:r>
              <a:rPr lang="en-US" sz="3000" dirty="0" smtClean="0"/>
              <a:t>a string </a:t>
            </a:r>
            <a:r>
              <a:rPr lang="en-US" sz="3000" dirty="0"/>
              <a:t>or </a:t>
            </a:r>
            <a:r>
              <a:rPr lang="en-US" sz="3000" dirty="0" smtClean="0"/>
              <a:t>another </a:t>
            </a:r>
            <a:r>
              <a:rPr lang="en-US" sz="3000" dirty="0"/>
              <a:t>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</a:t>
            </a:r>
            <a:r>
              <a:rPr lang="en-US" sz="3000" dirty="0" smtClean="0"/>
              <a:t>substring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</a:t>
            </a:r>
            <a:r>
              <a:rPr lang="en-US" dirty="0" smtClean="0"/>
              <a:t>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</a:t>
            </a:r>
            <a:r>
              <a:rPr lang="en-US" sz="3000" noProof="1" smtClean="0"/>
              <a:t>modifiable </a:t>
            </a:r>
            <a:r>
              <a:rPr lang="en-US" sz="3000" noProof="1"/>
              <a:t>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</a:t>
            </a:r>
            <a:r>
              <a:rPr lang="en-US" dirty="0" smtClean="0"/>
              <a:t>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classes in C# have public </a:t>
            </a:r>
            <a:r>
              <a:rPr lang="en-US" dirty="0"/>
              <a:t>virtual </a:t>
            </a:r>
            <a:r>
              <a:rPr lang="en-US" dirty="0" smtClean="0"/>
              <a:t>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</a:t>
            </a:r>
            <a:r>
              <a:rPr lang="en-US" sz="2800" dirty="0" smtClean="0"/>
              <a:t>to current </a:t>
            </a:r>
            <a:r>
              <a:rPr lang="en-US" sz="2800" dirty="0"/>
              <a:t>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/>
                <a:gridCol w="427038"/>
                <a:gridCol w="422275"/>
                <a:gridCol w="423862"/>
                <a:gridCol w="423863"/>
                <a:gridCol w="425450"/>
                <a:gridCol w="423862"/>
                <a:gridCol w="423863"/>
                <a:gridCol w="4238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String.Format()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for formatting strings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 smtClean="0"/>
              <a:t>in .NET specify formatting / parsing settings specific to country / region / language</a:t>
            </a:r>
          </a:p>
          <a:p>
            <a:r>
              <a:rPr lang="en-US" dirty="0" smtClean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Culture-sensitive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CultureInfo("en-CA");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("C", culture); // 42,00 $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Numbers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Parsing a real number using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as separator: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Parsing a date in specific format: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dd.MM.yyyy", CultureInfo.InvariantCulture);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Most important </a:t>
            </a:r>
            <a:r>
              <a:rPr lang="en-US" sz="3000" dirty="0"/>
              <a:t>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</a:t>
            </a:r>
            <a:r>
              <a:rPr lang="en-US" dirty="0" smtClean="0"/>
              <a:t>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smtClean="0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/>
              <a:t>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1256</TotalTime>
  <Words>4504</Words>
  <Application>Microsoft Office PowerPoint</Application>
  <PresentationFormat>Презентация на цял екран (4:3)</PresentationFormat>
  <Paragraphs>805</Paragraphs>
  <Slides>73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73</vt:i4>
      </vt:variant>
    </vt:vector>
  </HeadingPairs>
  <TitlesOfParts>
    <vt:vector size="74" baseType="lpstr"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Презентация на PowerPoint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BoBBy</cp:lastModifiedBy>
  <cp:revision>312</cp:revision>
  <dcterms:created xsi:type="dcterms:W3CDTF">2007-12-08T16:03:35Z</dcterms:created>
  <dcterms:modified xsi:type="dcterms:W3CDTF">2013-08-19T11:14:21Z</dcterms:modified>
  <cp:category>software engineering</cp:category>
</cp:coreProperties>
</file>