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9" r:id="rId6"/>
    <p:sldId id="260" r:id="rId7"/>
    <p:sldId id="262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81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6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NoSQL Databases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NoSQL Concepts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96" y="2361460"/>
            <a:ext cx="7761303" cy="2920754"/>
          </a:xfrm>
        </p:spPr>
        <p:txBody>
          <a:bodyPr/>
          <a:lstStyle/>
          <a:p>
            <a:r>
              <a:rPr lang="en-US" dirty="0" smtClean="0"/>
              <a:t>NoSQL Databases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Data models</a:t>
            </a:r>
          </a:p>
          <a:p>
            <a:r>
              <a:rPr lang="en-US" dirty="0" smtClean="0"/>
              <a:t>Relational vs NoSQL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266" name="Picture 2" descr="http://lh6.ggpht.com/_apBFwLItpPg/TYkhxLH8yNI/AAAAAAAAAdw/zqkxGGDxkLY/Unkn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0393" y="1953393"/>
            <a:ext cx="1837672" cy="22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84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163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614379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 or other values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87" y="1034469"/>
            <a:ext cx="1787680" cy="2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472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CRUD operations 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9259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Doncho Minkov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minkov@abv.bg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http://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minkov.it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77427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611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Doncho Minkov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http://minkov.it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</TotalTime>
  <Words>301</Words>
  <Application>Microsoft Office PowerPoint</Application>
  <PresentationFormat>Презентация на цял екран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Telerik Academy theme</vt:lpstr>
      <vt:lpstr>NoSQL Databases</vt:lpstr>
      <vt:lpstr>Table of Contents</vt:lpstr>
      <vt:lpstr>NoSQL Databases</vt:lpstr>
      <vt:lpstr>Relational vs. NoSQL Databases</vt:lpstr>
      <vt:lpstr>Non-Relational Data Models</vt:lpstr>
      <vt:lpstr>What is NoSQL Database?</vt:lpstr>
      <vt:lpstr>Relational vs. NoSQL Models</vt:lpstr>
      <vt:lpstr>NoSQL Databases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Doncho Minkov</dc:creator>
  <cp:lastModifiedBy>BoBBy</cp:lastModifiedBy>
  <cp:revision>51</cp:revision>
  <dcterms:created xsi:type="dcterms:W3CDTF">2014-08-28T14:33:35Z</dcterms:created>
  <dcterms:modified xsi:type="dcterms:W3CDTF">2014-09-03T20:22:09Z</dcterms:modified>
</cp:coreProperties>
</file>