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5" r:id="rId60"/>
  </p:sldIdLst>
  <p:sldSz cx="9144000" cy="6858000" type="screen4x3"/>
  <p:notesSz cx="6881813" cy="92964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 autoAdjust="0"/>
    <p:restoredTop sz="94421" autoAdjust="0"/>
  </p:normalViewPr>
  <p:slideViewPr>
    <p:cSldViewPr>
      <p:cViewPr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1758</TotalTime>
  <Words>3814</Words>
  <Application>Microsoft Office PowerPoint</Application>
  <PresentationFormat>Презентация на цял екран (4:3)</PresentationFormat>
  <Paragraphs>716</Paragraphs>
  <Slides>59</Slides>
  <Notes>38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59</vt:i4>
      </vt:variant>
    </vt:vector>
  </HeadingPairs>
  <TitlesOfParts>
    <vt:vector size="60" baseType="lpstr"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BoBBy</cp:lastModifiedBy>
  <cp:revision>447</cp:revision>
  <dcterms:created xsi:type="dcterms:W3CDTF">2007-12-08T16:03:35Z</dcterms:created>
  <dcterms:modified xsi:type="dcterms:W3CDTF">2014-02-15T11:24:27Z</dcterms:modified>
  <cp:category>software engineering</cp:category>
</cp:coreProperties>
</file>