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326" r:id="rId24"/>
    <p:sldId id="294" r:id="rId25"/>
    <p:sldId id="272" r:id="rId26"/>
    <p:sldId id="273" r:id="rId27"/>
    <p:sldId id="274" r:id="rId28"/>
    <p:sldId id="275" r:id="rId29"/>
    <p:sldId id="276" r:id="rId30"/>
    <p:sldId id="277" r:id="rId31"/>
    <p:sldId id="300" r:id="rId32"/>
    <p:sldId id="301" r:id="rId33"/>
    <p:sldId id="278" r:id="rId34"/>
    <p:sldId id="318" r:id="rId35"/>
    <p:sldId id="317" r:id="rId36"/>
    <p:sldId id="302" r:id="rId37"/>
    <p:sldId id="303" r:id="rId38"/>
    <p:sldId id="304" r:id="rId39"/>
    <p:sldId id="279" r:id="rId40"/>
    <p:sldId id="280" r:id="rId41"/>
    <p:sldId id="281" r:id="rId42"/>
    <p:sldId id="282" r:id="rId43"/>
    <p:sldId id="307" r:id="rId44"/>
    <p:sldId id="308" r:id="rId45"/>
    <p:sldId id="309" r:id="rId46"/>
    <p:sldId id="310" r:id="rId47"/>
    <p:sldId id="311" r:id="rId48"/>
    <p:sldId id="312" r:id="rId49"/>
    <p:sldId id="316" r:id="rId50"/>
    <p:sldId id="315" r:id="rId51"/>
    <p:sldId id="313" r:id="rId52"/>
    <p:sldId id="283" r:id="rId53"/>
    <p:sldId id="319" r:id="rId54"/>
    <p:sldId id="320" r:id="rId55"/>
    <p:sldId id="321" r:id="rId56"/>
    <p:sldId id="284" r:id="rId57"/>
    <p:sldId id="285" r:id="rId58"/>
    <p:sldId id="286" r:id="rId59"/>
    <p:sldId id="322" r:id="rId60"/>
    <p:sldId id="323" r:id="rId61"/>
    <p:sldId id="324" r:id="rId62"/>
    <p:sldId id="325" r:id="rId63"/>
    <p:sldId id="314" r:id="rId64"/>
  </p:sldIdLst>
  <p:sldSz cx="9144000" cy="6858000" type="screen4x3"/>
  <p:notesSz cx="6881813" cy="92964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459" autoAdjust="0"/>
    <p:restoredTop sz="94421" autoAdjust="0"/>
  </p:normalViewPr>
  <p:slideViewPr>
    <p:cSldViewPr>
      <p:cViewPr>
        <p:scale>
          <a:sx n="81" d="100"/>
          <a:sy n="81" d="100"/>
        </p:scale>
        <p:origin x="-81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35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</a:t>
            </a:r>
            <a:r>
              <a:rPr lang="en-US" dirty="0" smtClean="0"/>
              <a:t>Expressions, LINQ, Dynamic</a:t>
            </a:r>
            <a:endParaRPr lang="bg-BG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73" y="41910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66844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Dynamic type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4715436" y="2057400"/>
            <a:ext cx="4064001" cy="2983380"/>
          </a:xfrm>
          <a:prstGeom prst="roundRect">
            <a:avLst>
              <a:gd name="adj" fmla="val 7447"/>
            </a:avLst>
          </a:prstGeom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 in .NET: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Action&lt;T1, T2, T3&gt;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void delegate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&lt;T1, T2,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return value of type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have quite a lot of overloads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5118" y="4419600"/>
            <a:ext cx="776128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Func&lt;string, int&gt; predefinedIntParse = int.Parse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number = predefinedIntParse("50");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Action&lt;object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predefinedAction =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predefinedAction(1000);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4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</a:t>
            </a:r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03520" cy="3314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653" y="52578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Dynamic Type</a:t>
            </a:r>
            <a:endParaRPr lang="bg-BG" dirty="0"/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2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Dynamic type is</a:t>
            </a:r>
            <a:endParaRPr lang="en-US" dirty="0"/>
          </a:p>
          <a:p>
            <a:pPr lvl="1"/>
            <a:r>
              <a:rPr lang="en-US" dirty="0" smtClean="0"/>
              <a:t>Defined with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keyword</a:t>
            </a:r>
            <a:endParaRPr lang="en-US" dirty="0"/>
          </a:p>
          <a:p>
            <a:pPr lvl="1"/>
            <a:r>
              <a:rPr lang="en-US" dirty="0" smtClean="0"/>
              <a:t>Can hold everything (different from object)</a:t>
            </a:r>
          </a:p>
          <a:p>
            <a:pPr lvl="1"/>
            <a:r>
              <a:rPr lang="en-US" dirty="0" smtClean="0"/>
              <a:t>Evaluated at runtime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343400"/>
            <a:ext cx="762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dyn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"Some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 Student();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dyn.Name = "Ivan";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new[] { 5, 8, 10 };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Dynamic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28725"/>
            <a:ext cx="5655733" cy="31813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students that are from group number 2. Use LINQ query. Order the students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Implement the previous using the same query expressed with extension 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that have email in abv.bg.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methods and LINQ.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with phones in Sofia. Use </a:t>
            </a:r>
            <a:r>
              <a:rPr lang="en-US" sz="2800" dirty="0" smtClean="0"/>
              <a:t>LINQ.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3"/>
              <a:tabLst/>
            </a:pPr>
            <a:r>
              <a:rPr lang="en-US" sz="2800" dirty="0"/>
              <a:t>Select all students that have at least one mark Excellent (6) into a new anonymous class that has properties –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/>
              <a:t>. Use LINQ.</a:t>
            </a:r>
            <a:endParaRPr lang="bg-BG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Write down a similar program that extracts the students with exactly  two marks "2". Use extension methods.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Extract 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/>
              <a:t> of the students 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/>
              <a:t>. Introduce a property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/>
              <a:t>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 class. Extract all students from "Mathematics" department. Use the Join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8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Create a program that extracts all students grouped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Rewrite the previous using extension methods</a:t>
            </a:r>
            <a:r>
              <a:rPr lang="en-US" sz="2800" dirty="0" smtClean="0"/>
              <a:t>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9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20"/>
              <a:tabLst/>
            </a:pPr>
            <a:r>
              <a:rPr lang="en-US" sz="2800" dirty="0" smtClean="0"/>
              <a:t>* By </a:t>
            </a:r>
            <a:r>
              <a:rPr lang="en-US" sz="2800" dirty="0"/>
              <a:t>using delegates develop an universal static method to calculate the sum of infinite convergent series with given precision depending on a function of its term. By using proper functions for the term calculate with a 2-digit precision the sum of the infinite </a:t>
            </a:r>
            <a:r>
              <a:rPr lang="en-US" sz="2800" dirty="0" smtClean="0"/>
              <a:t>series: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/>
              <a:t>	</a:t>
            </a:r>
            <a:r>
              <a:rPr lang="en-US" sz="2800" dirty="0" smtClean="0"/>
              <a:t>1 </a:t>
            </a:r>
            <a:r>
              <a:rPr lang="en-US" sz="2800" dirty="0"/>
              <a:t>+ 1/2 + 1/4 + 1/8 + 1/16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+ 1/2! + 1/3! + 1/4! + 1/5!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+ 1/2 - 1/4 + 1/8 - 1/16 + … 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2354</TotalTime>
  <Words>3949</Words>
  <Application>Microsoft Office PowerPoint</Application>
  <PresentationFormat>Презентация на цял екран (4:3)</PresentationFormat>
  <Paragraphs>665</Paragraphs>
  <Slides>63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63</vt:i4>
      </vt:variant>
    </vt:vector>
  </HeadingPairs>
  <TitlesOfParts>
    <vt:vector size="64" baseType="lpstr"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Predefined Delegates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Action&lt;T&gt; and Func&lt;T&gt;</vt:lpstr>
      <vt:lpstr>Action&lt;T&gt; and Func&lt;T&gt;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LINQ Query Keywords</vt:lpstr>
      <vt:lpstr>Dynamic Type</vt:lpstr>
      <vt:lpstr>Dynamic Type</vt:lpstr>
      <vt:lpstr>Dynamic Type</vt:lpstr>
      <vt:lpstr>Extension Methods, Lambda Expressions and LINQ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BoBBy</cp:lastModifiedBy>
  <cp:revision>641</cp:revision>
  <dcterms:created xsi:type="dcterms:W3CDTF">2007-12-08T16:03:35Z</dcterms:created>
  <dcterms:modified xsi:type="dcterms:W3CDTF">2014-02-12T19:57:39Z</dcterms:modified>
  <cp:category>software engineering</cp:category>
</cp:coreProperties>
</file>