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93" autoAdjust="0"/>
    <p:restoredTop sz="94421" autoAdjust="0"/>
  </p:normalViewPr>
  <p:slideViewPr>
    <p:cSldViewPr>
      <p:cViewPr varScale="1">
        <p:scale>
          <a:sx n="85" d="100"/>
          <a:sy n="85" d="100"/>
        </p:scale>
        <p:origin x="-6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8/10/2013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8/10/2013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8.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forums.academy.telerik.com/" TargetMode="External"/><Relationship Id="rId10" Type="http://schemas.openxmlformats.org/officeDocument/2006/relationships/image" Target="../media/image40.png"/><Relationship Id="rId4" Type="http://schemas.openxmlformats.org/officeDocument/2006/relationships/hyperlink" Target="http://www.facebook.com/telerikacademy" TargetMode="External"/><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pic>
        <p:nvPicPr>
          <p:cNvPr id="25"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05200" y="4718008"/>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 Placeholder 4"/>
          <p:cNvSpPr>
            <a:spLocks noGrp="1"/>
          </p:cNvSpPr>
          <p:nvPr/>
        </p:nvSpPr>
        <p:spPr>
          <a:xfrm>
            <a:off x="381000" y="4495800"/>
            <a:ext cx="3046709" cy="533400"/>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Svetlin Nakov</a:t>
            </a:r>
            <a:endParaRPr lang="en-US" dirty="0"/>
          </a:p>
        </p:txBody>
      </p:sp>
      <p:sp>
        <p:nvSpPr>
          <p:cNvPr id="35" name="Text Placeholder 5"/>
          <p:cNvSpPr>
            <a:spLocks noGrp="1"/>
          </p:cNvSpPr>
          <p:nvPr/>
        </p:nvSpPr>
        <p:spPr>
          <a:xfrm>
            <a:off x="419101"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p:txBody>
      </p:sp>
      <p:sp>
        <p:nvSpPr>
          <p:cNvPr id="36" name="Text Placeholder 6"/>
          <p:cNvSpPr>
            <a:spLocks noGrp="1"/>
          </p:cNvSpPr>
          <p:nvPr/>
        </p:nvSpPr>
        <p:spPr>
          <a:xfrm>
            <a:off x="419101"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4"/>
              </a:rPr>
              <a:t>academy.telerik.com</a:t>
            </a:r>
            <a:r>
              <a:rPr lang="en-US" dirty="0" smtClean="0"/>
              <a:t>   </a:t>
            </a:r>
            <a:endParaRPr lang="en-US" dirty="0"/>
          </a:p>
        </p:txBody>
      </p:sp>
      <p:sp>
        <p:nvSpPr>
          <p:cNvPr id="37" name="Text Placeholder 3"/>
          <p:cNvSpPr>
            <a:spLocks noGrp="1"/>
          </p:cNvSpPr>
          <p:nvPr/>
        </p:nvSpPr>
        <p:spPr>
          <a:xfrm>
            <a:off x="393701" y="4953000"/>
            <a:ext cx="3035299" cy="461665"/>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Technical Trainer</a:t>
            </a:r>
            <a:endParaRPr lang="en-US" dirty="0"/>
          </a:p>
        </p:txBody>
      </p:sp>
      <p:sp>
        <p:nvSpPr>
          <p:cNvPr id="38" name="Text Placeholder 5"/>
          <p:cNvSpPr>
            <a:spLocks noGrp="1"/>
          </p:cNvSpPr>
          <p:nvPr/>
        </p:nvSpPr>
        <p:spPr>
          <a:xfrm>
            <a:off x="419101" y="5329535"/>
            <a:ext cx="3012477" cy="369332"/>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800" dirty="0" smtClean="0">
                <a:hlinkClick r:id="rId5"/>
              </a:rPr>
              <a:t>www.nakov.com</a:t>
            </a:r>
            <a:endParaRPr lang="en-US" sz="1800" dirty="0"/>
          </a:p>
        </p:txBody>
      </p:sp>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6" cstate="screen">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8"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6868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a:solidFill>
                  <a:schemeClr val="accent5">
                    <a:lumMod val="20000"/>
                    <a:lumOff val="80000"/>
                  </a:schemeClr>
                </a:solidFill>
              </a:rPr>
              <a:t>inherits</a:t>
            </a:r>
            <a:r>
              <a:rPr lang="en-US" dirty="0"/>
              <a:t> </a:t>
            </a:r>
            <a:r>
              <a:rPr lang="en-US" dirty="0" smtClean="0"/>
              <a:t>the </a:t>
            </a:r>
            <a:r>
              <a:rPr lang="en-US" dirty="0" smtClean="0">
                <a:solidFill>
                  <a:srgbClr val="EBFFD2"/>
                </a:solidFill>
              </a:rPr>
              <a:t>characteristics of 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2004</TotalTime>
  <Words>3134</Words>
  <Application>Microsoft Office PowerPoint</Application>
  <PresentationFormat>Презентация на цял екран (4:3)</PresentationFormat>
  <Paragraphs>597</Paragraphs>
  <Slides>57</Slides>
  <Notes>9</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57</vt:i4>
      </vt:variant>
    </vt:vector>
  </HeadingPairs>
  <TitlesOfParts>
    <vt:vector size="58" baseType="lpstr">
      <vt:lpstr>Telerik Academy</vt:lpstr>
      <vt:lpstr>Object-Oriented Programming Fundamental Principles – Part I</vt:lpstr>
      <vt:lpstr>Table of Contents</vt:lpstr>
      <vt:lpstr>Fundamental Principles of OOP</vt:lpstr>
      <vt:lpstr>Fundamental Principles of OOP</vt:lpstr>
      <vt:lpstr>Презентация на PowerPoint</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BoBBy</cp:lastModifiedBy>
  <cp:revision>500</cp:revision>
  <dcterms:created xsi:type="dcterms:W3CDTF">2007-12-08T16:03:35Z</dcterms:created>
  <dcterms:modified xsi:type="dcterms:W3CDTF">2013-10-08T16:09:50Z</dcterms:modified>
  <cp:category>software engineering</cp:category>
</cp:coreProperties>
</file>