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handoutMasterIdLst>
    <p:handoutMasterId r:id="rId6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88" r:id="rId61"/>
    <p:sldId id="389" r:id="rId62"/>
    <p:sldId id="390" r:id="rId63"/>
    <p:sldId id="391" r:id="rId64"/>
    <p:sldId id="392" r:id="rId65"/>
    <p:sldId id="393" r:id="rId66"/>
    <p:sldId id="333"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53" autoAdjust="0"/>
    <p:restoredTop sz="94468" autoAdjust="0"/>
  </p:normalViewPr>
  <p:slideViewPr>
    <p:cSldViewPr>
      <p:cViewPr varScale="1">
        <p:scale>
          <a:sx n="85" d="100"/>
          <a:sy n="85" d="100"/>
        </p:scale>
        <p:origin x="-69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23/8/2014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23/8/2014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60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836151" y="5370772"/>
            <a:ext cx="1850649" cy="1172950"/>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4191000" y="5370772"/>
            <a:ext cx="2116359" cy="1172950"/>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35" name="Text Placeholder 6"/>
          <p:cNvSpPr>
            <a:spLocks noGrp="1"/>
          </p:cNvSpPr>
          <p:nvPr/>
        </p:nvSpPr>
        <p:spPr>
          <a:xfrm>
            <a:off x="380999" y="5752679"/>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36" name="Text Placeholder 7"/>
          <p:cNvSpPr>
            <a:spLocks noGrp="1"/>
          </p:cNvSpPr>
          <p:nvPr/>
        </p:nvSpPr>
        <p:spPr>
          <a:xfrm>
            <a:off x="381000" y="6057479"/>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37" name="Text Placeholder 13"/>
          <p:cNvSpPr>
            <a:spLocks noGrp="1"/>
          </p:cNvSpPr>
          <p:nvPr/>
        </p:nvSpPr>
        <p:spPr>
          <a:xfrm>
            <a:off x="381000" y="5378036"/>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smtClean="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smtClean="0"/>
              <a:t>Bulk INSERT can insert multiple values through a single SQL command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1361</TotalTime>
  <Words>5706</Words>
  <Application>Microsoft Office PowerPoint</Application>
  <PresentationFormat>Презентация на цял екран (4:3)</PresentationFormat>
  <Paragraphs>1082</Paragraphs>
  <Slides>66</Slides>
  <Notes>41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66</vt:i4>
      </vt:variant>
    </vt:vector>
  </HeadingPairs>
  <TitlesOfParts>
    <vt:vector size="67"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BoBBy</cp:lastModifiedBy>
  <cp:revision>355</cp:revision>
  <dcterms:created xsi:type="dcterms:W3CDTF">2007-12-08T16:03:35Z</dcterms:created>
  <dcterms:modified xsi:type="dcterms:W3CDTF">2014-08-23T17:12:34Z</dcterms:modified>
  <cp:category>software engineering</cp:category>
</cp:coreProperties>
</file>