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10.9.2013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10.9.2013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10.9.2013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10.9.2013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10.9.2013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10.9.2013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10.9.2013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10.9.2013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10.9.2013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10.9.2013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10.9.2013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CC536-4F3D-4E22-A9F1-A3C6D40310AC}" type="datetimeFigureOut">
              <a:rPr lang="bg-BG" smtClean="0"/>
              <a:t>10.9.2013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By\Desktop\Slide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7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oBBy\Desktop\Slide 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6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By\Desktop\Slide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30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By\Desktop\Slide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" y="0"/>
            <a:ext cx="9143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66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oBBy\Desktop\Slide 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9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BoBBy\Desktop\Slide 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26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By\Desktop\Slide 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7586"/>
            <a:ext cx="9180780" cy="688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6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oBBy\Desktop\Slide 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68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By\Desktop\Slide 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53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By\Desktop\Slide 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25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Презентация на цял екран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1" baseType="lpstr">
      <vt:lpstr>Office тема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BoBBy</dc:creator>
  <cp:lastModifiedBy>BoBBy</cp:lastModifiedBy>
  <cp:revision>15</cp:revision>
  <dcterms:created xsi:type="dcterms:W3CDTF">2013-09-10T15:30:38Z</dcterms:created>
  <dcterms:modified xsi:type="dcterms:W3CDTF">2013-09-10T21:41:26Z</dcterms:modified>
</cp:coreProperties>
</file>