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handoutMasterIdLst>
    <p:handoutMasterId r:id="rId47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33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8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51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3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9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 AJAX</a:t>
              </a:r>
              <a:endParaRPr lang="en-US" sz="1800" b="1" i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ts val="18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Internet Toolkit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Silverlight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JScript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399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09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7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7" y="4495800"/>
            <a:ext cx="3387053" cy="14477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60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91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56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0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9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460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0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</a:t>
            </a:r>
            <a:r>
              <a:rPr lang="en-US" sz="2800" dirty="0"/>
              <a:t>square of </a:t>
            </a:r>
            <a:r>
              <a:rPr lang="en-US" sz="2800" dirty="0" smtClean="0"/>
              <a:t>the number </a:t>
            </a:r>
            <a:r>
              <a:rPr lang="en-US" sz="2800" dirty="0"/>
              <a:t>12345</a:t>
            </a:r>
            <a:r>
              <a:rPr lang="en-US" sz="2800" dirty="0" smtClean="0"/>
              <a:t>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73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233990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5515</TotalTime>
  <Words>2205</Words>
  <Application>Microsoft Office PowerPoint</Application>
  <PresentationFormat>Презентация на цял екран (4:3)</PresentationFormat>
  <Paragraphs>403</Paragraphs>
  <Slides>44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45" baseType="lpstr">
      <vt:lpstr>Telerik-Academy-2012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BoBBy</cp:lastModifiedBy>
  <cp:revision>567</cp:revision>
  <dcterms:created xsi:type="dcterms:W3CDTF">2007-12-08T16:03:35Z</dcterms:created>
  <dcterms:modified xsi:type="dcterms:W3CDTF">2013-07-27T11:00:24Z</dcterms:modified>
  <cp:category>C# Programming Course</cp:category>
</cp:coreProperties>
</file>