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73" r:id="rId14"/>
    <p:sldId id="374" r:id="rId15"/>
    <p:sldId id="333" r:id="rId16"/>
    <p:sldId id="334" r:id="rId17"/>
    <p:sldId id="335" r:id="rId18"/>
    <p:sldId id="336" r:id="rId19"/>
    <p:sldId id="337" r:id="rId20"/>
    <p:sldId id="338" r:id="rId21"/>
    <p:sldId id="368" r:id="rId22"/>
    <p:sldId id="340" r:id="rId23"/>
    <p:sldId id="376" r:id="rId24"/>
    <p:sldId id="377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71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78" r:id="rId48"/>
    <p:sldId id="369" r:id="rId49"/>
    <p:sldId id="362" r:id="rId50"/>
    <p:sldId id="363" r:id="rId51"/>
    <p:sldId id="364" r:id="rId52"/>
    <p:sldId id="370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385" autoAdjust="0"/>
    <p:restoredTop sz="94660" autoAdjust="0"/>
  </p:normalViewPr>
  <p:slideViewPr>
    <p:cSldViewPr>
      <p:cViewPr>
        <p:scale>
          <a:sx n="81" d="100"/>
          <a:sy n="81" d="100"/>
        </p:scale>
        <p:origin x="-79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9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smtClean="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0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8198"/>
              </p:ext>
            </p:extLst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01092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</a:t>
            </a:r>
            <a:r>
              <a:rPr lang="en-US" sz="3800" dirty="0" smtClean="0"/>
              <a:t>Operators – Tips &amp; Tricks</a:t>
            </a:r>
            <a:endParaRPr lang="en-US" sz="3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in a number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nAndMask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p;  // 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– </a:t>
            </a:r>
            <a:br>
              <a:rPr lang="en-US" dirty="0" smtClean="0"/>
            </a:br>
            <a:r>
              <a:rPr lang="en-US" dirty="0" smtClean="0"/>
              <a:t>Tips &amp; Tricks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51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Convert.ToString(result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2).PadLeft(32, '0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right </a:t>
            </a:r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</a:t>
            </a:r>
            <a:r>
              <a:rPr lang="en-US" dirty="0"/>
              <a:t>Explicit 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 smtClean="0"/>
              <a:t>discussed the </a:t>
            </a:r>
            <a:r>
              <a:rPr lang="en-US" dirty="0"/>
              <a:t>operators in C#: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Arithmetic</a:t>
            </a:r>
            <a:r>
              <a:rPr lang="en-US" dirty="0"/>
              <a:t>, logical, bitwise, comparison, assignment and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</a:t>
            </a:r>
            <a:r>
              <a:rPr lang="en-US" dirty="0"/>
              <a:t>Twiddling Hacks 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49807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0571"/>
              </p:ext>
            </p:extLst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6154"/>
              </p:ext>
            </p:extLst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5893</TotalTime>
  <Words>3150</Words>
  <Application>Microsoft Office PowerPoint</Application>
  <PresentationFormat>Презентация на цял екран (4:3)</PresentationFormat>
  <Paragraphs>601</Paragraphs>
  <Slides>52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3" baseType="lpstr">
      <vt:lpstr>Telerik-PowerPoint-Theme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BoBBy</cp:lastModifiedBy>
  <cp:revision>362</cp:revision>
  <dcterms:created xsi:type="dcterms:W3CDTF">2007-12-08T16:03:35Z</dcterms:created>
  <dcterms:modified xsi:type="dcterms:W3CDTF">2013-06-07T08:49:50Z</dcterms:modified>
</cp:coreProperties>
</file>