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15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417" r:id="rId32"/>
    <p:sldId id="418" r:id="rId33"/>
    <p:sldId id="416" r:id="rId34"/>
    <p:sldId id="383" r:id="rId35"/>
    <p:sldId id="384" r:id="rId36"/>
    <p:sldId id="385" r:id="rId37"/>
    <p:sldId id="408" r:id="rId38"/>
    <p:sldId id="409" r:id="rId39"/>
    <p:sldId id="410" r:id="rId40"/>
    <p:sldId id="414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7" r:id="rId57"/>
    <p:sldId id="401" r:id="rId58"/>
    <p:sldId id="402" r:id="rId59"/>
    <p:sldId id="403" r:id="rId60"/>
    <p:sldId id="411" r:id="rId61"/>
    <p:sldId id="412" r:id="rId62"/>
    <p:sldId id="413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5510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humbs.imagekind.com/member/7be72e7b-6ce7-4daf-8e4f-07d332d733a2/uploadedartwork/650X650/8bb09960-cd1e-43ef-b39b-2a89e55c524c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cademy.telerik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5" tooltip="Genesis | Edward Kinnally "/>
          </p:cNvPr>
          <p:cNvPicPr>
            <a:picLocks noChangeAspect="1" noChangeArrowheads="1"/>
          </p:cNvPicPr>
          <p:nvPr/>
        </p:nvPicPr>
        <p:blipFill>
          <a:blip r:embed="rId6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</a:t>
            </a:r>
            <a:r>
              <a:rPr lang="en-US" sz="2800"/>
              <a:t>(</a:t>
            </a:r>
            <a:r>
              <a:rPr lang="en-US" sz="280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8845</TotalTime>
  <Words>2865</Words>
  <Application>Microsoft Office PowerPoint</Application>
  <PresentationFormat>Презентация на цял екран (4:3)</PresentationFormat>
  <Paragraphs>556</Paragraphs>
  <Slides>62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62</vt:i4>
      </vt:variant>
    </vt:vector>
  </HeadingPairs>
  <TitlesOfParts>
    <vt:vector size="63" baseType="lpstr">
      <vt:lpstr>Telerik Master Template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BoBBy</cp:lastModifiedBy>
  <cp:revision>621</cp:revision>
  <dcterms:created xsi:type="dcterms:W3CDTF">2007-12-08T16:03:35Z</dcterms:created>
  <dcterms:modified xsi:type="dcterms:W3CDTF">2013-06-08T14:41:43Z</dcterms:modified>
</cp:coreProperties>
</file>