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0" r:id="rId2"/>
    <p:sldId id="534" r:id="rId3"/>
    <p:sldId id="549" r:id="rId4"/>
    <p:sldId id="550" r:id="rId5"/>
    <p:sldId id="551" r:id="rId6"/>
    <p:sldId id="556" r:id="rId7"/>
    <p:sldId id="557" r:id="rId8"/>
    <p:sldId id="553" r:id="rId9"/>
    <p:sldId id="562" r:id="rId10"/>
    <p:sldId id="545" r:id="rId11"/>
    <p:sldId id="546" r:id="rId12"/>
    <p:sldId id="559" r:id="rId13"/>
    <p:sldId id="547" r:id="rId14"/>
    <p:sldId id="560" r:id="rId15"/>
    <p:sldId id="561" r:id="rId16"/>
    <p:sldId id="558" r:id="rId17"/>
    <p:sldId id="536" r:id="rId18"/>
    <p:sldId id="537" r:id="rId19"/>
    <p:sldId id="539" r:id="rId20"/>
    <p:sldId id="554" r:id="rId21"/>
    <p:sldId id="555" r:id="rId22"/>
    <p:sldId id="563" r:id="rId23"/>
    <p:sldId id="565" r:id="rId24"/>
    <p:sldId id="564" r:id="rId25"/>
    <p:sldId id="566" r:id="rId26"/>
    <p:sldId id="567" r:id="rId27"/>
    <p:sldId id="544" r:id="rId28"/>
    <p:sldId id="542" r:id="rId29"/>
    <p:sldId id="54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31/8/2014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1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3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44.png"/><Relationship Id="rId15" Type="http://schemas.microsoft.com/office/2007/relationships/hdphoto" Target="../media/hdphoto5.wdp"/><Relationship Id="rId10" Type="http://schemas.openxmlformats.org/officeDocument/2006/relationships/image" Target="../media/image4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56167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984137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72448"/>
            <a:ext cx="8229600" cy="904202"/>
          </a:xfrm>
        </p:spPr>
        <p:txBody>
          <a:bodyPr/>
          <a:lstStyle/>
          <a:p>
            <a:r>
              <a:rPr lang="en-US" dirty="0" smtClean="0"/>
              <a:t>Advanced Data </a:t>
            </a:r>
            <a:r>
              <a:rPr lang="en-US" dirty="0"/>
              <a:t>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17080"/>
            <a:ext cx="8229600" cy="569120"/>
          </a:xfrm>
        </p:spPr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400129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37" y="5145546"/>
            <a:ext cx="471805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950120"/>
          </a:xfrm>
        </p:spPr>
        <p:txBody>
          <a:bodyPr/>
          <a:lstStyle/>
          <a:p>
            <a:r>
              <a:rPr lang="en-US" dirty="0" smtClean="0"/>
              <a:t>Open Source C# Implementation of All Major Data Structures: Lists, Sets, Bags, Dictionaries, etc.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094086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sz="3000" dirty="0"/>
              <a:t>Wintellect Power </a:t>
            </a:r>
            <a:r>
              <a:rPr lang="en-US" sz="3000" dirty="0" smtClean="0"/>
              <a:t>Collections is powerful open-source data structure library</a:t>
            </a:r>
          </a:p>
          <a:p>
            <a:pPr lvl="1"/>
            <a:r>
              <a:rPr lang="en-US" sz="2800" dirty="0" smtClean="0"/>
              <a:t>Download: </a:t>
            </a:r>
            <a:r>
              <a:rPr lang="fr-FR" sz="2800" dirty="0" smtClean="0">
                <a:hlinkClick r:id="rId2"/>
              </a:rPr>
              <a:t>http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powercollections.codeplex.com</a:t>
            </a:r>
            <a:endParaRPr lang="fr-FR" sz="2800" dirty="0" smtClean="0"/>
          </a:p>
          <a:p>
            <a:r>
              <a:rPr lang="fr-FR" sz="3000" dirty="0" smtClean="0"/>
              <a:t>Installing Power Collections in Visual Studio</a:t>
            </a:r>
          </a:p>
          <a:p>
            <a:pPr lvl="1"/>
            <a:r>
              <a:rPr lang="fr-FR" sz="2800" dirty="0" smtClean="0"/>
              <a:t>Use NuGet package manager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7480"/>
            <a:ext cx="3010678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24" y="3967480"/>
            <a:ext cx="4367176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7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/>
            <a:r>
              <a:rPr lang="en-US" sz="2900" dirty="0" smtClean="0"/>
              <a:t>A bag (multi-set) based </a:t>
            </a:r>
            <a:r>
              <a:rPr lang="en-US" sz="2900" dirty="0"/>
              <a:t>on </a:t>
            </a:r>
            <a:r>
              <a:rPr lang="en-US" sz="2900" dirty="0" smtClean="0"/>
              <a:t>hash-table</a:t>
            </a:r>
          </a:p>
          <a:p>
            <a:pPr lvl="2"/>
            <a:r>
              <a:rPr lang="en-US" sz="2700" dirty="0" smtClean="0"/>
              <a:t>Unordered collection (with duplicates)</a:t>
            </a:r>
            <a:endParaRPr lang="en-US" sz="27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 smtClean="0"/>
              <a:t> should provide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2900" dirty="0" smtClean="0"/>
              <a:t> and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2900" dirty="0" smtClean="0"/>
              <a:t>A </a:t>
            </a:r>
            <a:r>
              <a:rPr lang="en-US" sz="2900" dirty="0"/>
              <a:t>bag (multi-set) </a:t>
            </a:r>
            <a:r>
              <a:rPr lang="en-US" sz="2900" dirty="0" smtClean="0"/>
              <a:t>based </a:t>
            </a:r>
            <a:r>
              <a:rPr lang="en-US" sz="2900" dirty="0"/>
              <a:t>on balanced search </a:t>
            </a:r>
            <a:r>
              <a:rPr lang="en-US" sz="2900" dirty="0" smtClean="0"/>
              <a:t>tree</a:t>
            </a:r>
            <a:endParaRPr lang="en-US" sz="29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log(N</a:t>
            </a:r>
            <a:r>
              <a:rPr lang="en-US" sz="29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dirty="0" smtClean="0"/>
              <a:t>)</a:t>
            </a:r>
            <a:endParaRPr lang="bg-BG" sz="2900" dirty="0" smtClean="0"/>
          </a:p>
          <a:p>
            <a:pPr lvl="1"/>
            <a:r>
              <a:rPr lang="en-US" sz="29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/>
              <a:t> should </a:t>
            </a:r>
            <a:r>
              <a:rPr lang="en-US" sz="2900" dirty="0" smtClean="0"/>
              <a:t>implement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bag, doggy, green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39" y="12954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868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smtClean="0"/>
              <a:t>A set based on hash-table (no duplicates)</a:t>
            </a:r>
          </a:p>
          <a:p>
            <a:pPr lvl="1"/>
            <a:r>
              <a:rPr lang="en-US" dirty="0" smtClean="0"/>
              <a:t>Add / Find / Remove work in time 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/>
            <a:r>
              <a:rPr lang="en-US" dirty="0"/>
              <a:t>A set based on </a:t>
            </a:r>
            <a:r>
              <a:rPr lang="en-US" dirty="0" smtClean="0"/>
              <a:t>balanced search tree (red-black)</a:t>
            </a:r>
            <a:endParaRPr lang="en-US" dirty="0"/>
          </a:p>
          <a:p>
            <a:pPr lvl="1"/>
            <a:r>
              <a:rPr lang="en-US" dirty="0"/>
              <a:t>Add / Find / Remove work in time </a:t>
            </a:r>
            <a:r>
              <a:rPr lang="en-US" dirty="0" smtClean="0"/>
              <a:t>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/>
            <a:r>
              <a:rPr lang="en-US" dirty="0" smtClean="0"/>
              <a:t>Provides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dirty="0" smtClean="0"/>
              <a:t> operation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 descr="3d, object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dictionary (map) implemented by hash-table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duplicates (configurable)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/ Find / Remove work in time O(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100" dirty="0"/>
              <a:t> /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dictionary </a:t>
            </a:r>
            <a:r>
              <a:rPr lang="en-US" sz="2800" dirty="0" smtClean="0"/>
              <a:t>based on balanced search tree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 </a:t>
            </a:r>
            <a:r>
              <a:rPr lang="en-US" sz="2800" dirty="0"/>
              <a:t>/ Find / Remove work in time </a:t>
            </a:r>
            <a:r>
              <a:rPr lang="en-US" sz="2800" dirty="0" smtClean="0"/>
              <a:t>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Provides fast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2800" dirty="0"/>
              <a:t> </a:t>
            </a:r>
            <a:r>
              <a:rPr lang="en-US" sz="2800" dirty="0" smtClean="0"/>
              <a:t>operation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dictionary, mac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Double-ended queue (</a:t>
            </a:r>
            <a:r>
              <a:rPr lang="en-US" noProof="1" smtClean="0"/>
              <a:t>deque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Editable sequence of indexed items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but provides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Insert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Delete</a:t>
            </a:r>
            <a:r>
              <a:rPr lang="en-US" dirty="0" smtClean="0"/>
              <a:t> operations (at any position)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Sub-range</a:t>
            </a:r>
            <a:r>
              <a:rPr lang="en-US" dirty="0" smtClean="0"/>
              <a:t> operations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Implemented </a:t>
            </a:r>
            <a:r>
              <a:rPr lang="en-US" noProof="1" smtClean="0"/>
              <a:t>by the data structure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Rope</a:t>
            </a:r>
            <a:r>
              <a:rPr lang="en-US" noProof="1" smtClean="0"/>
              <a:t>"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/>
              <a:t>Special kind of balanced binary tree: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://en.wikipedia.org/wiki/Rope_(data_structure</a:t>
            </a:r>
            <a:r>
              <a:rPr lang="en-US" dirty="0" smtClean="0">
                <a:hlinkClick r:id="rId2"/>
              </a:rPr>
              <a:t>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draw, spir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9417">
            <a:off x="7304972" y="10910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Rope ex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5" y="2667000"/>
            <a:ext cx="1392055" cy="1156743"/>
          </a:xfrm>
          <a:prstGeom prst="roundRect">
            <a:avLst>
              <a:gd name="adj" fmla="val 33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16468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1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71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"</a:t>
            </a:r>
            <a:r>
              <a:rPr lang="en-US" dirty="0" smtClean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</a:t>
            </a:r>
            <a:r>
              <a:rPr lang="en-US" dirty="0" smtClean="0"/>
              <a:t>structure to </a:t>
            </a:r>
            <a:r>
              <a:rPr lang="en-US" dirty="0"/>
              <a:t>efficiently support finding the item with the highest </a:t>
            </a:r>
            <a:r>
              <a:rPr lang="en-US" dirty="0" smtClean="0"/>
              <a:t>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Like a queue, but with priorities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is no build-in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See the data structure "</a:t>
            </a:r>
            <a:r>
              <a:rPr lang="en-US" dirty="0" smtClean="0">
                <a:hlinkClick r:id="rId2"/>
              </a:rPr>
              <a:t>binary heap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implemented also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2667000" cy="181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03963"/>
            <a:ext cx="7924800" cy="5473037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OrderedBag&lt;T&gt; queue;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get { return this.queue.Count;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 = new OrderedBag&lt;T&gt;();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this.queue.RemoveFirst();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http://4.bp.blogspot.com/-n2_J8TzKjJ4/Tm8-BPSzI9I/AAAAAAAAADs/0n92ZEwSBxY/s1600/queue+p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t="7432" r="2461" b="3390"/>
          <a:stretch/>
        </p:blipFill>
        <p:spPr bwMode="auto">
          <a:xfrm>
            <a:off x="6096000" y="1600200"/>
            <a:ext cx="2057400" cy="1452282"/>
          </a:xfrm>
          <a:prstGeom prst="roundRect">
            <a:avLst>
              <a:gd name="adj" fmla="val 27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3657600" cy="30644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224497"/>
            <a:ext cx="3657600" cy="249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Standard .NET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Wintellect Power Collections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Power 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</a:t>
            </a:r>
            <a:r>
              <a:rPr lang="en-US" dirty="0" smtClean="0"/>
              <a:t>Queue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Other Advanced Data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trees, interval trees, ropes, </a:t>
            </a:r>
            <a:r>
              <a:rPr lang="en-US" noProof="1" smtClean="0"/>
              <a:t>tries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7616" y="1295400"/>
            <a:ext cx="1906784" cy="32766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4106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599"/>
            <a:ext cx="7924800" cy="685800"/>
          </a:xfrm>
        </p:spPr>
        <p:txBody>
          <a:bodyPr/>
          <a:lstStyle/>
          <a:p>
            <a:r>
              <a:rPr lang="en-US" dirty="0" smtClean="0"/>
              <a:t>Advanced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798"/>
            <a:ext cx="7924800" cy="602852"/>
          </a:xfrm>
        </p:spPr>
        <p:txBody>
          <a:bodyPr/>
          <a:lstStyle/>
          <a:p>
            <a:r>
              <a:rPr lang="en-US" dirty="0" smtClean="0"/>
              <a:t>Suffix Trees, Interval Trees, Tries, Ropes, Heaps, …</a:t>
            </a:r>
            <a:endParaRPr lang="en-US" dirty="0"/>
          </a:p>
        </p:txBody>
      </p:sp>
      <p:pic>
        <p:nvPicPr>
          <p:cNvPr id="7170" name="Picture 2" descr="File:Suffix tree BANANA.sv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24049"/>
            <a:ext cx="2209800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32" y="1371600"/>
            <a:ext cx="2949863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2057399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4944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 (position tree)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Represents the suffixes of given string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implement fast search in string</a:t>
            </a:r>
          </a:p>
          <a:p>
            <a:pPr>
              <a:lnSpc>
                <a:spcPct val="95000"/>
              </a:lnSpc>
            </a:pPr>
            <a:r>
              <a:rPr lang="en-US" noProof="1"/>
              <a:t>Trie (</a:t>
            </a:r>
            <a:r>
              <a:rPr lang="en-US" noProof="1" smtClean="0"/>
              <a:t>prefix </a:t>
            </a:r>
            <a:r>
              <a:rPr lang="en-US" noProof="1"/>
              <a:t>tree</a:t>
            </a:r>
            <a:r>
              <a:rPr lang="en-US" noProof="1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Special tree structure used for fast</a:t>
            </a:r>
            <a:br>
              <a:rPr lang="en-US" noProof="1" smtClean="0"/>
            </a:br>
            <a:r>
              <a:rPr lang="en-US" noProof="1" smtClean="0"/>
              <a:t>multi-pattern matching</a:t>
            </a:r>
          </a:p>
          <a:p>
            <a:pPr>
              <a:lnSpc>
                <a:spcPct val="95000"/>
              </a:lnSpc>
            </a:pPr>
            <a:r>
              <a:rPr lang="en-US" dirty="0"/>
              <a:t>Rope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Balanced tree structure for indexed</a:t>
            </a:r>
            <a:br>
              <a:rPr lang="en-US" noProof="1" smtClean="0"/>
            </a:br>
            <a:r>
              <a:rPr lang="en-US" noProof="1" smtClean="0"/>
              <a:t>items with fast inserts / delete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Allows fast string edit operations</a:t>
            </a:r>
            <a:endParaRPr lang="en-US" noProof="1"/>
          </a:p>
          <a:p>
            <a:pPr lvl="1">
              <a:lnSpc>
                <a:spcPct val="95000"/>
              </a:lnSpc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File:Suffix tree BANANA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14400"/>
            <a:ext cx="1524000" cy="161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File:Trie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19400"/>
            <a:ext cx="1905000" cy="1785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Search rop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4991575"/>
            <a:ext cx="2001290" cy="13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457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Interval tree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Keeps intervals [a…b] in ordered balanced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Allows to efficiently find all intervals that overlap with any given interval or </a:t>
            </a:r>
            <a:r>
              <a:rPr lang="en-US" dirty="0" smtClean="0"/>
              <a:t>point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Binary heap, Fibonacci heap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Special tree-like data structures to</a:t>
            </a:r>
            <a:br>
              <a:rPr lang="en-US" dirty="0" smtClean="0"/>
            </a:br>
            <a:r>
              <a:rPr lang="en-US" dirty="0" smtClean="0"/>
              <a:t>efficiently implement a priority queue</a:t>
            </a:r>
          </a:p>
          <a:p>
            <a:pPr>
              <a:lnSpc>
                <a:spcPct val="95000"/>
              </a:lnSpc>
            </a:pPr>
            <a:r>
              <a:rPr lang="en-US" dirty="0"/>
              <a:t>Index trees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keep </a:t>
            </a:r>
            <a:r>
              <a:rPr lang="en-US" dirty="0" smtClean="0"/>
              <a:t>sorted indices of database records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B-tree, B+ tree, </a:t>
            </a:r>
            <a:r>
              <a:rPr lang="en-US" dirty="0" smtClean="0"/>
              <a:t>T-tree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050" name="Picture 2" descr="File:Max-Heap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53" y="3124200"/>
            <a:ext cx="1752600" cy="1297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6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8346"/>
            <a:ext cx="7924800" cy="6858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32846"/>
            <a:ext cx="7924800" cy="569120"/>
          </a:xfrm>
        </p:spPr>
        <p:txBody>
          <a:bodyPr/>
          <a:lstStyle/>
          <a:p>
            <a:r>
              <a:rPr lang="en-US" dirty="0" smtClean="0"/>
              <a:t>Open Source Generic </a:t>
            </a:r>
            <a:r>
              <a:rPr lang="en-US" dirty="0"/>
              <a:t>Collection </a:t>
            </a:r>
            <a:r>
              <a:rPr lang="en-US" dirty="0" smtClean="0"/>
              <a:t>Library for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90" y="2438400"/>
            <a:ext cx="5805826" cy="4024932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1080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"C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Collections"?</a:t>
            </a:r>
          </a:p>
          <a:p>
            <a:pPr lvl="1"/>
            <a:r>
              <a:rPr lang="en-US" dirty="0" smtClean="0"/>
              <a:t>C5 </a:t>
            </a:r>
            <a:r>
              <a:rPr lang="en-US" dirty="0"/>
              <a:t>Generic Collection </a:t>
            </a:r>
            <a:r>
              <a:rPr lang="en-US" dirty="0" smtClean="0"/>
              <a:t>Library for </a:t>
            </a:r>
            <a:r>
              <a:rPr lang="en-US" dirty="0"/>
              <a:t>C# and </a:t>
            </a:r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Open-Source Data Structures Library for .NET</a:t>
            </a:r>
          </a:p>
          <a:p>
            <a:pPr lvl="1"/>
            <a:r>
              <a:rPr lang="en-US" dirty="0">
                <a:hlinkClick r:id="rId2"/>
              </a:rPr>
              <a:t>http://www.itu.dk/research/c5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solid documentation (book)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http://www.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itu.dk/research/c5/latest/ITU-TR-2006-76.pdf</a:t>
            </a:r>
            <a:endParaRPr lang="en-US" dirty="0" smtClean="0"/>
          </a:p>
          <a:p>
            <a:pPr lvl="1"/>
            <a:r>
              <a:rPr lang="en-US" dirty="0" smtClean="0"/>
              <a:t>The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library defines its own interfaces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0" y="990600"/>
            <a:ext cx="7977220" cy="5530268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4673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classes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 smtClean="0"/>
              <a:t>Combination of indexed list + hash-table</a:t>
            </a:r>
          </a:p>
          <a:p>
            <a:pPr lvl="1"/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Efficient double-ended 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34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800" dirty="0" smtClean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800" dirty="0" smtClean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find a C# </a:t>
            </a:r>
            <a:r>
              <a:rPr lang="en-US" sz="2800" dirty="0" err="1" smtClean="0"/>
              <a:t>trie</a:t>
            </a:r>
            <a:r>
              <a:rPr lang="en-US" sz="2800" dirty="0" smtClean="0"/>
              <a:t> in Internet.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924800" cy="1524001"/>
          </a:xfrm>
        </p:spPr>
        <p:txBody>
          <a:bodyPr/>
          <a:lstStyle/>
          <a:p>
            <a:r>
              <a:rPr lang="en-US" dirty="0" smtClean="0"/>
              <a:t>Standard .NET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Built-In .NET Data Structure Implementations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641032" y="1907516"/>
            <a:ext cx="3023536" cy="1808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6218">
            <a:off x="5997452" y="349336"/>
            <a:ext cx="2428450" cy="12016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2615506" y="336165"/>
            <a:ext cx="2979448" cy="1428650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2214">
            <a:off x="4343968" y="1946361"/>
            <a:ext cx="3931508" cy="171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Data Structures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Stacks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Queues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Dictionaries </a:t>
            </a:r>
            <a:r>
              <a:rPr lang="en-US" dirty="0"/>
              <a:t>(maps</a:t>
            </a:r>
            <a:r>
              <a:rPr lang="en-US" dirty="0" smtClean="0"/>
              <a:t>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No standard multi-dictionary .NET class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Balanced search tree structures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4059" y="1324099"/>
            <a:ext cx="1252741" cy="9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7446427" y="5201971"/>
            <a:ext cx="1169099" cy="715149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1034" y="2619500"/>
            <a:ext cx="1227065" cy="12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6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no standard .NET class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Ordered sets, bags and dictionaries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Suffix tree, interval tree, index tree, </a:t>
            </a:r>
            <a:r>
              <a:rPr lang="en-US" noProof="1" smtClean="0"/>
              <a:t>trie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4300" y="1241465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488" y="5157850"/>
            <a:ext cx="1555362" cy="8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9" r="-1"/>
          <a:stretch/>
        </p:blipFill>
        <p:spPr>
          <a:xfrm>
            <a:off x="1009650" y="1045746"/>
            <a:ext cx="7067550" cy="535903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38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Untyped </a:t>
            </a:r>
            <a:r>
              <a:rPr lang="en-US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8" r="-1056"/>
          <a:stretch/>
        </p:blipFill>
        <p:spPr>
          <a:xfrm>
            <a:off x="1128156" y="1066802"/>
            <a:ext cx="6911439" cy="5333998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612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Inheritable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800" dirty="0" smtClean="0"/>
              <a:t>, virtual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800" dirty="0" smtClean="0"/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ObservableCollection&lt;T&gt;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Event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  <a:endParaRPr lang="en-US" sz="2800" dirty="0"/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dirty="0" smtClean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95000"/>
              </a:lnSpc>
            </a:pPr>
            <a:r>
              <a:rPr lang="en-US" sz="2600" dirty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600" dirty="0" smtClean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</a:t>
            </a:r>
            <a:r>
              <a:rPr lang="en-US" sz="30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collections (thread-safe)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Special .NET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4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133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9" y="15561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58" y="1213261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085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92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2870</TotalTime>
  <Words>1090</Words>
  <Application>Microsoft Office PowerPoint</Application>
  <PresentationFormat>Презентация на цял екран (4:3)</PresentationFormat>
  <Paragraphs>208</Paragraphs>
  <Slides>29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0" baseType="lpstr">
      <vt:lpstr>Telerik Academy</vt:lpstr>
      <vt:lpstr>Advanced Data Structures</vt:lpstr>
      <vt:lpstr>Table of Contents</vt:lpstr>
      <vt:lpstr>Standard .NET Data Structures</vt:lpstr>
      <vt:lpstr>.NET Data Structures</vt:lpstr>
      <vt:lpstr>.NET Data Structures (2)</vt:lpstr>
      <vt:lpstr>.NET Generic Collections</vt:lpstr>
      <vt:lpstr>.NET Untyped Collections</vt:lpstr>
      <vt:lpstr>Special .NET Collections</vt:lpstr>
      <vt:lpstr>Special .NET Collections</vt:lpstr>
      <vt:lpstr>Wintellect Power Collections</vt:lpstr>
      <vt:lpstr>Wintellect Power Collections</vt:lpstr>
      <vt:lpstr>Power Collections Classes</vt:lpstr>
      <vt:lpstr>Power Collections Classes (2)</vt:lpstr>
      <vt:lpstr>Power Collections Classes (3)</vt:lpstr>
      <vt:lpstr>Power Collections Classes (4)</vt:lpstr>
      <vt:lpstr>Wintellect Power Collections</vt:lpstr>
      <vt:lpstr>Priority Queue</vt:lpstr>
      <vt:lpstr>Priority Queue Implementation</vt:lpstr>
      <vt:lpstr>Priority Queue</vt:lpstr>
      <vt:lpstr>Advanced Data Structures</vt:lpstr>
      <vt:lpstr>Advanced Data Structures</vt:lpstr>
      <vt:lpstr>Advanced Data Structures (2)</vt:lpstr>
      <vt:lpstr>C5 Collections</vt:lpstr>
      <vt:lpstr>C5 Collections</vt:lpstr>
      <vt:lpstr>C5 Collection Classes</vt:lpstr>
      <vt:lpstr>C5 Collection Classes</vt:lpstr>
      <vt:lpstr>Advanced Data Structures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BoBBy</cp:lastModifiedBy>
  <cp:revision>1083</cp:revision>
  <dcterms:created xsi:type="dcterms:W3CDTF">2007-12-08T16:03:35Z</dcterms:created>
  <dcterms:modified xsi:type="dcterms:W3CDTF">2014-08-30T22:15:41Z</dcterms:modified>
  <cp:category>computer science, computer programming, software engineering</cp:category>
</cp:coreProperties>
</file>