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8"/>
            <p14:sldId id="259"/>
            <p14:sldId id="260"/>
            <p14:sldId id="267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719"/>
  </p:normalViewPr>
  <p:slideViewPr>
    <p:cSldViewPr snapToGrid="0" snapToObjects="1">
      <p:cViewPr varScale="1">
        <p:scale>
          <a:sx n="80" d="100"/>
          <a:sy n="80" d="100"/>
        </p:scale>
        <p:origin x="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03.02.2024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Игра: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Get Color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    Лицей Академии Яндекса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Москва – 2024 год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5" y="2183417"/>
            <a:ext cx="7920809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"</a:t>
            </a:r>
            <a:r>
              <a:rPr lang="ru-RU" sz="2200" dirty="0" err="1"/>
              <a:t>Get</a:t>
            </a:r>
            <a:r>
              <a:rPr lang="ru-RU" sz="2200" dirty="0"/>
              <a:t> </a:t>
            </a:r>
            <a:r>
              <a:rPr lang="ru-RU" sz="2200" dirty="0" err="1"/>
              <a:t>Color</a:t>
            </a:r>
            <a:r>
              <a:rPr lang="ru-RU" sz="2200" dirty="0"/>
              <a:t>" - игра, в которой нужно переливать жидкости разных цветов в бутылках так, чтобы в каждой бутылке остался только один цвет. Она способствует формированию стратегического мышления и умению планировать несколько шагов вперед для эффективного решения головоломок.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Использованные файлы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36E956-6CE7-4928-A8BE-44BBD48E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D88AAB-0730-4292-8735-7011A170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3" y="1400352"/>
            <a:ext cx="3967162" cy="5004930"/>
          </a:xfrm>
        </p:spPr>
      </p:pic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1757364"/>
            <a:ext cx="8993559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"/>
                <a:cs typeface="Times New Roman"/>
              </a:rPr>
              <a:t> Данная игра была написана с помощью библиотеки </a:t>
            </a:r>
            <a:r>
              <a:rPr lang="en-US" dirty="0" err="1">
                <a:latin typeface="Bahnschrift"/>
                <a:cs typeface="Times New Roman"/>
              </a:rPr>
              <a:t>Pygame</a:t>
            </a:r>
            <a:r>
              <a:rPr lang="en-US" dirty="0">
                <a:latin typeface="Bahnschrift"/>
                <a:cs typeface="Times New Roman"/>
              </a:rPr>
              <a:t> </a:t>
            </a:r>
            <a:r>
              <a:rPr lang="ru-RU" dirty="0">
                <a:latin typeface="Bahnschrift"/>
                <a:cs typeface="Times New Roman"/>
              </a:rPr>
              <a:t>версии </a:t>
            </a:r>
            <a:r>
              <a:rPr lang="en-US" dirty="0">
                <a:latin typeface="Bahnschrift"/>
                <a:cs typeface="Times New Roman"/>
              </a:rPr>
              <a:t>2.5.2.</a:t>
            </a:r>
            <a:endParaRPr lang="ru-RU" dirty="0">
              <a:latin typeface="Bahnschrift"/>
              <a:cs typeface="Times New Roman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4</a:t>
            </a:fld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CEDA98-A28F-47DA-B383-6354D29F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4" y="2499054"/>
            <a:ext cx="8597746" cy="340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9" y="180975"/>
            <a:ext cx="8596668" cy="1320800"/>
          </a:xfrm>
        </p:spPr>
        <p:txBody>
          <a:bodyPr/>
          <a:lstStyle/>
          <a:p>
            <a:r>
              <a:rPr lang="ru-RU" dirty="0"/>
              <a:t>Реализованные 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81AB4A-720D-47A0-BE5D-60FFA201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D0FDDCF-4121-4DDA-BDA8-440594B2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920" y="1616529"/>
            <a:ext cx="7346633" cy="5060496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Button -</a:t>
            </a:r>
            <a:r>
              <a:rPr lang="ru-RU" dirty="0"/>
              <a:t> реализует рисование прямоугольной кнопки</a:t>
            </a:r>
          </a:p>
          <a:p>
            <a:r>
              <a:rPr lang="ru-RU" dirty="0"/>
              <a:t>Класс </a:t>
            </a:r>
            <a:r>
              <a:rPr lang="en-US" dirty="0"/>
              <a:t>Rule - </a:t>
            </a:r>
            <a:r>
              <a:rPr lang="ru-RU" dirty="0"/>
              <a:t>отвечает за обработку правил игры</a:t>
            </a:r>
          </a:p>
          <a:p>
            <a:r>
              <a:rPr lang="ru-RU" dirty="0"/>
              <a:t>Класс </a:t>
            </a:r>
            <a:r>
              <a:rPr lang="en-US" dirty="0"/>
              <a:t>Draw - </a:t>
            </a:r>
            <a:r>
              <a:rPr lang="ru-RU" dirty="0"/>
              <a:t>отвечает за рисование текста, меню, узоров игры</a:t>
            </a:r>
          </a:p>
          <a:p>
            <a:r>
              <a:rPr lang="ru-RU" dirty="0"/>
              <a:t>Класс </a:t>
            </a:r>
            <a:r>
              <a:rPr lang="en-US" dirty="0"/>
              <a:t>Particle</a:t>
            </a:r>
            <a:r>
              <a:rPr lang="ru-RU" dirty="0"/>
              <a:t> - генерирует анимации в виде звездопада (по нажатии на экран)</a:t>
            </a:r>
          </a:p>
          <a:p>
            <a:r>
              <a:rPr lang="ru-RU" dirty="0"/>
              <a:t>Класс </a:t>
            </a:r>
            <a:r>
              <a:rPr lang="en-US" dirty="0"/>
              <a:t>Bottle</a:t>
            </a:r>
            <a:r>
              <a:rPr lang="ru-RU" dirty="0"/>
              <a:t> - реализует хранение и обработку бутылок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33692-7055-4FC0-B5E7-092168C9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" y="1584056"/>
            <a:ext cx="4308158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Основное окно.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771650"/>
            <a:ext cx="4487863" cy="4333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Некоторые особенности игры:</a:t>
            </a:r>
          </a:p>
          <a:p>
            <a:r>
              <a:rPr lang="ru-RU" sz="1600" dirty="0"/>
              <a:t>Реализовано хранение рекорда времени, за которое были отсортированы по цветам бутылки</a:t>
            </a:r>
          </a:p>
          <a:p>
            <a:r>
              <a:rPr lang="ru-RU" sz="1600" dirty="0"/>
              <a:t>В игре стало легко проиграть. Поражение засчитывается, если:</a:t>
            </a:r>
          </a:p>
          <a:p>
            <a:pPr>
              <a:buAutoNum type="arabicParenR"/>
            </a:pPr>
            <a:r>
              <a:rPr lang="ru-RU" sz="1600" dirty="0"/>
              <a:t>Перелить жидкость одного цвета в жидкость другого цвета. Значит, играть нужно внимательнее. </a:t>
            </a:r>
          </a:p>
          <a:p>
            <a:pPr>
              <a:buAutoNum type="arabicParenR"/>
            </a:pPr>
            <a:r>
              <a:rPr lang="ru-RU" sz="1600" dirty="0"/>
              <a:t>Жидкость проливается из бутылки</a:t>
            </a:r>
          </a:p>
          <a:p>
            <a:pPr marL="0" indent="0">
              <a:buNone/>
            </a:pPr>
            <a:r>
              <a:rPr lang="ru-RU" sz="1600" dirty="0"/>
              <a:t>Ранее проиграть можно было только, если не осталось мест для переливания жидкости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BFAD7-A2D3-4CAF-9A36-9CBF408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1" y="1459092"/>
            <a:ext cx="6759581" cy="51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81" y="1380738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Игра в переливание жидкости может быть полезным инструментом для тренировки навыков </a:t>
            </a:r>
            <a:r>
              <a:rPr lang="ru-RU" sz="2400" dirty="0" err="1"/>
              <a:t>просчитывания</a:t>
            </a:r>
            <a:r>
              <a:rPr lang="ru-RU" sz="2400" dirty="0"/>
              <a:t> ходов наперед, планирования, внимательности и точности движений.</a:t>
            </a:r>
          </a:p>
          <a:p>
            <a:pPr marL="0" indent="0">
              <a:buNone/>
            </a:pPr>
            <a:r>
              <a:rPr lang="ru-RU" sz="2400" dirty="0"/>
              <a:t>В будущем в проекте хотелось бы добавить больше уровней, </a:t>
            </a:r>
            <a:r>
              <a:rPr lang="ru-RU" sz="2400"/>
              <a:t>а также внедрение </a:t>
            </a:r>
            <a:r>
              <a:rPr lang="ru-RU" sz="2400" dirty="0"/>
              <a:t>элементов соревновательности с другими участниками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6615</TotalTime>
  <Words>404</Words>
  <Application>Microsoft Office PowerPoint</Application>
  <PresentationFormat>Широкоэкранный</PresentationFormat>
  <Paragraphs>35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Century Gothic</vt:lpstr>
      <vt:lpstr>Wingdings 3</vt:lpstr>
      <vt:lpstr>Ion</vt:lpstr>
      <vt:lpstr>Игра: Get Color</vt:lpstr>
      <vt:lpstr>Идея проекта</vt:lpstr>
      <vt:lpstr>Использованные файлы</vt:lpstr>
      <vt:lpstr>Использованные технологии</vt:lpstr>
      <vt:lpstr>Реализованные классы</vt:lpstr>
      <vt:lpstr>Основное окно. Особенности приложения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209</cp:revision>
  <dcterms:created xsi:type="dcterms:W3CDTF">2021-11-12T16:34:51Z</dcterms:created>
  <dcterms:modified xsi:type="dcterms:W3CDTF">2024-02-02T22:32:09Z</dcterms:modified>
</cp:coreProperties>
</file>