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76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7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1CB09B8-2000-4863-98B7-4B146B28FECA}">
          <p14:sldIdLst>
            <p14:sldId id="256"/>
            <p14:sldId id="257"/>
            <p14:sldId id="258"/>
            <p14:sldId id="259"/>
            <p14:sldId id="260"/>
            <p14:sldId id="267"/>
          </p14:sldIdLst>
        </p14:section>
        <p14:section name="Раздел без заголовка" id="{3BC3D5B8-68D4-44B5-9A54-0A28537204E0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78" autoAdjust="0"/>
    <p:restoredTop sz="94719"/>
  </p:normalViewPr>
  <p:slideViewPr>
    <p:cSldViewPr snapToGrid="0" snapToObjects="1">
      <p:cViewPr varScale="1">
        <p:scale>
          <a:sx n="80" d="100"/>
          <a:sy n="80" d="100"/>
        </p:scale>
        <p:origin x="53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24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E115C-DB9A-B14B-BC56-BF97C1E58CDC}" type="datetimeFigureOut">
              <a:rPr lang="ru-RU" smtClean="0"/>
              <a:pPr/>
              <a:t>30.01.2024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61AEA-9D06-C741-A083-97B5BFF3FDA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54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1AEA-9D06-C741-A083-97B5BFF3FDA1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31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1AEA-9D06-C741-A083-97B5BFF3FDA1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977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DF0B-947C-4099-8BD7-E614C990624E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29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4BD1-EDC2-45A9-9D56-E8F9E9DE58E2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5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745-4A34-4056-A14C-2A403BEB243C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18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FD0C-6E31-4FDF-96AA-2E319B6AC716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0831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DCC1-F17F-44D7-98FD-89212EE360AA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27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6E977-4E7F-4F02-A002-B0247436D757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741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B2A5-26D9-462E-9B51-890C4FE568D1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53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BA40-5DE0-4AAD-9B9D-00CA3C19DD48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645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B48A-EF88-43FC-9561-CCBF0FB5723B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3000-D23E-4E8E-83B5-363A014A4C7E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6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C6D3-91C3-48FD-A8CD-A5C583B3FBDC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4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F8D6-F9D0-4887-BBD8-D10DF2E83524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75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118D-A3A7-4850-B78D-10F53F6626A8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12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9CC1-C7FE-4C57-8BA2-228CD1707078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84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1185-00D9-4969-9285-A4B7C61437EB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4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8385-3F2C-4636-8E16-4F065C1202A2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07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05C2-2003-4BBE-96D8-F4549432BE15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31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E64B62E-408E-4B7F-9F87-C8319CF72145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936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762" r:id="rId1"/>
    <p:sldLayoutId id="2147485763" r:id="rId2"/>
    <p:sldLayoutId id="2147485764" r:id="rId3"/>
    <p:sldLayoutId id="2147485765" r:id="rId4"/>
    <p:sldLayoutId id="2147485766" r:id="rId5"/>
    <p:sldLayoutId id="2147485767" r:id="rId6"/>
    <p:sldLayoutId id="2147485768" r:id="rId7"/>
    <p:sldLayoutId id="2147485769" r:id="rId8"/>
    <p:sldLayoutId id="2147485770" r:id="rId9"/>
    <p:sldLayoutId id="2147485771" r:id="rId10"/>
    <p:sldLayoutId id="2147485772" r:id="rId11"/>
    <p:sldLayoutId id="2147485773" r:id="rId12"/>
    <p:sldLayoutId id="2147485774" r:id="rId13"/>
    <p:sldLayoutId id="2147485775" r:id="rId14"/>
    <p:sldLayoutId id="2147485776" r:id="rId15"/>
    <p:sldLayoutId id="2147485777" r:id="rId16"/>
    <p:sldLayoutId id="2147485778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CA74D-1F63-A447-8532-115847953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940" y="651446"/>
            <a:ext cx="9751600" cy="2777554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solidFill>
                  <a:srgbClr val="FFFF00"/>
                </a:solidFill>
              </a:rPr>
              <a:t>Игра:</a:t>
            </a:r>
            <a:r>
              <a:rPr lang="ru-RU" sz="3600" dirty="0">
                <a:solidFill>
                  <a:schemeClr val="accent2"/>
                </a:solidFill>
              </a:rPr>
              <a:t> </a:t>
            </a:r>
            <a:r>
              <a:rPr lang="en-US" sz="3600" dirty="0"/>
              <a:t>Get Color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351ABF-A951-6A48-A689-8CB680960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916" y="4099624"/>
            <a:ext cx="9196929" cy="2233254"/>
          </a:xfrm>
        </p:spPr>
        <p:txBody>
          <a:bodyPr>
            <a:normAutofit/>
          </a:bodyPr>
          <a:lstStyle/>
          <a:p>
            <a:pPr lvl="1"/>
            <a:r>
              <a:rPr lang="ru-RU" dirty="0">
                <a:solidFill>
                  <a:srgbClr val="8AD0D6"/>
                </a:solidFill>
              </a:rPr>
              <a:t>                                                                       </a:t>
            </a:r>
          </a:p>
          <a:p>
            <a:pPr lvl="1" algn="r"/>
            <a:r>
              <a:rPr lang="ru-RU" dirty="0">
                <a:solidFill>
                  <a:srgbClr val="8AD0D6"/>
                </a:solidFill>
              </a:rPr>
              <a:t>   									 </a:t>
            </a:r>
            <a:r>
              <a:rPr lang="ru-RU" sz="1600" dirty="0">
                <a:solidFill>
                  <a:srgbClr val="FFFF00"/>
                </a:solidFill>
              </a:rPr>
              <a:t>Автор: Тимошин Борислав Игоревич</a:t>
            </a:r>
          </a:p>
          <a:p>
            <a:pPr lvl="1" algn="r"/>
            <a:r>
              <a:rPr lang="ru-RU" sz="1600" dirty="0">
                <a:solidFill>
                  <a:srgbClr val="FFFF00"/>
                </a:solidFill>
              </a:rPr>
              <a:t>                                                                            Лицей Академии Яндекса</a:t>
            </a:r>
          </a:p>
          <a:p>
            <a:pPr lvl="1" algn="r"/>
            <a:r>
              <a:rPr lang="ru-RU" sz="1600" dirty="0">
                <a:solidFill>
                  <a:srgbClr val="FFFF00"/>
                </a:solidFill>
              </a:rPr>
              <a:t>Москва – 2024 год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0E48B0-5A8C-49B0-A769-10943815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5049-B6D6-2143-9484-1B8B99E2DEA9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769311" y="0"/>
            <a:ext cx="8353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608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130E69-7602-0B4F-9453-DCD6D55C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46" y="690841"/>
            <a:ext cx="8596668" cy="1320800"/>
          </a:xfrm>
        </p:spPr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C1CAF41B-FF8C-D948-8BCE-61266D3E2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515" y="2183417"/>
            <a:ext cx="7920809" cy="42956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200" dirty="0"/>
              <a:t>"</a:t>
            </a:r>
            <a:r>
              <a:rPr lang="ru-RU" sz="2200" dirty="0" err="1"/>
              <a:t>Get</a:t>
            </a:r>
            <a:r>
              <a:rPr lang="ru-RU" sz="2200" dirty="0"/>
              <a:t> </a:t>
            </a:r>
            <a:r>
              <a:rPr lang="ru-RU" sz="2200" dirty="0" err="1"/>
              <a:t>Color</a:t>
            </a:r>
            <a:r>
              <a:rPr lang="ru-RU" sz="2200" dirty="0"/>
              <a:t>" - игра, где нужно переливать жидкости в бутылках, чтобы в каждой бутылке был только один цвет. Она тренирует способность мыслить стратегически и планировать несколько ходов вперед для решения поставленной головоломки более быстрым способом.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A4E9265-1090-478E-8B0A-06241B1A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5049-B6D6-2143-9484-1B8B99E2DEA9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12" name="Рисунок 11" descr="Голова с шестеренками">
            <a:extLst>
              <a:ext uri="{FF2B5EF4-FFF2-40B4-BE49-F238E27FC236}">
                <a16:creationId xmlns:a16="http://schemas.microsoft.com/office/drawing/2014/main" id="{F70E2969-86F9-8B48-8B96-F2E387D71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1746" y="70564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3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3D828F-171C-D740-8530-68197A1E7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Использованные файлы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336E956-6CE7-4928-A8BE-44BBD48E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5049-B6D6-2143-9484-1B8B99E2DEA9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27D88AAB-0730-4292-8735-7011A1705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663" y="1400352"/>
            <a:ext cx="3967162" cy="5004930"/>
          </a:xfrm>
        </p:spPr>
      </p:pic>
    </p:spTree>
    <p:extLst>
      <p:ext uri="{BB962C8B-B14F-4D97-AF65-F5344CB8AC3E}">
        <p14:creationId xmlns:p14="http://schemas.microsoft.com/office/powerpoint/2010/main" val="191119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99461-28E1-9B4E-BF11-DDADE829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технологии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74FB0DB-98B9-4C4E-9429-9E28B46BC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274" y="1757364"/>
            <a:ext cx="8993559" cy="38985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latin typeface="Bahnschrift"/>
                <a:cs typeface="Times New Roman"/>
              </a:rPr>
              <a:t> Данная игра была написана с помощью библиотеки </a:t>
            </a:r>
            <a:r>
              <a:rPr lang="en-US" dirty="0" err="1">
                <a:latin typeface="Bahnschrift"/>
                <a:cs typeface="Times New Roman"/>
              </a:rPr>
              <a:t>Pygame</a:t>
            </a:r>
            <a:r>
              <a:rPr lang="en-US" dirty="0">
                <a:latin typeface="Bahnschrift"/>
                <a:cs typeface="Times New Roman"/>
              </a:rPr>
              <a:t> </a:t>
            </a:r>
            <a:r>
              <a:rPr lang="ru-RU" dirty="0">
                <a:latin typeface="Bahnschrift"/>
                <a:cs typeface="Times New Roman"/>
              </a:rPr>
              <a:t>версии </a:t>
            </a:r>
            <a:r>
              <a:rPr lang="en-US" dirty="0">
                <a:latin typeface="Bahnschrift"/>
                <a:cs typeface="Times New Roman"/>
              </a:rPr>
              <a:t>2.5.2.</a:t>
            </a:r>
            <a:endParaRPr lang="ru-RU" dirty="0">
              <a:latin typeface="Bahnschrift"/>
              <a:cs typeface="Times New Roman"/>
            </a:endParaRP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90776F-075E-4C10-8AC5-85F54C8C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5049-B6D6-2143-9484-1B8B99E2DEA9}" type="slidenum">
              <a:rPr lang="ru-RU" dirty="0" smtClean="0"/>
              <a:pPr/>
              <a:t>4</a:t>
            </a:fld>
            <a:endParaRPr lang="ru-RU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7CEDA98-A28F-47DA-B383-6354D29FE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1574" y="2499054"/>
            <a:ext cx="8597746" cy="34029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83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578C6A-C5AB-594C-AF28-99A25BEAC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79" y="180975"/>
            <a:ext cx="8596668" cy="1320800"/>
          </a:xfrm>
        </p:spPr>
        <p:txBody>
          <a:bodyPr/>
          <a:lstStyle/>
          <a:p>
            <a:r>
              <a:rPr lang="ru-RU" dirty="0"/>
              <a:t>Реализованные классы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B81AB4A-720D-47A0-BE5D-60FFA201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5049-B6D6-2143-9484-1B8B99E2DEA9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CD0FDDCF-4121-4DDA-BDA8-440594B2D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8920" y="1616529"/>
            <a:ext cx="7346633" cy="5060496"/>
          </a:xfrm>
        </p:spPr>
        <p:txBody>
          <a:bodyPr>
            <a:normAutofit/>
          </a:bodyPr>
          <a:lstStyle/>
          <a:p>
            <a:r>
              <a:rPr lang="ru-RU" dirty="0"/>
              <a:t>Класс </a:t>
            </a:r>
            <a:r>
              <a:rPr lang="en-US" dirty="0"/>
              <a:t>Button -</a:t>
            </a:r>
            <a:r>
              <a:rPr lang="ru-RU" dirty="0"/>
              <a:t> реализует рисование прямоугольной кнопки</a:t>
            </a:r>
          </a:p>
          <a:p>
            <a:r>
              <a:rPr lang="ru-RU" dirty="0"/>
              <a:t>Класс </a:t>
            </a:r>
            <a:r>
              <a:rPr lang="en-US" dirty="0"/>
              <a:t>Rule - </a:t>
            </a:r>
            <a:r>
              <a:rPr lang="ru-RU" dirty="0"/>
              <a:t>отвечает за обработку правил игры</a:t>
            </a:r>
          </a:p>
          <a:p>
            <a:r>
              <a:rPr lang="ru-RU" dirty="0"/>
              <a:t>Класс </a:t>
            </a:r>
            <a:r>
              <a:rPr lang="en-US" dirty="0"/>
              <a:t>Draw - </a:t>
            </a:r>
            <a:r>
              <a:rPr lang="ru-RU" dirty="0"/>
              <a:t>отвечает за рисование текста, меню, узоров игры</a:t>
            </a:r>
          </a:p>
          <a:p>
            <a:r>
              <a:rPr lang="ru-RU" dirty="0"/>
              <a:t>Класс </a:t>
            </a:r>
            <a:r>
              <a:rPr lang="en-US" dirty="0"/>
              <a:t>Particle</a:t>
            </a:r>
            <a:r>
              <a:rPr lang="ru-RU" dirty="0"/>
              <a:t> - генерирует анимации в виде звездопада (по нажатии на экран)</a:t>
            </a:r>
          </a:p>
          <a:p>
            <a:r>
              <a:rPr lang="ru-RU" dirty="0"/>
              <a:t>Класс </a:t>
            </a:r>
            <a:r>
              <a:rPr lang="en-US" dirty="0"/>
              <a:t>Bottle</a:t>
            </a:r>
            <a:r>
              <a:rPr lang="ru-RU" dirty="0"/>
              <a:t> - реализует хранение и обработку бутылок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333692-7055-4FC0-B5E7-092168C9C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47" y="1584056"/>
            <a:ext cx="4308158" cy="416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7779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3BCEC-C319-984B-B3B7-F123515D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Основное окно. Особенности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C78FDA-8E81-014F-B2CF-700191599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87" y="1771650"/>
            <a:ext cx="4487863" cy="43338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600" dirty="0"/>
              <a:t>Некоторые особенности игры:</a:t>
            </a:r>
          </a:p>
          <a:p>
            <a:r>
              <a:rPr lang="ru-RU" sz="1600" dirty="0"/>
              <a:t>Реализовано хранение рекорда времени, за которое были отсортированы по цветам бутылки</a:t>
            </a:r>
          </a:p>
          <a:p>
            <a:r>
              <a:rPr lang="ru-RU" sz="1600" dirty="0"/>
              <a:t>В игре стало легко проиграть, поражение засчитывается:</a:t>
            </a:r>
          </a:p>
          <a:p>
            <a:pPr>
              <a:buAutoNum type="arabicParenR"/>
            </a:pPr>
            <a:r>
              <a:rPr lang="ru-RU" sz="1600" dirty="0"/>
              <a:t>Если перелить жидкость одного цвета в жидкость другого цвета. Значит, играть нужно внимательнее. </a:t>
            </a:r>
          </a:p>
          <a:p>
            <a:pPr>
              <a:buAutoNum type="arabicParenR"/>
            </a:pPr>
            <a:r>
              <a:rPr lang="ru-RU" sz="1600" dirty="0"/>
              <a:t>Жидкость проливается из бутылки</a:t>
            </a:r>
          </a:p>
          <a:p>
            <a:pPr marL="0" indent="0">
              <a:buNone/>
            </a:pPr>
            <a:r>
              <a:rPr lang="ru-RU" sz="1600" dirty="0"/>
              <a:t>Ранее проиграть можно было только, если не осталось мест для переливания жидкости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3F6C65-68B2-41A2-B120-2B5AEBFE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5049-B6D6-2143-9484-1B8B99E2DEA9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9BFAD7-A2D3-4CAF-9A36-9CBF40845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421" y="1459092"/>
            <a:ext cx="6759581" cy="510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6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725C6-B556-1140-BDD0-AEA412DE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328678"/>
            <a:ext cx="8423153" cy="1320800"/>
          </a:xfrm>
        </p:spPr>
        <p:txBody>
          <a:bodyPr/>
          <a:lstStyle/>
          <a:p>
            <a:r>
              <a:rPr lang="ru-RU" sz="3600" dirty="0"/>
              <a:t>Выводы. Планы на будущее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038551B-B0E4-384D-8F61-B21602BC3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8081" y="1380738"/>
            <a:ext cx="8423153" cy="52152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dirty="0"/>
              <a:t>Игра в переливание жидкости может быть полезным инструментом для тренировки навыков </a:t>
            </a:r>
            <a:r>
              <a:rPr lang="ru-RU" sz="2400" dirty="0" err="1"/>
              <a:t>просчитывания</a:t>
            </a:r>
            <a:r>
              <a:rPr lang="ru-RU" sz="2400" dirty="0"/>
              <a:t> ходов наперед, планирования, внимательности и точности движений.</a:t>
            </a:r>
          </a:p>
          <a:p>
            <a:pPr marL="0" indent="0">
              <a:buNone/>
            </a:pPr>
            <a:r>
              <a:rPr lang="ru-RU" sz="2400" dirty="0"/>
              <a:t>В будущем в проекте хотелось бы добавить больше уровней, </a:t>
            </a:r>
            <a:r>
              <a:rPr lang="ru-RU" sz="2400"/>
              <a:t>а также внедрение </a:t>
            </a:r>
            <a:r>
              <a:rPr lang="ru-RU" sz="2400" dirty="0"/>
              <a:t>элементов соревновательности с другими участниками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8CFF05D-EE35-49FB-A61C-DF086E03F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5049-B6D6-2143-9484-1B8B99E2DEA9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685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6571</TotalTime>
  <Words>401</Words>
  <Application>Microsoft Office PowerPoint</Application>
  <PresentationFormat>Широкоэкранный</PresentationFormat>
  <Paragraphs>35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Bahnschrift</vt:lpstr>
      <vt:lpstr>Calibri</vt:lpstr>
      <vt:lpstr>Century Gothic</vt:lpstr>
      <vt:lpstr>Wingdings 3</vt:lpstr>
      <vt:lpstr>Ion</vt:lpstr>
      <vt:lpstr>Игра: Get Color</vt:lpstr>
      <vt:lpstr>Идея проекта</vt:lpstr>
      <vt:lpstr>Использованные файлы</vt:lpstr>
      <vt:lpstr>Использованные технологии</vt:lpstr>
      <vt:lpstr>Реализованные классы</vt:lpstr>
      <vt:lpstr>Основное окно. Особенности приложения</vt:lpstr>
      <vt:lpstr>Выводы. Планы на будущее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Мессенджер с автоматическим переводом на английский язык</dc:title>
  <dc:creator>Arsen Arakelyan</dc:creator>
  <cp:lastModifiedBy>Борислав Тимошин</cp:lastModifiedBy>
  <cp:revision>205</cp:revision>
  <dcterms:created xsi:type="dcterms:W3CDTF">2021-11-12T16:34:51Z</dcterms:created>
  <dcterms:modified xsi:type="dcterms:W3CDTF">2024-01-30T22:52:30Z</dcterms:modified>
</cp:coreProperties>
</file>