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8"/>
            <p14:sldId id="259"/>
            <p14:sldId id="260"/>
            <p14:sldId id="267"/>
            <p14:sldId id="268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719"/>
  </p:normalViewPr>
  <p:slideViewPr>
    <p:cSldViewPr snapToGrid="0" snapToObjects="1">
      <p:cViewPr varScale="1">
        <p:scale>
          <a:sx n="80" d="100"/>
          <a:sy n="80" d="100"/>
        </p:scale>
        <p:origin x="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Приложение: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br>
              <a:rPr lang="ru-RU" sz="36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ru-RU" sz="3600" dirty="0"/>
              <a:t>«Дневник выполнения спортивных задач»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6" y="2183417"/>
            <a:ext cx="8596668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Приложение предназначено для спортсменов и людей, занимающихся физкультурой, которые хотят отслеживать свои спортивные достижения. Оно предоставляет возможность записывать результаты спортивных задач, добавлять комментарии к ним и просматривать свои достижения в динамике. Таким образом, пользователи могут удобно отслеживать свой прогресс в тренировках, видеть свои улучшения или ухудшения со временем, а график результатов и комментарии к ним могут помочь тренеру сделать выводы, как улучшить прогресс тренирующегося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Использованные файлы и база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36E956-6CE7-4928-A8BE-44BBD48E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3126F5-3A1E-4A25-8579-1A1D456A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065" y="1152983"/>
            <a:ext cx="3429238" cy="549592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4E513-6297-4238-955A-C140ACF4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4" y="1243648"/>
            <a:ext cx="6132363" cy="35379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E4477F-D2B3-4392-A5A2-B2BEF664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67" y="4937334"/>
            <a:ext cx="2543176" cy="15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757364"/>
            <a:ext cx="8409750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Python</a:t>
            </a:r>
            <a:r>
              <a:rPr lang="ru-RU" dirty="0"/>
              <a:t>: язык программирования</a:t>
            </a:r>
          </a:p>
          <a:p>
            <a:pPr marL="0" indent="0">
              <a:buNone/>
            </a:pPr>
            <a:r>
              <a:rPr lang="ru-RU" dirty="0"/>
              <a:t>Основные библиотеки и модули:</a:t>
            </a:r>
          </a:p>
          <a:p>
            <a:r>
              <a:rPr lang="ru-RU" dirty="0"/>
              <a:t>PyQt5: создание графического дизайна</a:t>
            </a:r>
          </a:p>
          <a:p>
            <a:r>
              <a:rPr lang="ru-RU" dirty="0"/>
              <a:t>Sqlite3: хранение информации (база данных)</a:t>
            </a:r>
            <a:endParaRPr lang="ru-RU" sz="1600" dirty="0"/>
          </a:p>
          <a:p>
            <a:r>
              <a:rPr lang="en-US" dirty="0"/>
              <a:t>Matplotlib</a:t>
            </a:r>
            <a:r>
              <a:rPr lang="ru-RU" dirty="0"/>
              <a:t>: для построения графика</a:t>
            </a:r>
          </a:p>
          <a:p>
            <a:r>
              <a:rPr lang="en-US" dirty="0"/>
              <a:t>Datetime</a:t>
            </a:r>
            <a:r>
              <a:rPr lang="ru-RU" dirty="0"/>
              <a:t>: для работы со временем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9" y="180975"/>
            <a:ext cx="8596668" cy="1320800"/>
          </a:xfrm>
        </p:spPr>
        <p:txBody>
          <a:bodyPr/>
          <a:lstStyle/>
          <a:p>
            <a:r>
              <a:rPr lang="ru-RU" dirty="0"/>
              <a:t>Реализованные 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81AB4A-720D-47A0-BE5D-60FFA201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D0FDDCF-4121-4DDA-BDA8-440594B2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367" y="1501776"/>
            <a:ext cx="7346633" cy="5060496"/>
          </a:xfrm>
        </p:spPr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Authorization, Login, Registration </a:t>
            </a:r>
            <a:r>
              <a:rPr lang="ru-RU" dirty="0"/>
              <a:t>отвечают создание окон, в которых происходит авторизация, вход в аккаунт и регистрация соответственно</a:t>
            </a:r>
          </a:p>
          <a:p>
            <a:r>
              <a:rPr lang="ru-RU" dirty="0"/>
              <a:t>Класс </a:t>
            </a:r>
            <a:r>
              <a:rPr lang="en-US" dirty="0"/>
              <a:t>Database </a:t>
            </a:r>
            <a:r>
              <a:rPr lang="ru-RU" dirty="0"/>
              <a:t>отвечает за работу с базой данных</a:t>
            </a:r>
          </a:p>
          <a:p>
            <a:r>
              <a:rPr lang="ru-RU" dirty="0"/>
              <a:t>Класс </a:t>
            </a:r>
            <a:r>
              <a:rPr lang="en-US" dirty="0" err="1"/>
              <a:t>CreateTask</a:t>
            </a:r>
            <a:r>
              <a:rPr lang="en-US" dirty="0"/>
              <a:t> </a:t>
            </a:r>
            <a:r>
              <a:rPr lang="ru-RU" dirty="0"/>
              <a:t>отвечает за создание диалогового окна, в котором создается новая задача и информация о ней</a:t>
            </a:r>
          </a:p>
          <a:p>
            <a:r>
              <a:rPr lang="ru-RU" dirty="0"/>
              <a:t>Класс </a:t>
            </a:r>
            <a:r>
              <a:rPr lang="en-US" dirty="0" err="1"/>
              <a:t>AddEntry</a:t>
            </a:r>
            <a:r>
              <a:rPr lang="en-US" dirty="0"/>
              <a:t> </a:t>
            </a:r>
            <a:r>
              <a:rPr lang="ru-RU" dirty="0"/>
              <a:t>отвечает за добавление записи (результата задачи) в таблицу</a:t>
            </a:r>
          </a:p>
          <a:p>
            <a:r>
              <a:rPr lang="ru-RU" dirty="0"/>
              <a:t>Класс </a:t>
            </a:r>
            <a:r>
              <a:rPr lang="en-US" dirty="0" err="1"/>
              <a:t>AboutProgram</a:t>
            </a:r>
            <a:r>
              <a:rPr lang="en-US" dirty="0"/>
              <a:t> </a:t>
            </a:r>
            <a:r>
              <a:rPr lang="ru-RU" dirty="0"/>
              <a:t>отвечает за создание окна, в котором показывается информация о программе</a:t>
            </a:r>
          </a:p>
          <a:p>
            <a:r>
              <a:rPr lang="ru-RU" dirty="0"/>
              <a:t>Класс </a:t>
            </a:r>
            <a:r>
              <a:rPr lang="en-US" dirty="0" err="1"/>
              <a:t>WarningDialogWindow</a:t>
            </a:r>
            <a:r>
              <a:rPr lang="en-US" dirty="0"/>
              <a:t> </a:t>
            </a:r>
            <a:r>
              <a:rPr lang="ru-RU" dirty="0"/>
              <a:t>отвечает за создание окон с предупреждениями, если пользователь сделал что-то не так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C5E1A9-CEEA-496E-88DB-4A1182EB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2" y="1097575"/>
            <a:ext cx="3367126" cy="54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378415"/>
            <a:ext cx="9404723" cy="1400530"/>
          </a:xfrm>
        </p:spPr>
        <p:txBody>
          <a:bodyPr/>
          <a:lstStyle/>
          <a:p>
            <a:r>
              <a:rPr lang="ru-RU" sz="3200" dirty="0"/>
              <a:t>Основное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285154"/>
            <a:ext cx="4487863" cy="54299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Составляющие главного окна: создание задания, перемещение между заданиями, показ таблицы результатов, занесение в таблицу результатов заданий (дата</a:t>
            </a:r>
            <a:r>
              <a:rPr lang="en-US" sz="1600" dirty="0"/>
              <a:t>, </a:t>
            </a:r>
            <a:r>
              <a:rPr lang="ru-RU" sz="1600" dirty="0"/>
              <a:t>результат</a:t>
            </a:r>
            <a:r>
              <a:rPr lang="en-US" sz="1600" dirty="0"/>
              <a:t>, </a:t>
            </a:r>
            <a:r>
              <a:rPr lang="ru-RU" sz="1600" dirty="0"/>
              <a:t>оценка, комментарий) и их удаление. Результаты в таблице отсортированы по дате. Также есть возможность:</a:t>
            </a:r>
          </a:p>
          <a:p>
            <a:r>
              <a:rPr lang="ru-RU" sz="1600" dirty="0"/>
              <a:t>Скачать таблицу</a:t>
            </a:r>
            <a:r>
              <a:rPr lang="en-US" sz="1600" dirty="0"/>
              <a:t> </a:t>
            </a:r>
            <a:r>
              <a:rPr lang="ru-RU" sz="1600" dirty="0"/>
              <a:t>с результатами в формате .</a:t>
            </a:r>
            <a:r>
              <a:rPr lang="en-US" sz="1600" dirty="0"/>
              <a:t>xlsx, .csv</a:t>
            </a:r>
            <a:endParaRPr lang="ru-RU" sz="1600" dirty="0"/>
          </a:p>
          <a:p>
            <a:r>
              <a:rPr lang="ru-RU" sz="1600" dirty="0"/>
              <a:t>Посмотреть или скачать график с результатами. Для этого надо выбрать сколько записей (результатов) будет в графике. По умолчанию – первые 30 записей.</a:t>
            </a:r>
          </a:p>
          <a:p>
            <a:r>
              <a:rPr lang="ru-RU" sz="1600" dirty="0"/>
              <a:t>Удалить задачу, если появилась необходимость</a:t>
            </a:r>
          </a:p>
          <a:p>
            <a:r>
              <a:rPr lang="ru-RU" sz="1600" dirty="0"/>
              <a:t>Удалить запись (результат) из таблицы, если была допущена ошибка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79F28E-48B2-46E7-938E-873D45B8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864" y="1285154"/>
            <a:ext cx="5857875" cy="54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CEC7A-CCE5-49F5-91FC-ECE5E5D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примеры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4BE8B0-53E2-485F-B1BB-DBE03C1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126964A-48C6-49C1-B2FD-82477B812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63" y="1738948"/>
            <a:ext cx="5251299" cy="419576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0C0B26-E7AA-431E-9DEF-A0FDCD6F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73" y="2240756"/>
            <a:ext cx="6144873" cy="38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9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14063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заключение, можно сказать, что данный проект открывает новые возможности для спортсменов и людей, занимающихся физкультурой. Приложение не только поможет им вести учёт своих результатов, но и будет мотивировать к достижению новых спортивных целей. Возможность комментирования и просмотра своих достижений с течением времени позволит пользователям отслеживать свой прогресс и делиться им с другими. Это приложение может помочь многим, кто стремится к здоровому образу жизни и достижению спортивных успехов.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6474</TotalTime>
  <Words>567</Words>
  <Application>Microsoft Office PowerPoint</Application>
  <PresentationFormat>Широкоэкранный</PresentationFormat>
  <Paragraphs>40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Приложение:  «Дневник выполнения спортивных задач»</vt:lpstr>
      <vt:lpstr>Идея проекта</vt:lpstr>
      <vt:lpstr>Использованные файлы и база данных</vt:lpstr>
      <vt:lpstr>Использованные технологии</vt:lpstr>
      <vt:lpstr>Реализованные классы</vt:lpstr>
      <vt:lpstr>Основное окно</vt:lpstr>
      <vt:lpstr>Некоторые примеры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204</cp:revision>
  <dcterms:created xsi:type="dcterms:W3CDTF">2021-11-12T16:34:51Z</dcterms:created>
  <dcterms:modified xsi:type="dcterms:W3CDTF">2024-02-12T20:48:45Z</dcterms:modified>
</cp:coreProperties>
</file>