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5" r:id="rId4"/>
    <p:sldId id="266" r:id="rId5"/>
    <p:sldId id="268" r:id="rId6"/>
    <p:sldId id="264" r:id="rId7"/>
    <p:sldId id="270" r:id="rId8"/>
    <p:sldId id="271" r:id="rId9"/>
    <p:sldId id="267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49F409-8AF3-485A-9BFD-AC7632F7A1E6}"/>
              </a:ext>
            </a:extLst>
          </p:cNvPr>
          <p:cNvSpPr txBox="1"/>
          <p:nvPr/>
        </p:nvSpPr>
        <p:spPr>
          <a:xfrm>
            <a:off x="1673311" y="2174270"/>
            <a:ext cx="7768765" cy="57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dirty="0"/>
              <a:t>ДНЕВНИК ВЫПОЛНЕНИЯ СПОРТИВНЫХ ЗАДАЧ</a:t>
            </a:r>
            <a:endParaRPr lang="ru-RU" sz="2400" kern="1200" cap="all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9F409-8AF3-485A-9BFD-AC7632F7A1E6}"/>
              </a:ext>
            </a:extLst>
          </p:cNvPr>
          <p:cNvSpPr txBox="1"/>
          <p:nvPr/>
        </p:nvSpPr>
        <p:spPr>
          <a:xfrm>
            <a:off x="4581611" y="4422170"/>
            <a:ext cx="6060989" cy="959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Автор: Тимошин Борислав Игоревич</a:t>
            </a:r>
            <a:endParaRPr lang="ru-RU" sz="2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					ГБОУ Школа №1507</a:t>
            </a:r>
          </a:p>
        </p:txBody>
      </p:sp>
    </p:spTree>
    <p:extLst>
      <p:ext uri="{BB962C8B-B14F-4D97-AF65-F5344CB8AC3E}">
        <p14:creationId xmlns:p14="http://schemas.microsoft.com/office/powerpoint/2010/main" val="987366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456F81B-4B94-42DA-9941-3F0AA38DD112}"/>
              </a:ext>
            </a:extLst>
          </p:cNvPr>
          <p:cNvSpPr/>
          <p:nvPr/>
        </p:nvSpPr>
        <p:spPr>
          <a:xfrm>
            <a:off x="975156" y="2983925"/>
            <a:ext cx="87922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https://github.com/BorislavTimoshin/TaskCompletionDiary</a:t>
            </a:r>
            <a:endParaRPr lang="ru-RU" sz="2800" dirty="0">
              <a:latin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F75D33-984B-427F-813B-43835FAA1152}"/>
              </a:ext>
            </a:extLst>
          </p:cNvPr>
          <p:cNvSpPr txBox="1"/>
          <p:nvPr/>
        </p:nvSpPr>
        <p:spPr>
          <a:xfrm>
            <a:off x="404157" y="2285253"/>
            <a:ext cx="4432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kern="1200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Весь код доступен по ссылке:</a:t>
            </a:r>
          </a:p>
        </p:txBody>
      </p:sp>
    </p:spTree>
    <p:extLst>
      <p:ext uri="{BB962C8B-B14F-4D97-AF65-F5344CB8AC3E}">
        <p14:creationId xmlns:p14="http://schemas.microsoft.com/office/powerpoint/2010/main" val="79839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44306E3-36DA-48AC-B749-90774CD2EFB9}"/>
              </a:ext>
            </a:extLst>
          </p:cNvPr>
          <p:cNvSpPr/>
          <p:nvPr/>
        </p:nvSpPr>
        <p:spPr>
          <a:xfrm>
            <a:off x="406400" y="320488"/>
            <a:ext cx="8953499" cy="5061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ru-RU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 спортсменов возникает потребность использования платформы, в которой удобно вести учет результатов тренировок, в которой можно комментировать, хранить результаты, чтобы в дальнейшем проводить их анализ, а также отправить тренеру (для получения советов) или похвастаться знакомым в соц. сетях.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отслеживания прогресса в тренировках за данный промежуток времени появляется необходимость наглядно проанализировать результаты с помощью графика.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00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44306E3-36DA-48AC-B749-90774CD2EFB9}"/>
              </a:ext>
            </a:extLst>
          </p:cNvPr>
          <p:cNvSpPr/>
          <p:nvPr/>
        </p:nvSpPr>
        <p:spPr>
          <a:xfrm>
            <a:off x="406400" y="320488"/>
            <a:ext cx="8953499" cy="4845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Цель работы: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 дневник, в котором удобно вести учёт спортивных результатов для поставленных задач с возможностью комментирования, перемещаться между задачами, просматривать график, созданный на основе результатов, скачивать таблицу с результатами.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2400" b="1" dirty="0">
                <a:solidFill>
                  <a:schemeClr val="bg2">
                    <a:lumMod val="20000"/>
                    <a:lumOff val="8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Продумать макет приложения и как с этим будет работать пользователь</a:t>
            </a: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 дизайн приложения</a:t>
            </a: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Написать программный код для управления приложением. </a:t>
            </a:r>
          </a:p>
        </p:txBody>
      </p:sp>
    </p:spTree>
    <p:extLst>
      <p:ext uri="{BB962C8B-B14F-4D97-AF65-F5344CB8AC3E}">
        <p14:creationId xmlns:p14="http://schemas.microsoft.com/office/powerpoint/2010/main" val="109590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44306E3-36DA-48AC-B749-90774CD2EFB9}"/>
              </a:ext>
            </a:extLst>
          </p:cNvPr>
          <p:cNvSpPr/>
          <p:nvPr/>
        </p:nvSpPr>
        <p:spPr>
          <a:xfrm>
            <a:off x="406400" y="320488"/>
            <a:ext cx="8953499" cy="552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ru-RU" sz="24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Этапы выполнения работы</a:t>
            </a:r>
            <a:endParaRPr lang="ru-RU" sz="2400" b="1" dirty="0">
              <a:solidFill>
                <a:schemeClr val="bg2">
                  <a:lumMod val="20000"/>
                  <a:lumOff val="80000"/>
                </a:schemeClr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макета (скелета) приложения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Добавление дизайна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Подключение авторизации пользователя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Построение основного функционала: создание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удаление спортивной задачи, создание таблицы с результатами, добавление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удаление записи таблицы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Просмотр или скачивание графика, созданного на основе результатов в таблице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Скачивание таблицы с результатами</a:t>
            </a:r>
          </a:p>
        </p:txBody>
      </p:sp>
    </p:spTree>
    <p:extLst>
      <p:ext uri="{BB962C8B-B14F-4D97-AF65-F5344CB8AC3E}">
        <p14:creationId xmlns:p14="http://schemas.microsoft.com/office/powerpoint/2010/main" val="1522713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BEF8A6-6723-4EDD-8331-3B0B3A7A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solidFill>
                  <a:schemeClr val="tx1">
                    <a:lumMod val="85000"/>
                  </a:schemeClr>
                </a:solidFill>
              </a:rPr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DC863B-8DF6-4FA1-A8EE-DD54A940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Python</a:t>
            </a:r>
            <a:r>
              <a:rPr lang="ru-RU" dirty="0"/>
              <a:t>: язык программирования</a:t>
            </a:r>
          </a:p>
          <a:p>
            <a:r>
              <a:rPr lang="en-US" dirty="0" err="1"/>
              <a:t>QtDesigner</a:t>
            </a:r>
            <a:r>
              <a:rPr lang="en-US" dirty="0"/>
              <a:t>: </a:t>
            </a:r>
            <a:r>
              <a:rPr lang="ru-RU" dirty="0"/>
              <a:t>создание дизайна</a:t>
            </a:r>
          </a:p>
          <a:p>
            <a:pPr marL="0" indent="0">
              <a:buNone/>
            </a:pPr>
            <a:r>
              <a:rPr lang="ru-RU" dirty="0"/>
              <a:t>Основные библиотеки и модули:</a:t>
            </a:r>
          </a:p>
          <a:p>
            <a:r>
              <a:rPr lang="ru-RU" dirty="0"/>
              <a:t>PyQt5: создание графического приложения</a:t>
            </a:r>
          </a:p>
          <a:p>
            <a:r>
              <a:rPr lang="ru-RU" dirty="0"/>
              <a:t>Sqlite3: хранение информации (база данных)</a:t>
            </a:r>
            <a:endParaRPr lang="ru-RU" sz="1400" dirty="0"/>
          </a:p>
          <a:p>
            <a:r>
              <a:rPr lang="en-US" dirty="0"/>
              <a:t>Matplotlib</a:t>
            </a:r>
            <a:r>
              <a:rPr lang="ru-RU" dirty="0"/>
              <a:t>: для построения графика</a:t>
            </a:r>
          </a:p>
          <a:p>
            <a:r>
              <a:rPr lang="en-US" dirty="0"/>
              <a:t>Datetime</a:t>
            </a:r>
            <a:r>
              <a:rPr lang="ru-RU" dirty="0"/>
              <a:t>: для работы со временем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466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44306E3-36DA-48AC-B749-90774CD2EFB9}"/>
              </a:ext>
            </a:extLst>
          </p:cNvPr>
          <p:cNvSpPr/>
          <p:nvPr/>
        </p:nvSpPr>
        <p:spPr>
          <a:xfrm>
            <a:off x="406400" y="320488"/>
            <a:ext cx="8953499" cy="1363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ru-RU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Основное окно</a:t>
            </a:r>
          </a:p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endParaRPr lang="ru-RU" sz="2400" b="1" dirty="0">
              <a:solidFill>
                <a:schemeClr val="bg2">
                  <a:lumMod val="20000"/>
                  <a:lumOff val="8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378BCF-2109-4F1F-81EB-3C21A52EA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850" y="601400"/>
            <a:ext cx="8596668" cy="13208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6AF0C458-7FEE-4F10-B49C-AAF1E0E19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6368" y="1231978"/>
            <a:ext cx="4671628" cy="53055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600" dirty="0"/>
              <a:t>Составляющие главного окна: создание задания, перемещение между заданиями, показ таблицы</a:t>
            </a:r>
            <a:r>
              <a:rPr lang="en-US" sz="1600" dirty="0"/>
              <a:t> </a:t>
            </a:r>
            <a:r>
              <a:rPr lang="ru-RU" sz="1600" dirty="0"/>
              <a:t>с результатами, занесение в таблицу результатов заданий (дата</a:t>
            </a:r>
            <a:r>
              <a:rPr lang="en-US" sz="1600" dirty="0"/>
              <a:t>, </a:t>
            </a:r>
            <a:r>
              <a:rPr lang="ru-RU" sz="1600" dirty="0"/>
              <a:t>результат</a:t>
            </a:r>
            <a:r>
              <a:rPr lang="en-US" sz="1600" dirty="0"/>
              <a:t>, </a:t>
            </a:r>
            <a:r>
              <a:rPr lang="ru-RU" sz="1600" dirty="0"/>
              <a:t>оценка, комментарий) и их удаление. Результаты в таблице отсортированы по дате. Также есть возможность:</a:t>
            </a:r>
          </a:p>
          <a:p>
            <a:r>
              <a:rPr lang="ru-RU" sz="1600" dirty="0"/>
              <a:t>Скачать таблицу</a:t>
            </a:r>
            <a:r>
              <a:rPr lang="en-US" sz="1600" dirty="0"/>
              <a:t> </a:t>
            </a:r>
            <a:r>
              <a:rPr lang="ru-RU" sz="1600" dirty="0"/>
              <a:t>с результатами в формате .</a:t>
            </a:r>
            <a:r>
              <a:rPr lang="en-US" sz="1600" dirty="0"/>
              <a:t>xlsx, .csv</a:t>
            </a:r>
            <a:r>
              <a:rPr lang="ru-RU" sz="1600" dirty="0"/>
              <a:t>. Файл -</a:t>
            </a:r>
            <a:r>
              <a:rPr lang="en-US" sz="1600" dirty="0"/>
              <a:t>&gt; </a:t>
            </a:r>
            <a:r>
              <a:rPr lang="ru-RU" sz="1600" dirty="0"/>
              <a:t>Скачать таблицу</a:t>
            </a:r>
          </a:p>
          <a:p>
            <a:r>
              <a:rPr lang="ru-RU" sz="1600" dirty="0"/>
              <a:t>Посмотреть или скачать график с результатами. Для этого надо выбрать сколько записей (результатов) будет в графике. По умолчанию – первые 30 записей.</a:t>
            </a:r>
          </a:p>
          <a:p>
            <a:r>
              <a:rPr lang="ru-RU" sz="1600" dirty="0"/>
              <a:t>Удалить задачу, если появилась необходимость.</a:t>
            </a:r>
          </a:p>
          <a:p>
            <a:r>
              <a:rPr lang="ru-RU" sz="1600" dirty="0"/>
              <a:t>Удалить запись (результат) из таблицы по номеру строки в таблице.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6BDC1A3-CC13-41E5-9EDE-413296320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09" y="1341698"/>
            <a:ext cx="5412176" cy="497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03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342F63-4F15-4007-BB7A-793391B3D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24" y="280526"/>
            <a:ext cx="8596668" cy="1320800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>
                    <a:lumMod val="85000"/>
                  </a:schemeClr>
                </a:solidFill>
              </a:rPr>
              <a:t>Примеры создания задания и записи результата в таблицу</a:t>
            </a:r>
          </a:p>
        </p:txBody>
      </p:sp>
      <p:pic>
        <p:nvPicPr>
          <p:cNvPr id="4" name="Объект 11">
            <a:extLst>
              <a:ext uri="{FF2B5EF4-FFF2-40B4-BE49-F238E27FC236}">
                <a16:creationId xmlns:a16="http://schemas.microsoft.com/office/drawing/2014/main" id="{E8F9EEE7-5D98-4947-98AF-62E48BAB3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170" y="1326085"/>
            <a:ext cx="5308476" cy="4870527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9A703E-1643-4E15-B50B-F61C93F69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424" y="1071976"/>
            <a:ext cx="5840406" cy="537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57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B4CB8-5DDD-4474-88B7-121DEDB4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tx1">
                    <a:lumMod val="85000"/>
                  </a:schemeClr>
                </a:solidFill>
              </a:rPr>
              <a:t>Пример графика и скачивания таблицы с результатами</a:t>
            </a:r>
          </a:p>
        </p:txBody>
      </p:sp>
      <p:pic>
        <p:nvPicPr>
          <p:cNvPr id="4" name="Объект 6">
            <a:extLst>
              <a:ext uri="{FF2B5EF4-FFF2-40B4-BE49-F238E27FC236}">
                <a16:creationId xmlns:a16="http://schemas.microsoft.com/office/drawing/2014/main" id="{E49685F9-2450-4F50-AE89-DA6371A1F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092" y="1619682"/>
            <a:ext cx="5324381" cy="4259505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3FDE72-6013-42E5-9DF3-3D46C450E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762" y="1930400"/>
            <a:ext cx="6144873" cy="382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07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44306E3-36DA-48AC-B749-90774CD2EFB9}"/>
              </a:ext>
            </a:extLst>
          </p:cNvPr>
          <p:cNvSpPr/>
          <p:nvPr/>
        </p:nvSpPr>
        <p:spPr>
          <a:xfrm>
            <a:off x="406400" y="320488"/>
            <a:ext cx="8953499" cy="429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ru-RU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Развитие проектной работы</a:t>
            </a: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Добавить просмотр минимального, максимального и среднего результатов в таблице.</a:t>
            </a: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Добавить поиск данных в таблице</a:t>
            </a:r>
            <a:endParaRPr lang="en-US" sz="2000" dirty="0">
              <a:solidFill>
                <a:schemeClr val="bg2">
                  <a:lumMod val="20000"/>
                  <a:lumOff val="8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Сделать возможность давать советы по улучшению спортивных результатов, анализируя комментарии во время улучшения показателей, и предотвращать ухудшение результатов, анализируя комментарии во время падения формы.</a:t>
            </a:r>
          </a:p>
        </p:txBody>
      </p:sp>
    </p:spTree>
    <p:extLst>
      <p:ext uri="{BB962C8B-B14F-4D97-AF65-F5344CB8AC3E}">
        <p14:creationId xmlns:p14="http://schemas.microsoft.com/office/powerpoint/2010/main" val="331018543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933</TotalTime>
  <Words>419</Words>
  <Application>Microsoft Office PowerPoint</Application>
  <PresentationFormat>Широкоэкранный</PresentationFormat>
  <Paragraphs>41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Использованные технологии</vt:lpstr>
      <vt:lpstr>Презентация PowerPoint</vt:lpstr>
      <vt:lpstr>Примеры создания задания и записи результата в таблицу</vt:lpstr>
      <vt:lpstr>Пример графика и скачивания таблицы с результатами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Михаил Орлов</dc:creator>
  <cp:lastModifiedBy>Борислав Тимошин</cp:lastModifiedBy>
  <cp:revision>46</cp:revision>
  <dcterms:created xsi:type="dcterms:W3CDTF">2019-01-28T04:33:05Z</dcterms:created>
  <dcterms:modified xsi:type="dcterms:W3CDTF">2024-02-20T18:57:33Z</dcterms:modified>
</cp:coreProperties>
</file>