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5" r:id="rId4"/>
    <p:sldId id="268" r:id="rId5"/>
    <p:sldId id="270" r:id="rId6"/>
    <p:sldId id="264" r:id="rId7"/>
    <p:sldId id="267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1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49F409-8AF3-485A-9BFD-AC7632F7A1E6}"/>
              </a:ext>
            </a:extLst>
          </p:cNvPr>
          <p:cNvSpPr txBox="1"/>
          <p:nvPr/>
        </p:nvSpPr>
        <p:spPr>
          <a:xfrm>
            <a:off x="1673311" y="2174270"/>
            <a:ext cx="7768765" cy="57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dirty="0"/>
              <a:t>ДНЕВНИК ВЫПОЛНЕНИЯ СПОРТИВНЫХ ЗАДАЧ</a:t>
            </a:r>
            <a:endParaRPr lang="ru-RU" sz="2400" kern="1200" cap="all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49F409-8AF3-485A-9BFD-AC7632F7A1E6}"/>
              </a:ext>
            </a:extLst>
          </p:cNvPr>
          <p:cNvSpPr txBox="1"/>
          <p:nvPr/>
        </p:nvSpPr>
        <p:spPr>
          <a:xfrm>
            <a:off x="4581611" y="4422170"/>
            <a:ext cx="6060989" cy="959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Автор: Тимошин Борислав Игоревич</a:t>
            </a:r>
            <a:endParaRPr lang="ru-RU" sz="20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					ГБОУ Школа №1507</a:t>
            </a:r>
          </a:p>
        </p:txBody>
      </p:sp>
    </p:spTree>
    <p:extLst>
      <p:ext uri="{BB962C8B-B14F-4D97-AF65-F5344CB8AC3E}">
        <p14:creationId xmlns:p14="http://schemas.microsoft.com/office/powerpoint/2010/main" val="987366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44306E3-36DA-48AC-B749-90774CD2EFB9}"/>
              </a:ext>
            </a:extLst>
          </p:cNvPr>
          <p:cNvSpPr/>
          <p:nvPr/>
        </p:nvSpPr>
        <p:spPr>
          <a:xfrm>
            <a:off x="406400" y="320488"/>
            <a:ext cx="8953499" cy="5415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ru-RU" sz="2000" b="1" dirty="0">
                <a:solidFill>
                  <a:schemeClr val="tx1">
                    <a:lumMod val="95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Проблема</a:t>
            </a: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endParaRPr lang="ru-RU" sz="2000" b="1" dirty="0">
              <a:solidFill>
                <a:schemeClr val="tx1">
                  <a:lumMod val="95000"/>
                </a:schemeClr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Результаты спортсменов-профессионалов и любителей напрямую зависят от их уровня подготовки к соревнованиям.</a:t>
            </a:r>
          </a:p>
          <a:p>
            <a:pPr marL="342900" indent="-342900">
              <a:lnSpc>
                <a:spcPct val="11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Подготовка достигается в ходе тренировочного процесса.</a:t>
            </a:r>
          </a:p>
          <a:p>
            <a:pPr marL="342900" indent="-342900">
              <a:lnSpc>
                <a:spcPct val="11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Тренировочный процесс должен строиться на основе анализа состояния спортсмена, возможностей его организма, с учетом корректировки предыдущих соревновательных циклов.</a:t>
            </a:r>
          </a:p>
          <a:p>
            <a:pPr marL="342900" indent="-342900">
              <a:lnSpc>
                <a:spcPct val="11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настоящее время появилось специальное программное обеспечение, которое позволяет вести необходимый учет и выполнять прогнозирование состояний спортсменов.</a:t>
            </a:r>
          </a:p>
          <a:p>
            <a:pPr marL="342900" indent="-342900">
              <a:lnSpc>
                <a:spcPct val="11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Однако такое ПО в большинстве своем недоступно для начинающих спортсменов и уж тем более для любителей. </a:t>
            </a:r>
          </a:p>
        </p:txBody>
      </p:sp>
    </p:spTree>
    <p:extLst>
      <p:ext uri="{BB962C8B-B14F-4D97-AF65-F5344CB8AC3E}">
        <p14:creationId xmlns:p14="http://schemas.microsoft.com/office/powerpoint/2010/main" val="388700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44306E3-36DA-48AC-B749-90774CD2EFB9}"/>
              </a:ext>
            </a:extLst>
          </p:cNvPr>
          <p:cNvSpPr/>
          <p:nvPr/>
        </p:nvSpPr>
        <p:spPr>
          <a:xfrm>
            <a:off x="406400" y="302733"/>
            <a:ext cx="8953499" cy="5776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ru-RU" sz="2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ru-RU" sz="2400" b="1" dirty="0">
                <a:solidFill>
                  <a:schemeClr val="tx1">
                    <a:lumMod val="9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b="1" dirty="0">
                <a:solidFill>
                  <a:schemeClr val="tx1">
                    <a:lumMod val="9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Цель: р</a:t>
            </a:r>
            <a:r>
              <a:rPr lang="ru-RU" dirty="0"/>
              <a:t>азработать приложение, позволяющее накапливать необходимую аналитическую базу, представлять динамические изменения достижений в форме графиков за определенные промежутки времени.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ru-RU" sz="22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Задачи:</a:t>
            </a: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AutoNum type="arabicParenR"/>
            </a:pPr>
            <a:r>
              <a:rPr lang="ru-RU" sz="22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Создавать</a:t>
            </a:r>
            <a:r>
              <a:rPr lang="en-US" sz="22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22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редактировать/удалять спортивные задачи</a:t>
            </a: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AutoNum type="arabicParenR"/>
            </a:pPr>
            <a:r>
              <a:rPr lang="ru-RU" sz="22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Хранить/добавлять</a:t>
            </a:r>
            <a:r>
              <a:rPr lang="en-US" sz="22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22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удалять результаты спортивных задач</a:t>
            </a: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AutoNum type="arabicParenR"/>
            </a:pPr>
            <a:r>
              <a:rPr lang="ru-RU" sz="22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Комментировать результаты</a:t>
            </a: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AutoNum type="arabicParenR"/>
            </a:pPr>
            <a:r>
              <a:rPr lang="ru-RU" sz="22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Формировать графики достижений, созданные на основе результатов спортивной задачи за данный промежуток времени</a:t>
            </a: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AutoNum type="arabicParenR"/>
            </a:pPr>
            <a:r>
              <a:rPr lang="ru-RU" sz="22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Экспортировать таблицы с результатами в формат электронных таблиц.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ru-RU" sz="2400" b="1" dirty="0">
              <a:solidFill>
                <a:schemeClr val="bg2">
                  <a:lumMod val="20000"/>
                  <a:lumOff val="80000"/>
                </a:schemeClr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906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BEF8A6-6723-4EDD-8331-3B0B3A7A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solidFill>
                  <a:schemeClr val="tx1">
                    <a:lumMod val="95000"/>
                  </a:schemeClr>
                </a:solidFill>
              </a:rPr>
              <a:t>Использованные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DC863B-8DF6-4FA1-A8EE-DD54A9402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ru-RU" dirty="0" err="1"/>
              <a:t>Python</a:t>
            </a:r>
            <a:r>
              <a:rPr lang="ru-RU" dirty="0"/>
              <a:t>: язык программирования</a:t>
            </a:r>
          </a:p>
          <a:p>
            <a:pPr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dirty="0" err="1"/>
              <a:t>QtDesigner</a:t>
            </a:r>
            <a:r>
              <a:rPr lang="en-US" dirty="0"/>
              <a:t>: </a:t>
            </a:r>
            <a:r>
              <a:rPr lang="ru-RU" dirty="0"/>
              <a:t>создание дизайна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Основные библиотеки и модули:</a:t>
            </a:r>
          </a:p>
          <a:p>
            <a:pPr marL="720725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ru-RU" dirty="0"/>
              <a:t>PyQt5: создание графического интерфейса приложения</a:t>
            </a:r>
          </a:p>
          <a:p>
            <a:pPr marL="720725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ru-RU" dirty="0"/>
              <a:t>Sqlite3: хранение информации (база данных)</a:t>
            </a:r>
          </a:p>
          <a:p>
            <a:pPr marL="720725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dirty="0"/>
              <a:t>Matplotlib</a:t>
            </a:r>
            <a:r>
              <a:rPr lang="ru-RU" dirty="0"/>
              <a:t>: построение графиков</a:t>
            </a:r>
          </a:p>
          <a:p>
            <a:pPr marL="720725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dirty="0"/>
              <a:t>Datetime</a:t>
            </a:r>
            <a:r>
              <a:rPr lang="ru-RU" dirty="0"/>
              <a:t>: для работы со временем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466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BEF8A6-6723-4EDD-8331-3B0B3A7A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solidFill>
                  <a:schemeClr val="tx1">
                    <a:lumMod val="95000"/>
                  </a:schemeClr>
                </a:solidFill>
              </a:rPr>
              <a:t>Функциональные возможности и некоторые особенности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DC863B-8DF6-4FA1-A8EE-DD54A9402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ru-RU" dirty="0"/>
              <a:t>Создание спортивного задания</a:t>
            </a:r>
          </a:p>
          <a:p>
            <a:pPr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ru-RU" dirty="0"/>
              <a:t>Перемещение между заданиями</a:t>
            </a:r>
          </a:p>
          <a:p>
            <a:pPr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ru-RU" dirty="0"/>
              <a:t>Демонстрация таблицы с результатами</a:t>
            </a:r>
          </a:p>
          <a:p>
            <a:pPr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ru-RU" dirty="0"/>
              <a:t>Работа с результатами</a:t>
            </a:r>
          </a:p>
          <a:p>
            <a:pPr marL="0" indent="0">
              <a:buNone/>
            </a:pPr>
            <a:r>
              <a:rPr lang="ru-RU" dirty="0"/>
              <a:t>Некоторые особенности:</a:t>
            </a:r>
          </a:p>
          <a:p>
            <a:pPr marL="720725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ru-RU" dirty="0"/>
              <a:t>Результаты в таблице отсортированы по дате</a:t>
            </a:r>
          </a:p>
          <a:p>
            <a:pPr marL="720725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ru-RU" dirty="0"/>
              <a:t>Экспорт таблиц (формат .</a:t>
            </a:r>
            <a:r>
              <a:rPr lang="ru-RU" dirty="0" err="1"/>
              <a:t>xlsx</a:t>
            </a:r>
            <a:r>
              <a:rPr lang="ru-RU" dirty="0"/>
              <a:t>, .</a:t>
            </a:r>
            <a:r>
              <a:rPr lang="ru-RU" dirty="0" err="1"/>
              <a:t>csv</a:t>
            </a:r>
            <a:r>
              <a:rPr lang="ru-RU" dirty="0"/>
              <a:t>)</a:t>
            </a:r>
          </a:p>
          <a:p>
            <a:pPr marL="720725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ru-RU" dirty="0"/>
              <a:t>Экспорт графиков (.</a:t>
            </a:r>
            <a:r>
              <a:rPr lang="en-US" dirty="0"/>
              <a:t>jpg, .jpeg, .</a:t>
            </a:r>
            <a:r>
              <a:rPr lang="en-US" dirty="0" err="1"/>
              <a:t>png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114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44306E3-36DA-48AC-B749-90774CD2EFB9}"/>
              </a:ext>
            </a:extLst>
          </p:cNvPr>
          <p:cNvSpPr/>
          <p:nvPr/>
        </p:nvSpPr>
        <p:spPr>
          <a:xfrm>
            <a:off x="350982" y="93648"/>
            <a:ext cx="8953499" cy="1363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ru-RU" sz="2400" b="1" dirty="0">
                <a:solidFill>
                  <a:schemeClr val="tx1">
                    <a:lumMod val="9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Рабочее окно</a:t>
            </a:r>
          </a:p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endParaRPr lang="ru-RU" sz="2400" b="1" dirty="0">
              <a:solidFill>
                <a:schemeClr val="bg2">
                  <a:lumMod val="20000"/>
                  <a:lumOff val="8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378BCF-2109-4F1F-81EB-3C21A52EA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351" y="681298"/>
            <a:ext cx="8596668" cy="132080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1D7205F4-FDCD-4AFA-ACC6-93D9906B6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0098" y="998400"/>
            <a:ext cx="6067066" cy="5602710"/>
          </a:xfrm>
        </p:spPr>
      </p:pic>
    </p:spTree>
    <p:extLst>
      <p:ext uri="{BB962C8B-B14F-4D97-AF65-F5344CB8AC3E}">
        <p14:creationId xmlns:p14="http://schemas.microsoft.com/office/powerpoint/2010/main" val="3099303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44306E3-36DA-48AC-B749-90774CD2EFB9}"/>
              </a:ext>
            </a:extLst>
          </p:cNvPr>
          <p:cNvSpPr/>
          <p:nvPr/>
        </p:nvSpPr>
        <p:spPr>
          <a:xfrm>
            <a:off x="406400" y="320488"/>
            <a:ext cx="8953499" cy="3691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ru-RU" sz="2400" b="1" dirty="0">
                <a:solidFill>
                  <a:schemeClr val="tx1">
                    <a:lumMod val="95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Развитие проектной работы</a:t>
            </a:r>
          </a:p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endParaRPr lang="ru-RU" sz="2400" b="1" dirty="0">
              <a:solidFill>
                <a:schemeClr val="tx1">
                  <a:lumMod val="95000"/>
                </a:schemeClr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ru-RU" sz="20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Добавить поиск данных в таблице.</a:t>
            </a:r>
            <a:endParaRPr lang="en-US" sz="2000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ru-RU" sz="20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инструментов для прогнозирования и анализа динамических изменений достижений на основе накопленных данных</a:t>
            </a:r>
          </a:p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ru-RU" sz="20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мобильной версии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310185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456F81B-4B94-42DA-9941-3F0AA38DD112}"/>
              </a:ext>
            </a:extLst>
          </p:cNvPr>
          <p:cNvSpPr/>
          <p:nvPr/>
        </p:nvSpPr>
        <p:spPr>
          <a:xfrm>
            <a:off x="975156" y="2983925"/>
            <a:ext cx="87922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800" dirty="0">
              <a:latin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F75D33-984B-427F-813B-43835FAA1152}"/>
              </a:ext>
            </a:extLst>
          </p:cNvPr>
          <p:cNvSpPr txBox="1"/>
          <p:nvPr/>
        </p:nvSpPr>
        <p:spPr>
          <a:xfrm>
            <a:off x="975156" y="695328"/>
            <a:ext cx="69614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К</a:t>
            </a:r>
            <a:r>
              <a:rPr lang="ru-RU" sz="3000" kern="1200" dirty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од </a:t>
            </a:r>
            <a:r>
              <a:rPr lang="ru-RU" sz="3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проекта</a:t>
            </a:r>
            <a:r>
              <a:rPr lang="ru-RU" sz="3000" kern="1200" dirty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 доступен по </a:t>
            </a:r>
            <a:r>
              <a:rPr lang="en-US" sz="3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QR-</a:t>
            </a:r>
            <a:r>
              <a:rPr lang="ru-RU" sz="3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коду</a:t>
            </a:r>
            <a:r>
              <a:rPr lang="ru-RU" sz="3000" kern="1200" dirty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5FAB801-1EFC-442C-B0D8-8B751E0E2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054" y="1597980"/>
            <a:ext cx="4358936" cy="435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39456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1739</TotalTime>
  <Words>294</Words>
  <Application>Microsoft Office PowerPoint</Application>
  <PresentationFormat>Широкоэкранный</PresentationFormat>
  <Paragraphs>42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Trebuchet MS</vt:lpstr>
      <vt:lpstr>Wingdings</vt:lpstr>
      <vt:lpstr>Wingdings 3</vt:lpstr>
      <vt:lpstr>Аспект</vt:lpstr>
      <vt:lpstr>Презентация PowerPoint</vt:lpstr>
      <vt:lpstr>Презентация PowerPoint</vt:lpstr>
      <vt:lpstr>Презентация PowerPoint</vt:lpstr>
      <vt:lpstr>Использованные технологии</vt:lpstr>
      <vt:lpstr>Функциональные возможности и некоторые особенности приложения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Михаил Орлов</dc:creator>
  <cp:lastModifiedBy>Борислав Тимошин</cp:lastModifiedBy>
  <cp:revision>74</cp:revision>
  <dcterms:created xsi:type="dcterms:W3CDTF">2019-01-28T04:33:05Z</dcterms:created>
  <dcterms:modified xsi:type="dcterms:W3CDTF">2024-04-17T20:43:42Z</dcterms:modified>
</cp:coreProperties>
</file>