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761" r:id="rId1"/>
  </p:sldMasterIdLst>
  <p:notesMasterIdLst>
    <p:notesMasterId r:id="rId9"/>
  </p:notesMasterIdLst>
  <p:sldIdLst>
    <p:sldId id="256" r:id="rId2"/>
    <p:sldId id="257" r:id="rId3"/>
    <p:sldId id="259" r:id="rId4"/>
    <p:sldId id="267" r:id="rId5"/>
    <p:sldId id="269" r:id="rId6"/>
    <p:sldId id="268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1CB09B8-2000-4863-98B7-4B146B28FECA}">
          <p14:sldIdLst>
            <p14:sldId id="256"/>
            <p14:sldId id="257"/>
            <p14:sldId id="259"/>
            <p14:sldId id="267"/>
            <p14:sldId id="269"/>
            <p14:sldId id="268"/>
          </p14:sldIdLst>
        </p14:section>
        <p14:section name="Раздел без заголовка" id="{3BC3D5B8-68D4-44B5-9A54-0A28537204E0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719"/>
  </p:normalViewPr>
  <p:slideViewPr>
    <p:cSldViewPr snapToGrid="0" snapToObjects="1">
      <p:cViewPr varScale="1">
        <p:scale>
          <a:sx n="82" d="100"/>
          <a:sy n="82" d="100"/>
        </p:scale>
        <p:origin x="23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E115C-DB9A-B14B-BC56-BF97C1E58CDC}" type="datetimeFigureOut">
              <a:rPr lang="ru-RU" smtClean="0"/>
              <a:pPr/>
              <a:t>17.02.2024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61AEA-9D06-C741-A083-97B5BFF3FD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5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1AEA-9D06-C741-A083-97B5BFF3FDA1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3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1AEA-9D06-C741-A083-97B5BFF3FDA1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97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DF0B-947C-4099-8BD7-E614C990624E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9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4BD1-EDC2-45A9-9D56-E8F9E9DE58E2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5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745-4A34-4056-A14C-2A403BEB243C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18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FD0C-6E31-4FDF-96AA-2E319B6AC716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0831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DCC1-F17F-44D7-98FD-89212EE360AA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27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E977-4E7F-4F02-A002-B0247436D757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41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B2A5-26D9-462E-9B51-890C4FE568D1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53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BA40-5DE0-4AAD-9B9D-00CA3C19DD48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45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B48A-EF88-43FC-9561-CCBF0FB5723B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3000-D23E-4E8E-83B5-363A014A4C7E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6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C6D3-91C3-48FD-A8CD-A5C583B3FBDC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4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F8D6-F9D0-4887-BBD8-D10DF2E83524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5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118D-A3A7-4850-B78D-10F53F6626A8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2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9CC1-C7FE-4C57-8BA2-228CD1707078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4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185-00D9-4969-9285-A4B7C61437EB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4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8385-3F2C-4636-8E16-4F065C1202A2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7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05C2-2003-4BBE-96D8-F4549432BE15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1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64B62E-408E-4B7F-9F87-C8319CF72145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93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762" r:id="rId1"/>
    <p:sldLayoutId id="2147485763" r:id="rId2"/>
    <p:sldLayoutId id="2147485764" r:id="rId3"/>
    <p:sldLayoutId id="2147485765" r:id="rId4"/>
    <p:sldLayoutId id="2147485766" r:id="rId5"/>
    <p:sldLayoutId id="2147485767" r:id="rId6"/>
    <p:sldLayoutId id="2147485768" r:id="rId7"/>
    <p:sldLayoutId id="2147485769" r:id="rId8"/>
    <p:sldLayoutId id="2147485770" r:id="rId9"/>
    <p:sldLayoutId id="2147485771" r:id="rId10"/>
    <p:sldLayoutId id="2147485772" r:id="rId11"/>
    <p:sldLayoutId id="2147485773" r:id="rId12"/>
    <p:sldLayoutId id="2147485774" r:id="rId13"/>
    <p:sldLayoutId id="2147485775" r:id="rId14"/>
    <p:sldLayoutId id="2147485776" r:id="rId15"/>
    <p:sldLayoutId id="2147485777" r:id="rId16"/>
    <p:sldLayoutId id="214748577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CA74D-1F63-A447-8532-115847953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940" y="651446"/>
            <a:ext cx="9751600" cy="2777554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FFFF00"/>
                </a:solidFill>
              </a:rPr>
              <a:t>Приложение:</a:t>
            </a:r>
            <a:r>
              <a:rPr lang="ru-RU" sz="3600" dirty="0">
                <a:solidFill>
                  <a:schemeClr val="accent2"/>
                </a:solidFill>
              </a:rPr>
              <a:t> </a:t>
            </a:r>
            <a:br>
              <a:rPr lang="ru-RU" sz="36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ru-RU" sz="3600" dirty="0"/>
              <a:t>«Дневник выполнения спортивных задач»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351ABF-A951-6A48-A689-8CB680960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916" y="4099624"/>
            <a:ext cx="9196929" cy="2233254"/>
          </a:xfrm>
        </p:spPr>
        <p:txBody>
          <a:bodyPr>
            <a:normAutofit/>
          </a:bodyPr>
          <a:lstStyle/>
          <a:p>
            <a:pPr lvl="1"/>
            <a:r>
              <a:rPr lang="ru-RU" dirty="0">
                <a:solidFill>
                  <a:srgbClr val="8AD0D6"/>
                </a:solidFill>
              </a:rPr>
              <a:t>                                                                       </a:t>
            </a:r>
          </a:p>
          <a:p>
            <a:pPr lvl="1" algn="r"/>
            <a:r>
              <a:rPr lang="ru-RU" dirty="0">
                <a:solidFill>
                  <a:srgbClr val="8AD0D6"/>
                </a:solidFill>
              </a:rPr>
              <a:t>   									 </a:t>
            </a:r>
            <a:r>
              <a:rPr lang="ru-RU" sz="1600" dirty="0">
                <a:solidFill>
                  <a:srgbClr val="FFFF00"/>
                </a:solidFill>
              </a:rPr>
              <a:t>Автор: Тимошин Борислав Игоревич</a:t>
            </a:r>
          </a:p>
          <a:p>
            <a:pPr lvl="1" algn="r"/>
            <a:r>
              <a:rPr lang="ru-RU" sz="1600" dirty="0">
                <a:solidFill>
                  <a:srgbClr val="FFFF00"/>
                </a:solidFill>
              </a:rPr>
              <a:t>                                                                       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0E48B0-5A8C-49B0-A769-10943815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69311" y="0"/>
            <a:ext cx="8353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08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30E69-7602-0B4F-9453-DCD6D55C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46" y="690841"/>
            <a:ext cx="8596668" cy="1320800"/>
          </a:xfrm>
        </p:spPr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1CAF41B-FF8C-D948-8BCE-61266D3E2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16" y="2183417"/>
            <a:ext cx="8596668" cy="42956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Приложение предназначено для спортсменов и людей, занимающихся физкультурой, которые хотят</a:t>
            </a:r>
            <a:r>
              <a:rPr lang="en-US" sz="2200" dirty="0"/>
              <a:t> </a:t>
            </a:r>
            <a:r>
              <a:rPr lang="ru-RU" sz="2200" dirty="0"/>
              <a:t>заносить и отслеживать результаты своих спортивных целей. Оно предоставляет возможность записывать результаты своих спортивных задач, добавлять комментарии к ним и просматривать свои достижения в динамике. Таким образом, пользователи могут удобно отслеживать свой прогресс в тренировках, видеть свои улучшения или ухудшения со временем.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A4E9265-1090-478E-8B0A-06241B1A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12" name="Рисунок 11" descr="Голова с шестеренками">
            <a:extLst>
              <a:ext uri="{FF2B5EF4-FFF2-40B4-BE49-F238E27FC236}">
                <a16:creationId xmlns:a16="http://schemas.microsoft.com/office/drawing/2014/main" id="{F70E2969-86F9-8B48-8B96-F2E387D71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1746" y="70564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3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99461-28E1-9B4E-BF11-DDADE829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74FB0DB-98B9-4C4E-9429-9E28B46B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275" y="1757364"/>
            <a:ext cx="8409750" cy="38985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Python</a:t>
            </a:r>
            <a:r>
              <a:rPr lang="ru-RU" dirty="0"/>
              <a:t>: язык программирования</a:t>
            </a:r>
          </a:p>
          <a:p>
            <a:pPr marL="0" indent="0">
              <a:buNone/>
            </a:pPr>
            <a:r>
              <a:rPr lang="ru-RU" dirty="0"/>
              <a:t>Основные библиотеки и модули:</a:t>
            </a:r>
          </a:p>
          <a:p>
            <a:r>
              <a:rPr lang="ru-RU" dirty="0"/>
              <a:t>PyQt5: создание графического дизайна</a:t>
            </a:r>
          </a:p>
          <a:p>
            <a:r>
              <a:rPr lang="ru-RU" dirty="0"/>
              <a:t>Sqlite3: хранение информации (база данных)</a:t>
            </a:r>
            <a:endParaRPr lang="ru-RU" sz="1600" dirty="0"/>
          </a:p>
          <a:p>
            <a:r>
              <a:rPr lang="en-US" dirty="0"/>
              <a:t>Matplotlib</a:t>
            </a:r>
            <a:r>
              <a:rPr lang="ru-RU" dirty="0"/>
              <a:t>: для построения графика</a:t>
            </a:r>
          </a:p>
          <a:p>
            <a:r>
              <a:rPr lang="en-US" dirty="0"/>
              <a:t>Datetime</a:t>
            </a:r>
            <a:r>
              <a:rPr lang="ru-RU" dirty="0"/>
              <a:t>: для работы со временем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90776F-075E-4C10-8AC5-85F54C8C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dirty="0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3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3BCEC-C319-984B-B3B7-F123515D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17" y="378415"/>
            <a:ext cx="9404723" cy="1400530"/>
          </a:xfrm>
        </p:spPr>
        <p:txBody>
          <a:bodyPr/>
          <a:lstStyle/>
          <a:p>
            <a:r>
              <a:rPr lang="ru-RU" sz="3200" dirty="0"/>
              <a:t>Основное окно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78FDA-8E81-014F-B2CF-700191599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87" y="1285154"/>
            <a:ext cx="4487863" cy="5429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600" dirty="0"/>
              <a:t>Составляющие главного окна: создание задания, перемещение между заданиями, показ таблицы</a:t>
            </a:r>
            <a:r>
              <a:rPr lang="en-US" sz="1600" dirty="0"/>
              <a:t> </a:t>
            </a:r>
            <a:r>
              <a:rPr lang="ru-RU" sz="1600"/>
              <a:t>с результатами, </a:t>
            </a:r>
            <a:r>
              <a:rPr lang="ru-RU" sz="1600" dirty="0"/>
              <a:t>занесение в таблицу результатов заданий (дата</a:t>
            </a:r>
            <a:r>
              <a:rPr lang="en-US" sz="1600" dirty="0"/>
              <a:t>, </a:t>
            </a:r>
            <a:r>
              <a:rPr lang="ru-RU" sz="1600" dirty="0"/>
              <a:t>результат</a:t>
            </a:r>
            <a:r>
              <a:rPr lang="en-US" sz="1600" dirty="0"/>
              <a:t>, </a:t>
            </a:r>
            <a:r>
              <a:rPr lang="ru-RU" sz="1600" dirty="0"/>
              <a:t>оценка, комментарий) и их удаление. Результаты в таблице отсортированы по дате. Также есть возможность:</a:t>
            </a:r>
          </a:p>
          <a:p>
            <a:r>
              <a:rPr lang="ru-RU" sz="1600" dirty="0"/>
              <a:t>Скачать таблицу</a:t>
            </a:r>
            <a:r>
              <a:rPr lang="en-US" sz="1600" dirty="0"/>
              <a:t> </a:t>
            </a:r>
            <a:r>
              <a:rPr lang="ru-RU" sz="1600" dirty="0"/>
              <a:t>с результатами в формате .</a:t>
            </a:r>
            <a:r>
              <a:rPr lang="en-US" sz="1600" dirty="0"/>
              <a:t>xlsx, .csv</a:t>
            </a:r>
            <a:endParaRPr lang="ru-RU" sz="1600" dirty="0"/>
          </a:p>
          <a:p>
            <a:r>
              <a:rPr lang="ru-RU" sz="1600" dirty="0"/>
              <a:t>Посмотреть или скачать график с результатами. Для этого надо выбрать сколько записей (результатов) будет в графике. По умолчанию – первые 30 записей.</a:t>
            </a:r>
          </a:p>
          <a:p>
            <a:r>
              <a:rPr lang="ru-RU" sz="1600" dirty="0"/>
              <a:t>Удалить задачу, если появилась необходимость.</a:t>
            </a:r>
          </a:p>
          <a:p>
            <a:r>
              <a:rPr lang="ru-RU" sz="1600" dirty="0"/>
              <a:t>Удалить запись (результат) из таблицы по номеру строки в таблице.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3F6C65-68B2-41A2-B120-2B5AEBFE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F9634D-CF7A-4AED-8A36-C22B41A07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205" y="1261384"/>
            <a:ext cx="5927978" cy="545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6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39857-8C0E-46C1-A000-62B1EFCD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Примеры создания задания и записи результата в таблицу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F4D105-1F12-419A-ABA3-EF70BBAB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2A5FBD7-A468-4FE6-BF10-36615140D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49" y="1461634"/>
            <a:ext cx="5468304" cy="5036055"/>
          </a:xfrm>
          <a:prstGeom prst="rect">
            <a:avLst/>
          </a:prstGeo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99F961DC-A61C-4EB9-BF60-E07BB366C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1190" y="1853248"/>
            <a:ext cx="5216507" cy="4786146"/>
          </a:xfrm>
        </p:spPr>
      </p:pic>
    </p:spTree>
    <p:extLst>
      <p:ext uri="{BB962C8B-B14F-4D97-AF65-F5344CB8AC3E}">
        <p14:creationId xmlns:p14="http://schemas.microsoft.com/office/powerpoint/2010/main" val="326239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CEC7A-CCE5-49F5-91FC-ECE5E5D8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Примера графика и скачивания таблицы с результатами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4BE8B0-53E2-485F-B1BB-DBE03C1D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B0C0B26-E7AA-431E-9DEF-A0FDCD6F8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373" y="2240756"/>
            <a:ext cx="6144873" cy="3826669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AED4353B-2A4A-4A72-9C3E-C935798B6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280" y="2056209"/>
            <a:ext cx="5244702" cy="4195762"/>
          </a:xfrm>
        </p:spPr>
      </p:pic>
    </p:spTree>
    <p:extLst>
      <p:ext uri="{BB962C8B-B14F-4D97-AF65-F5344CB8AC3E}">
        <p14:creationId xmlns:p14="http://schemas.microsoft.com/office/powerpoint/2010/main" val="77529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725C6-B556-1140-BDD0-AEA412DE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328678"/>
            <a:ext cx="8423153" cy="1320800"/>
          </a:xfrm>
        </p:spPr>
        <p:txBody>
          <a:bodyPr/>
          <a:lstStyle/>
          <a:p>
            <a:r>
              <a:rPr lang="ru-RU" sz="3600" dirty="0"/>
              <a:t>Выводы. Планы на будущее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038551B-B0E4-384D-8F61-B21602BC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14063"/>
            <a:ext cx="8423153" cy="52152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/>
              <a:t>В заключение, могу сказать, что данный проект открывает новые возможности для спортсменов и людей, занимающихся физкультурой. Приложение поможет тренирующемуся вести учёт своих результатов. Анализ графика результатов и комментарии к результатам могут помочь тренеру сделать выводы, как улучшить прогресс своего ученика. Возможность скачивания графика или таблицы с результатами в отдельный файл позволит тренирующимся делиться им с другими людьми (например, с учителем физкультуры). Это приложение может помочь многим, кто стремится к здоровому образу жизни и достижению спортивных успехов.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В будущем хотелось бы добавить просмотр максимального, минимального и среднего результатов в таблице</a:t>
            </a:r>
            <a:r>
              <a:rPr lang="en-US" sz="1800" dirty="0"/>
              <a:t>, </a:t>
            </a:r>
            <a:r>
              <a:rPr lang="ru-RU" sz="1800" dirty="0"/>
              <a:t>а также поиск данных в таблице.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8CFF05D-EE35-49FB-A61C-DF086E03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685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6756</TotalTime>
  <Words>509</Words>
  <Application>Microsoft Office PowerPoint</Application>
  <PresentationFormat>Широкоэкранный</PresentationFormat>
  <Paragraphs>34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Приложение:  «Дневник выполнения спортивных задач»</vt:lpstr>
      <vt:lpstr>Идея проекта</vt:lpstr>
      <vt:lpstr>Использованные технологии</vt:lpstr>
      <vt:lpstr>Основное окно</vt:lpstr>
      <vt:lpstr>Примеры создания задания и записи результата в таблицу</vt:lpstr>
      <vt:lpstr>Примера графика и скачивания таблицы с результатами</vt:lpstr>
      <vt:lpstr>Выводы. Планы на будущее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Мессенджер с автоматическим переводом на английский язык</dc:title>
  <dc:creator>Arsen Arakelyan</dc:creator>
  <cp:lastModifiedBy>Борислав Тимошин</cp:lastModifiedBy>
  <cp:revision>211</cp:revision>
  <dcterms:created xsi:type="dcterms:W3CDTF">2021-11-12T16:34:51Z</dcterms:created>
  <dcterms:modified xsi:type="dcterms:W3CDTF">2024-02-17T09:18:03Z</dcterms:modified>
</cp:coreProperties>
</file>